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5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9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0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1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2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13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4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15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25"/>
  </p:notesMasterIdLst>
  <p:handoutMasterIdLst>
    <p:handoutMasterId r:id="rId26"/>
  </p:handoutMasterIdLst>
  <p:sldIdLst>
    <p:sldId id="693" r:id="rId3"/>
    <p:sldId id="1265" r:id="rId4"/>
    <p:sldId id="1264" r:id="rId5"/>
    <p:sldId id="1534" r:id="rId6"/>
    <p:sldId id="1268" r:id="rId7"/>
    <p:sldId id="1386" r:id="rId8"/>
    <p:sldId id="1271" r:id="rId9"/>
    <p:sldId id="1273" r:id="rId10"/>
    <p:sldId id="1467" r:id="rId11"/>
    <p:sldId id="1537" r:id="rId12"/>
    <p:sldId id="1470" r:id="rId13"/>
    <p:sldId id="1473" r:id="rId14"/>
    <p:sldId id="1533" r:id="rId15"/>
    <p:sldId id="1535" r:id="rId16"/>
    <p:sldId id="1539" r:id="rId17"/>
    <p:sldId id="1538" r:id="rId18"/>
    <p:sldId id="1541" r:id="rId19"/>
    <p:sldId id="1487" r:id="rId20"/>
    <p:sldId id="1519" r:id="rId21"/>
    <p:sldId id="1484" r:id="rId22"/>
    <p:sldId id="1530" r:id="rId23"/>
    <p:sldId id="1529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5A5"/>
    <a:srgbClr val="256DB7"/>
    <a:srgbClr val="2C1D86"/>
    <a:srgbClr val="F9FECD"/>
    <a:srgbClr val="EFFB8F"/>
    <a:srgbClr val="1D41D5"/>
    <a:srgbClr val="1552D1"/>
    <a:srgbClr val="0766D4"/>
    <a:srgbClr val="F9CA25"/>
    <a:srgbClr val="FA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36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38" y="132"/>
      </p:cViewPr>
      <p:guideLst>
        <p:guide orient="horz" pos="25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B91AC5-7DC7-4C3E-95F9-6F7400758BAF}" type="slidenum">
              <a:rPr lang="en-US" altLang="zh-CN"/>
              <a:t>9</a:t>
            </a:fld>
            <a:endParaRPr lang="en-US" altLang="zh-CN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noFill/>
        </p:spPr>
        <p:txBody>
          <a:bodyPr/>
          <a:lstStyle/>
          <a:p>
            <a:pPr eaLnBrk="1" hangingPunct="1"/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DD1EA08-E817-47D4-AF9A-E3FA7E3FC08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noFill/>
        </p:spPr>
        <p:txBody>
          <a:bodyPr/>
          <a:lstStyle/>
          <a:p>
            <a:pPr eaLnBrk="1" hangingPunct="1"/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DD1EA08-E817-47D4-AF9A-E3FA7E3FC08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noFill/>
        </p:spPr>
        <p:txBody>
          <a:bodyPr/>
          <a:lstStyle/>
          <a:p>
            <a:pPr eaLnBrk="1" hangingPunct="1"/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DD1EA08-E817-47D4-AF9A-E3FA7E3FC08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  <a:t>13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noFill/>
        </p:spPr>
        <p:txBody>
          <a:bodyPr/>
          <a:lstStyle/>
          <a:p>
            <a:pPr eaLnBrk="1" hangingPunct="1"/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" b="64"/>
          <a:stretch>
            <a:fillRect/>
          </a:stretch>
        </p:blipFill>
        <p:spPr bwMode="auto">
          <a:xfrm>
            <a:off x="0" y="0"/>
            <a:ext cx="12192000" cy="47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5140800"/>
            <a:ext cx="10537800" cy="6408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5785200"/>
            <a:ext cx="10537800" cy="5040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2C81C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3600"/>
            <a:ext cx="10515600" cy="114480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02000"/>
            <a:ext cx="10515600" cy="4525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5"/>
          <p:cNvGrpSpPr/>
          <p:nvPr>
            <p:custDataLst>
              <p:tags r:id="rId1"/>
            </p:custDataLst>
          </p:nvPr>
        </p:nvGrpSpPr>
        <p:grpSpPr bwMode="auto">
          <a:xfrm flipV="1">
            <a:off x="0" y="2"/>
            <a:ext cx="12192847" cy="706758"/>
            <a:chOff x="0" y="-366"/>
            <a:chExt cx="14399" cy="1271"/>
          </a:xfrm>
        </p:grpSpPr>
        <p:sp>
          <p:nvSpPr>
            <p:cNvPr id="17" name="Rectangle 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flipV="1">
              <a:off x="0" y="451"/>
              <a:ext cx="14399" cy="454"/>
            </a:xfrm>
            <a:prstGeom prst="rect">
              <a:avLst/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>
              <a:lvl1pPr>
                <a:spcBef>
                  <a:spcPct val="20000"/>
                </a:spcBef>
                <a:buSzPct val="125000"/>
                <a:defRPr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1pPr>
              <a:lvl2pPr algn="ctr">
                <a:spcBef>
                  <a:spcPct val="20000"/>
                </a:spcBef>
                <a:buSzPct val="125000"/>
                <a:defRPr sz="16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2pPr>
              <a:lvl3pPr algn="ctr">
                <a:spcBef>
                  <a:spcPct val="20000"/>
                </a:spcBef>
                <a:buSzPct val="125000"/>
                <a:defRPr sz="14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3pPr>
              <a:lvl4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4pPr>
              <a:lvl5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9pPr>
            </a:lstStyle>
            <a:p>
              <a:pPr marL="212725" indent="-212725">
                <a:buFontTx/>
                <a:buChar char="•"/>
              </a:pPr>
              <a:endParaRPr lang="zh-CN" altLang="zh-CN"/>
            </a:p>
          </p:txBody>
        </p:sp>
        <p:sp>
          <p:nvSpPr>
            <p:cNvPr id="18" name="AutoShap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064" y="-366"/>
              <a:ext cx="2382" cy="1245"/>
            </a:xfrm>
            <a:prstGeom prst="triangle">
              <a:avLst>
                <a:gd name="adj" fmla="val 50000"/>
              </a:avLst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" name="Group 8"/>
          <p:cNvGrpSpPr/>
          <p:nvPr>
            <p:custDataLst>
              <p:tags r:id="rId2"/>
            </p:custDataLst>
          </p:nvPr>
        </p:nvGrpSpPr>
        <p:grpSpPr bwMode="auto">
          <a:xfrm>
            <a:off x="0" y="6160437"/>
            <a:ext cx="12192847" cy="724549"/>
            <a:chOff x="0" y="-398"/>
            <a:chExt cx="14399" cy="1303"/>
          </a:xfrm>
        </p:grpSpPr>
        <p:sp>
          <p:nvSpPr>
            <p:cNvPr id="20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0" y="451"/>
              <a:ext cx="14399" cy="454"/>
            </a:xfrm>
            <a:prstGeom prst="rect">
              <a:avLst/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>
              <a:lvl1pPr>
                <a:spcBef>
                  <a:spcPct val="20000"/>
                </a:spcBef>
                <a:buSzPct val="125000"/>
                <a:defRPr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1pPr>
              <a:lvl2pPr algn="ctr">
                <a:spcBef>
                  <a:spcPct val="20000"/>
                </a:spcBef>
                <a:buSzPct val="125000"/>
                <a:defRPr sz="16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2pPr>
              <a:lvl3pPr algn="ctr">
                <a:spcBef>
                  <a:spcPct val="20000"/>
                </a:spcBef>
                <a:buSzPct val="125000"/>
                <a:defRPr sz="14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3pPr>
              <a:lvl4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4pPr>
              <a:lvl5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9pPr>
            </a:lstStyle>
            <a:p>
              <a:pPr marL="212725" indent="-212725">
                <a:buFontTx/>
                <a:buChar char="•"/>
              </a:pPr>
              <a:endParaRPr lang="zh-CN" altLang="zh-CN"/>
            </a:p>
          </p:txBody>
        </p:sp>
        <p:sp>
          <p:nvSpPr>
            <p:cNvPr id="21" name="AutoShape 10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064" y="-398"/>
              <a:ext cx="2382" cy="1112"/>
            </a:xfrm>
            <a:prstGeom prst="triangle">
              <a:avLst>
                <a:gd name="adj" fmla="val 50000"/>
              </a:avLst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20800" y="2595600"/>
            <a:ext cx="6816000" cy="702000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222166" y="3384000"/>
            <a:ext cx="5318400" cy="7992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2C81C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Line 4" descr="#wm#_13_29_*Z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215680" y="3335338"/>
            <a:ext cx="6778731" cy="0"/>
          </a:xfrm>
          <a:prstGeom prst="line">
            <a:avLst/>
          </a:prstGeom>
          <a:noFill/>
          <a:ln w="9525" cmpd="sng">
            <a:solidFill>
              <a:srgbClr val="2C81C3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5" name="矩形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54319" y="2839273"/>
            <a:ext cx="745056" cy="992130"/>
          </a:xfrm>
          <a:prstGeom prst="rect">
            <a:avLst/>
          </a:prstGeom>
          <a:noFill/>
          <a:ln w="76200" cmpd="sng">
            <a:solidFill>
              <a:srgbClr val="2C81C3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EACE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1pPr>
            <a:lvl2pPr marL="742950" indent="-28575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2pPr>
            <a:lvl3pPr marL="1143000" indent="-22860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3pPr>
            <a:lvl4pPr marL="1600200" indent="-22860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4pPr>
            <a:lvl5pPr marL="2057400" indent="-22860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b="1">
              <a:solidFill>
                <a:srgbClr val="5EACEC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227955"/>
            <a:ext cx="11113800" cy="78441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339200"/>
            <a:ext cx="5157000" cy="46080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800" y="1339200"/>
            <a:ext cx="5157000" cy="46080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12" name="Group 8"/>
          <p:cNvGrpSpPr/>
          <p:nvPr/>
        </p:nvGrpSpPr>
        <p:grpSpPr bwMode="auto">
          <a:xfrm>
            <a:off x="10584" y="6729413"/>
            <a:ext cx="12192000" cy="133350"/>
            <a:chOff x="0" y="0"/>
            <a:chExt cx="12194759" cy="78775"/>
          </a:xfrm>
        </p:grpSpPr>
        <p:sp>
          <p:nvSpPr>
            <p:cNvPr id="13" name="矩形 9"/>
            <p:cNvSpPr>
              <a:spLocks noChangeArrowheads="1"/>
            </p:cNvSpPr>
            <p:nvPr/>
          </p:nvSpPr>
          <p:spPr bwMode="auto">
            <a:xfrm>
              <a:off x="0" y="0"/>
              <a:ext cx="4268177" cy="78775"/>
            </a:xfrm>
            <a:prstGeom prst="rect">
              <a:avLst/>
            </a:prstGeom>
            <a:solidFill>
              <a:srgbClr val="21346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 sz="1800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  <p:sp>
          <p:nvSpPr>
            <p:cNvPr id="14" name="矩形 10"/>
            <p:cNvSpPr>
              <a:spLocks noChangeArrowheads="1"/>
            </p:cNvSpPr>
            <p:nvPr/>
          </p:nvSpPr>
          <p:spPr bwMode="auto">
            <a:xfrm>
              <a:off x="4258716" y="0"/>
              <a:ext cx="3651005" cy="78775"/>
            </a:xfrm>
            <a:prstGeom prst="rect">
              <a:avLst/>
            </a:prstGeom>
            <a:solidFill>
              <a:srgbClr val="148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 sz="1800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  <p:sp>
          <p:nvSpPr>
            <p:cNvPr id="15" name="矩形 11"/>
            <p:cNvSpPr>
              <a:spLocks noChangeArrowheads="1"/>
            </p:cNvSpPr>
            <p:nvPr/>
          </p:nvSpPr>
          <p:spPr bwMode="auto">
            <a:xfrm>
              <a:off x="7909721" y="0"/>
              <a:ext cx="4285038" cy="78775"/>
            </a:xfrm>
            <a:prstGeom prst="rect">
              <a:avLst/>
            </a:prstGeom>
            <a:solidFill>
              <a:srgbClr val="3BA2C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 sz="1800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-5182" y="293834"/>
            <a:ext cx="232062" cy="592764"/>
            <a:chOff x="7938" y="376238"/>
            <a:chExt cx="170289" cy="434975"/>
          </a:xfrm>
        </p:grpSpPr>
        <p:sp>
          <p:nvSpPr>
            <p:cNvPr id="17" name="矩形 5"/>
            <p:cNvSpPr>
              <a:spLocks noChangeArrowheads="1"/>
            </p:cNvSpPr>
            <p:nvPr/>
          </p:nvSpPr>
          <p:spPr bwMode="auto">
            <a:xfrm>
              <a:off x="7938" y="376238"/>
              <a:ext cx="170289" cy="144992"/>
            </a:xfrm>
            <a:prstGeom prst="rect">
              <a:avLst/>
            </a:prstGeom>
            <a:solidFill>
              <a:srgbClr val="21346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  <p:sp>
          <p:nvSpPr>
            <p:cNvPr id="18" name="矩形 6"/>
            <p:cNvSpPr>
              <a:spLocks noChangeArrowheads="1"/>
            </p:cNvSpPr>
            <p:nvPr/>
          </p:nvSpPr>
          <p:spPr bwMode="auto">
            <a:xfrm>
              <a:off x="7938" y="521230"/>
              <a:ext cx="169200" cy="144992"/>
            </a:xfrm>
            <a:prstGeom prst="rect">
              <a:avLst/>
            </a:prstGeom>
            <a:solidFill>
              <a:srgbClr val="148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  <p:sp>
          <p:nvSpPr>
            <p:cNvPr id="19" name="矩形 7"/>
            <p:cNvSpPr>
              <a:spLocks noChangeArrowheads="1"/>
            </p:cNvSpPr>
            <p:nvPr/>
          </p:nvSpPr>
          <p:spPr bwMode="auto">
            <a:xfrm>
              <a:off x="7938" y="666221"/>
              <a:ext cx="169200" cy="144992"/>
            </a:xfrm>
            <a:prstGeom prst="rect">
              <a:avLst/>
            </a:prstGeom>
            <a:solidFill>
              <a:srgbClr val="3BA2C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</p:grp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09600"/>
            <a:ext cx="6554938" cy="5724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41600" y="5446800"/>
            <a:ext cx="4713600" cy="590400"/>
          </a:xfrm>
          <a:solidFill>
            <a:srgbClr val="3BA2CD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05600" y="1771200"/>
            <a:ext cx="4214400" cy="3387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374400" y="5446800"/>
            <a:ext cx="4713600" cy="590400"/>
          </a:xfrm>
          <a:solidFill>
            <a:srgbClr val="3BA2CD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638400" y="1771200"/>
            <a:ext cx="4219200" cy="3387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-5182" y="293834"/>
            <a:ext cx="232062" cy="592764"/>
            <a:chOff x="7938" y="376238"/>
            <a:chExt cx="170289" cy="434975"/>
          </a:xfrm>
        </p:grpSpPr>
        <p:sp>
          <p:nvSpPr>
            <p:cNvPr id="15" name="矩形 5"/>
            <p:cNvSpPr>
              <a:spLocks noChangeArrowheads="1"/>
            </p:cNvSpPr>
            <p:nvPr/>
          </p:nvSpPr>
          <p:spPr bwMode="auto">
            <a:xfrm>
              <a:off x="7938" y="376238"/>
              <a:ext cx="170289" cy="144992"/>
            </a:xfrm>
            <a:prstGeom prst="rect">
              <a:avLst/>
            </a:prstGeom>
            <a:solidFill>
              <a:srgbClr val="21346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  <p:sp>
          <p:nvSpPr>
            <p:cNvPr id="16" name="矩形 6"/>
            <p:cNvSpPr>
              <a:spLocks noChangeArrowheads="1"/>
            </p:cNvSpPr>
            <p:nvPr/>
          </p:nvSpPr>
          <p:spPr bwMode="auto">
            <a:xfrm>
              <a:off x="7938" y="521230"/>
              <a:ext cx="169200" cy="144992"/>
            </a:xfrm>
            <a:prstGeom prst="rect">
              <a:avLst/>
            </a:prstGeom>
            <a:solidFill>
              <a:srgbClr val="148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  <p:sp>
          <p:nvSpPr>
            <p:cNvPr id="17" name="矩形 7"/>
            <p:cNvSpPr>
              <a:spLocks noChangeArrowheads="1"/>
            </p:cNvSpPr>
            <p:nvPr/>
          </p:nvSpPr>
          <p:spPr bwMode="auto">
            <a:xfrm>
              <a:off x="7938" y="666221"/>
              <a:ext cx="169200" cy="144992"/>
            </a:xfrm>
            <a:prstGeom prst="rect">
              <a:avLst/>
            </a:prstGeom>
            <a:solidFill>
              <a:srgbClr val="3BA2C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>
                <a:solidFill>
                  <a:srgbClr val="FFFFFF"/>
                </a:solidFill>
                <a:latin typeface="SimHei" panose="02010609060101010101" pitchFamily="49" charset="-122"/>
                <a:sym typeface="SimHei" panose="02010609060101010101" pitchFamily="49" charset="-122"/>
              </a:endParaRPr>
            </a:p>
          </p:txBody>
        </p:sp>
      </p:grp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5"/>
          <p:cNvGrpSpPr/>
          <p:nvPr>
            <p:custDataLst>
              <p:tags r:id="rId1"/>
            </p:custDataLst>
          </p:nvPr>
        </p:nvGrpSpPr>
        <p:grpSpPr bwMode="auto">
          <a:xfrm flipV="1">
            <a:off x="0" y="2"/>
            <a:ext cx="12192847" cy="706758"/>
            <a:chOff x="0" y="-366"/>
            <a:chExt cx="14399" cy="1271"/>
          </a:xfrm>
        </p:grpSpPr>
        <p:sp>
          <p:nvSpPr>
            <p:cNvPr id="17" name="Rectangle 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flipV="1">
              <a:off x="0" y="451"/>
              <a:ext cx="14399" cy="454"/>
            </a:xfrm>
            <a:prstGeom prst="rect">
              <a:avLst/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>
              <a:lvl1pPr>
                <a:spcBef>
                  <a:spcPct val="20000"/>
                </a:spcBef>
                <a:buSzPct val="125000"/>
                <a:defRPr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1pPr>
              <a:lvl2pPr algn="ctr">
                <a:spcBef>
                  <a:spcPct val="20000"/>
                </a:spcBef>
                <a:buSzPct val="125000"/>
                <a:defRPr sz="16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2pPr>
              <a:lvl3pPr algn="ctr">
                <a:spcBef>
                  <a:spcPct val="20000"/>
                </a:spcBef>
                <a:buSzPct val="125000"/>
                <a:defRPr sz="14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3pPr>
              <a:lvl4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4pPr>
              <a:lvl5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9pPr>
            </a:lstStyle>
            <a:p>
              <a:pPr marL="212725" indent="-212725">
                <a:buFontTx/>
                <a:buChar char="•"/>
              </a:pPr>
              <a:endParaRPr lang="zh-CN" altLang="zh-CN"/>
            </a:p>
          </p:txBody>
        </p:sp>
        <p:sp>
          <p:nvSpPr>
            <p:cNvPr id="18" name="AutoShap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064" y="-366"/>
              <a:ext cx="2382" cy="1245"/>
            </a:xfrm>
            <a:prstGeom prst="triangle">
              <a:avLst>
                <a:gd name="adj" fmla="val 50000"/>
              </a:avLst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" name="Group 8"/>
          <p:cNvGrpSpPr/>
          <p:nvPr>
            <p:custDataLst>
              <p:tags r:id="rId2"/>
            </p:custDataLst>
          </p:nvPr>
        </p:nvGrpSpPr>
        <p:grpSpPr bwMode="auto">
          <a:xfrm>
            <a:off x="0" y="6160437"/>
            <a:ext cx="12192847" cy="724549"/>
            <a:chOff x="0" y="-398"/>
            <a:chExt cx="14399" cy="1303"/>
          </a:xfrm>
        </p:grpSpPr>
        <p:sp>
          <p:nvSpPr>
            <p:cNvPr id="20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0" y="451"/>
              <a:ext cx="14399" cy="454"/>
            </a:xfrm>
            <a:prstGeom prst="rect">
              <a:avLst/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>
              <a:lvl1pPr>
                <a:spcBef>
                  <a:spcPct val="20000"/>
                </a:spcBef>
                <a:buSzPct val="125000"/>
                <a:defRPr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1pPr>
              <a:lvl2pPr algn="ctr">
                <a:spcBef>
                  <a:spcPct val="20000"/>
                </a:spcBef>
                <a:buSzPct val="125000"/>
                <a:defRPr sz="16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2pPr>
              <a:lvl3pPr algn="ctr">
                <a:spcBef>
                  <a:spcPct val="20000"/>
                </a:spcBef>
                <a:buSzPct val="125000"/>
                <a:defRPr sz="14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3pPr>
              <a:lvl4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4pPr>
              <a:lvl5pPr algn="ctr">
                <a:spcBef>
                  <a:spcPct val="20000"/>
                </a:spcBef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5pPr>
              <a:lvl6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6pPr>
              <a:lvl7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7pPr>
              <a:lvl8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8pPr>
              <a:lvl9pPr algn="ctr" eaLnBrk="0" fontAlgn="base" hangingPunct="0">
                <a:spcBef>
                  <a:spcPct val="20000"/>
                </a:spcBef>
                <a:spcAft>
                  <a:spcPct val="0"/>
                </a:spcAft>
                <a:buSzPct val="125000"/>
                <a:defRPr sz="1200">
                  <a:solidFill>
                    <a:srgbClr val="2C81C3"/>
                  </a:solidFill>
                  <a:latin typeface="Arial" panose="020B0604020202020204" pitchFamily="34" charset="0"/>
                  <a:ea typeface="SimHei" panose="02010609060101010101" pitchFamily="49" charset="-122"/>
                </a:defRPr>
              </a:lvl9pPr>
            </a:lstStyle>
            <a:p>
              <a:pPr marL="212725" indent="-212725">
                <a:buFontTx/>
                <a:buChar char="•"/>
              </a:pPr>
              <a:endParaRPr lang="zh-CN" altLang="zh-CN"/>
            </a:p>
          </p:txBody>
        </p:sp>
        <p:sp>
          <p:nvSpPr>
            <p:cNvPr id="21" name="AutoShape 10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064" y="-398"/>
              <a:ext cx="2382" cy="1112"/>
            </a:xfrm>
            <a:prstGeom prst="triangle">
              <a:avLst>
                <a:gd name="adj" fmla="val 50000"/>
              </a:avLst>
            </a:prstGeom>
            <a:solidFill>
              <a:srgbClr val="2C81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4726518" y="3182938"/>
            <a:ext cx="3699933" cy="0"/>
          </a:xfrm>
          <a:prstGeom prst="line">
            <a:avLst/>
          </a:prstGeom>
          <a:noFill/>
          <a:ln w="9525" cmpd="sng">
            <a:solidFill>
              <a:srgbClr val="2C81C3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60000" y="2543695"/>
            <a:ext cx="4032000" cy="644400"/>
          </a:xfrm>
        </p:spPr>
        <p:txBody>
          <a:bodyPr anchor="b" anchorCtr="0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4559999" y="3235191"/>
            <a:ext cx="4031551" cy="6012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5" name="矩形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31684" y="2686873"/>
            <a:ext cx="745056" cy="992130"/>
          </a:xfrm>
          <a:prstGeom prst="rect">
            <a:avLst/>
          </a:prstGeom>
          <a:noFill/>
          <a:ln w="76200" cmpd="sng">
            <a:solidFill>
              <a:srgbClr val="2C81C3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EACE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1pPr>
            <a:lvl2pPr marL="742950" indent="-28575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2pPr>
            <a:lvl3pPr marL="1143000" indent="-22860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3pPr>
            <a:lvl4pPr marL="1600200" indent="-22860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4pPr>
            <a:lvl5pPr marL="2057400" indent="-228600" algn="ctr">
              <a:spcBef>
                <a:spcPct val="20000"/>
              </a:spcBef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SzPct val="125000"/>
              <a:defRPr>
                <a:solidFill>
                  <a:srgbClr val="2C81C3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b="1">
              <a:solidFill>
                <a:srgbClr val="5EACEC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图片1 副本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151"/>
            <a:ext cx="950383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8000" y="154800"/>
            <a:ext cx="7017600" cy="756000"/>
          </a:xfrm>
        </p:spPr>
        <p:txBody>
          <a:bodyPr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56000" y="1342800"/>
            <a:ext cx="3920400" cy="4896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06538" y="1529254"/>
            <a:ext cx="6646126" cy="4709545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内容占位符 6"/>
          <p:cNvSpPr>
            <a:spLocks noGrp="1"/>
          </p:cNvSpPr>
          <p:nvPr>
            <p:ph sz="quarter" idx="13"/>
          </p:nvPr>
        </p:nvSpPr>
        <p:spPr>
          <a:xfrm>
            <a:off x="838200" y="412955"/>
            <a:ext cx="10515600" cy="557509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KSO_Shape"/>
          <p:cNvSpPr/>
          <p:nvPr userDrawn="1"/>
        </p:nvSpPr>
        <p:spPr>
          <a:xfrm>
            <a:off x="273050" y="319088"/>
            <a:ext cx="611188" cy="681037"/>
          </a:xfrm>
          <a:custGeom>
            <a:avLst/>
            <a:gdLst/>
            <a:ahLst/>
            <a:cxnLst>
              <a:cxn ang="0">
                <a:pos x="30793214" y="3802210"/>
              </a:cxn>
              <a:cxn ang="0">
                <a:pos x="30053066" y="2907607"/>
              </a:cxn>
              <a:cxn ang="0">
                <a:pos x="29318256" y="2135425"/>
              </a:cxn>
              <a:cxn ang="0">
                <a:pos x="28594080" y="1485755"/>
              </a:cxn>
              <a:cxn ang="0">
                <a:pos x="27869903" y="953211"/>
              </a:cxn>
              <a:cxn ang="0">
                <a:pos x="27151065" y="537839"/>
              </a:cxn>
              <a:cxn ang="0">
                <a:pos x="26442859" y="234297"/>
              </a:cxn>
              <a:cxn ang="0">
                <a:pos x="25739992" y="58563"/>
              </a:cxn>
              <a:cxn ang="0">
                <a:pos x="25042464" y="0"/>
              </a:cxn>
              <a:cxn ang="0">
                <a:pos x="6703906" y="26072430"/>
              </a:cxn>
              <a:cxn ang="0">
                <a:pos x="6714538" y="54551830"/>
              </a:cxn>
              <a:cxn ang="0">
                <a:pos x="25042464" y="80794654"/>
              </a:cxn>
              <a:cxn ang="0">
                <a:pos x="25564264" y="80762702"/>
              </a:cxn>
              <a:cxn ang="0">
                <a:pos x="26261837" y="80608284"/>
              </a:cxn>
              <a:cxn ang="0">
                <a:pos x="26969998" y="80341990"/>
              </a:cxn>
              <a:cxn ang="0">
                <a:pos x="27688881" y="79958569"/>
              </a:cxn>
              <a:cxn ang="0">
                <a:pos x="28407719" y="79452682"/>
              </a:cxn>
              <a:cxn ang="0">
                <a:pos x="29137190" y="78829623"/>
              </a:cxn>
              <a:cxn ang="0">
                <a:pos x="29866705" y="78084098"/>
              </a:cxn>
              <a:cxn ang="0">
                <a:pos x="30606853" y="77221401"/>
              </a:cxn>
              <a:cxn ang="0">
                <a:pos x="60313802" y="47181706"/>
              </a:cxn>
              <a:cxn ang="0">
                <a:pos x="63471387" y="46776969"/>
              </a:cxn>
              <a:cxn ang="0">
                <a:pos x="65047510" y="46489404"/>
              </a:cxn>
              <a:cxn ang="0">
                <a:pos x="66485231" y="46148615"/>
              </a:cxn>
              <a:cxn ang="0">
                <a:pos x="67502228" y="45823758"/>
              </a:cxn>
              <a:cxn ang="0">
                <a:pos x="68524608" y="45360458"/>
              </a:cxn>
              <a:cxn ang="0">
                <a:pos x="69530972" y="44748035"/>
              </a:cxn>
              <a:cxn ang="0">
                <a:pos x="70542720" y="43997214"/>
              </a:cxn>
              <a:cxn ang="0">
                <a:pos x="71224277" y="43368815"/>
              </a:cxn>
              <a:cxn ang="0">
                <a:pos x="71911173" y="42500778"/>
              </a:cxn>
              <a:cxn ang="0">
                <a:pos x="72262584" y="41819156"/>
              </a:cxn>
              <a:cxn ang="0">
                <a:pos x="72422341" y="41350561"/>
              </a:cxn>
              <a:cxn ang="0">
                <a:pos x="72512874" y="40876580"/>
              </a:cxn>
              <a:cxn ang="0">
                <a:pos x="72544816" y="40392009"/>
              </a:cxn>
              <a:cxn ang="0">
                <a:pos x="72518213" y="39864806"/>
              </a:cxn>
              <a:cxn ang="0">
                <a:pos x="72395737" y="39193819"/>
              </a:cxn>
              <a:cxn ang="0">
                <a:pos x="72188067" y="38554785"/>
              </a:cxn>
              <a:cxn ang="0">
                <a:pos x="71873892" y="37958382"/>
              </a:cxn>
              <a:cxn ang="0">
                <a:pos x="71463890" y="37393887"/>
              </a:cxn>
              <a:cxn ang="0">
                <a:pos x="70968693" y="36872024"/>
              </a:cxn>
              <a:cxn ang="0">
                <a:pos x="70366992" y="36382112"/>
              </a:cxn>
              <a:cxn ang="0">
                <a:pos x="69674758" y="35929448"/>
              </a:cxn>
              <a:cxn ang="0">
                <a:pos x="68886696" y="35514075"/>
              </a:cxn>
              <a:cxn ang="0">
                <a:pos x="68002763" y="35135995"/>
              </a:cxn>
              <a:cxn ang="0">
                <a:pos x="67023002" y="34800502"/>
              </a:cxn>
              <a:cxn ang="0">
                <a:pos x="65665182" y="34422421"/>
              </a:cxn>
              <a:cxn ang="0">
                <a:pos x="63178522" y="33943145"/>
              </a:cxn>
              <a:cxn ang="0">
                <a:pos x="60313802" y="33612947"/>
              </a:cxn>
            </a:cxnLst>
            <a:rect l="0" t="0" r="0" b="0"/>
            <a:pathLst>
              <a:path w="13624" h="15172">
                <a:moveTo>
                  <a:pt x="11327" y="6312"/>
                </a:moveTo>
                <a:lnTo>
                  <a:pt x="10515" y="6254"/>
                </a:lnTo>
                <a:lnTo>
                  <a:pt x="5783" y="714"/>
                </a:lnTo>
                <a:lnTo>
                  <a:pt x="5748" y="670"/>
                </a:lnTo>
                <a:lnTo>
                  <a:pt x="5714" y="628"/>
                </a:lnTo>
                <a:lnTo>
                  <a:pt x="5679" y="586"/>
                </a:lnTo>
                <a:lnTo>
                  <a:pt x="5644" y="546"/>
                </a:lnTo>
                <a:lnTo>
                  <a:pt x="5609" y="508"/>
                </a:lnTo>
                <a:lnTo>
                  <a:pt x="5576" y="471"/>
                </a:lnTo>
                <a:lnTo>
                  <a:pt x="5541" y="436"/>
                </a:lnTo>
                <a:lnTo>
                  <a:pt x="5506" y="401"/>
                </a:lnTo>
                <a:lnTo>
                  <a:pt x="5472" y="369"/>
                </a:lnTo>
                <a:lnTo>
                  <a:pt x="5438" y="338"/>
                </a:lnTo>
                <a:lnTo>
                  <a:pt x="5403" y="308"/>
                </a:lnTo>
                <a:lnTo>
                  <a:pt x="5370" y="279"/>
                </a:lnTo>
                <a:lnTo>
                  <a:pt x="5335" y="252"/>
                </a:lnTo>
                <a:lnTo>
                  <a:pt x="5301" y="225"/>
                </a:lnTo>
                <a:lnTo>
                  <a:pt x="5268" y="201"/>
                </a:lnTo>
                <a:lnTo>
                  <a:pt x="5234" y="179"/>
                </a:lnTo>
                <a:lnTo>
                  <a:pt x="5200" y="157"/>
                </a:lnTo>
                <a:lnTo>
                  <a:pt x="5166" y="137"/>
                </a:lnTo>
                <a:lnTo>
                  <a:pt x="5132" y="117"/>
                </a:lnTo>
                <a:lnTo>
                  <a:pt x="5099" y="101"/>
                </a:lnTo>
                <a:lnTo>
                  <a:pt x="5065" y="84"/>
                </a:lnTo>
                <a:lnTo>
                  <a:pt x="5033" y="69"/>
                </a:lnTo>
                <a:lnTo>
                  <a:pt x="4999" y="56"/>
                </a:lnTo>
                <a:lnTo>
                  <a:pt x="4966" y="44"/>
                </a:lnTo>
                <a:lnTo>
                  <a:pt x="4932" y="34"/>
                </a:lnTo>
                <a:lnTo>
                  <a:pt x="4900" y="25"/>
                </a:lnTo>
                <a:lnTo>
                  <a:pt x="4866" y="17"/>
                </a:lnTo>
                <a:lnTo>
                  <a:pt x="4834" y="11"/>
                </a:lnTo>
                <a:lnTo>
                  <a:pt x="4801" y="6"/>
                </a:lnTo>
                <a:lnTo>
                  <a:pt x="4768" y="2"/>
                </a:lnTo>
                <a:lnTo>
                  <a:pt x="4736" y="0"/>
                </a:lnTo>
                <a:lnTo>
                  <a:pt x="4703" y="0"/>
                </a:lnTo>
                <a:lnTo>
                  <a:pt x="4047" y="0"/>
                </a:lnTo>
                <a:lnTo>
                  <a:pt x="7045" y="6405"/>
                </a:lnTo>
                <a:lnTo>
                  <a:pt x="2884" y="6714"/>
                </a:lnTo>
                <a:lnTo>
                  <a:pt x="1259" y="4896"/>
                </a:lnTo>
                <a:lnTo>
                  <a:pt x="0" y="4896"/>
                </a:lnTo>
                <a:lnTo>
                  <a:pt x="1667" y="7445"/>
                </a:lnTo>
                <a:lnTo>
                  <a:pt x="2" y="10244"/>
                </a:lnTo>
                <a:lnTo>
                  <a:pt x="1261" y="10244"/>
                </a:lnTo>
                <a:lnTo>
                  <a:pt x="2886" y="8425"/>
                </a:lnTo>
                <a:lnTo>
                  <a:pt x="7045" y="8734"/>
                </a:lnTo>
                <a:lnTo>
                  <a:pt x="4047" y="15172"/>
                </a:lnTo>
                <a:lnTo>
                  <a:pt x="4703" y="15172"/>
                </a:lnTo>
                <a:lnTo>
                  <a:pt x="4736" y="15171"/>
                </a:lnTo>
                <a:lnTo>
                  <a:pt x="4768" y="15170"/>
                </a:lnTo>
                <a:lnTo>
                  <a:pt x="4801" y="15166"/>
                </a:lnTo>
                <a:lnTo>
                  <a:pt x="4834" y="15161"/>
                </a:lnTo>
                <a:lnTo>
                  <a:pt x="4866" y="15154"/>
                </a:lnTo>
                <a:lnTo>
                  <a:pt x="4900" y="15147"/>
                </a:lnTo>
                <a:lnTo>
                  <a:pt x="4932" y="15137"/>
                </a:lnTo>
                <a:lnTo>
                  <a:pt x="4966" y="15128"/>
                </a:lnTo>
                <a:lnTo>
                  <a:pt x="4999" y="15116"/>
                </a:lnTo>
                <a:lnTo>
                  <a:pt x="5033" y="15103"/>
                </a:lnTo>
                <a:lnTo>
                  <a:pt x="5065" y="15087"/>
                </a:lnTo>
                <a:lnTo>
                  <a:pt x="5099" y="15071"/>
                </a:lnTo>
                <a:lnTo>
                  <a:pt x="5132" y="15053"/>
                </a:lnTo>
                <a:lnTo>
                  <a:pt x="5166" y="15035"/>
                </a:lnTo>
                <a:lnTo>
                  <a:pt x="5200" y="15015"/>
                </a:lnTo>
                <a:lnTo>
                  <a:pt x="5234" y="14993"/>
                </a:lnTo>
                <a:lnTo>
                  <a:pt x="5268" y="14971"/>
                </a:lnTo>
                <a:lnTo>
                  <a:pt x="5301" y="14946"/>
                </a:lnTo>
                <a:lnTo>
                  <a:pt x="5335" y="14920"/>
                </a:lnTo>
                <a:lnTo>
                  <a:pt x="5370" y="14893"/>
                </a:lnTo>
                <a:lnTo>
                  <a:pt x="5403" y="14864"/>
                </a:lnTo>
                <a:lnTo>
                  <a:pt x="5438" y="14834"/>
                </a:lnTo>
                <a:lnTo>
                  <a:pt x="5472" y="14803"/>
                </a:lnTo>
                <a:lnTo>
                  <a:pt x="5506" y="14769"/>
                </a:lnTo>
                <a:lnTo>
                  <a:pt x="5541" y="14736"/>
                </a:lnTo>
                <a:lnTo>
                  <a:pt x="5576" y="14700"/>
                </a:lnTo>
                <a:lnTo>
                  <a:pt x="5609" y="14663"/>
                </a:lnTo>
                <a:lnTo>
                  <a:pt x="5644" y="14624"/>
                </a:lnTo>
                <a:lnTo>
                  <a:pt x="5679" y="14585"/>
                </a:lnTo>
                <a:lnTo>
                  <a:pt x="5714" y="14544"/>
                </a:lnTo>
                <a:lnTo>
                  <a:pt x="5748" y="14501"/>
                </a:lnTo>
                <a:lnTo>
                  <a:pt x="5783" y="14458"/>
                </a:lnTo>
                <a:lnTo>
                  <a:pt x="10515" y="8918"/>
                </a:lnTo>
                <a:lnTo>
                  <a:pt x="11327" y="8860"/>
                </a:lnTo>
                <a:lnTo>
                  <a:pt x="11604" y="8823"/>
                </a:lnTo>
                <a:lnTo>
                  <a:pt x="11858" y="8792"/>
                </a:lnTo>
                <a:lnTo>
                  <a:pt x="11920" y="8784"/>
                </a:lnTo>
                <a:lnTo>
                  <a:pt x="11987" y="8774"/>
                </a:lnTo>
                <a:lnTo>
                  <a:pt x="12059" y="8761"/>
                </a:lnTo>
                <a:lnTo>
                  <a:pt x="12136" y="8746"/>
                </a:lnTo>
                <a:lnTo>
                  <a:pt x="12216" y="8730"/>
                </a:lnTo>
                <a:lnTo>
                  <a:pt x="12301" y="8710"/>
                </a:lnTo>
                <a:lnTo>
                  <a:pt x="12391" y="8690"/>
                </a:lnTo>
                <a:lnTo>
                  <a:pt x="12486" y="8666"/>
                </a:lnTo>
                <a:lnTo>
                  <a:pt x="12533" y="8654"/>
                </a:lnTo>
                <a:lnTo>
                  <a:pt x="12581" y="8640"/>
                </a:lnTo>
                <a:lnTo>
                  <a:pt x="12629" y="8623"/>
                </a:lnTo>
                <a:lnTo>
                  <a:pt x="12677" y="8605"/>
                </a:lnTo>
                <a:lnTo>
                  <a:pt x="12725" y="8586"/>
                </a:lnTo>
                <a:lnTo>
                  <a:pt x="12773" y="8564"/>
                </a:lnTo>
                <a:lnTo>
                  <a:pt x="12821" y="8542"/>
                </a:lnTo>
                <a:lnTo>
                  <a:pt x="12869" y="8518"/>
                </a:lnTo>
                <a:lnTo>
                  <a:pt x="12916" y="8491"/>
                </a:lnTo>
                <a:lnTo>
                  <a:pt x="12964" y="8464"/>
                </a:lnTo>
                <a:lnTo>
                  <a:pt x="13012" y="8434"/>
                </a:lnTo>
                <a:lnTo>
                  <a:pt x="13058" y="8403"/>
                </a:lnTo>
                <a:lnTo>
                  <a:pt x="13106" y="8370"/>
                </a:lnTo>
                <a:lnTo>
                  <a:pt x="13153" y="8335"/>
                </a:lnTo>
                <a:lnTo>
                  <a:pt x="13201" y="8299"/>
                </a:lnTo>
                <a:lnTo>
                  <a:pt x="13248" y="8262"/>
                </a:lnTo>
                <a:lnTo>
                  <a:pt x="13293" y="8223"/>
                </a:lnTo>
                <a:lnTo>
                  <a:pt x="13336" y="8183"/>
                </a:lnTo>
                <a:lnTo>
                  <a:pt x="13376" y="8144"/>
                </a:lnTo>
                <a:lnTo>
                  <a:pt x="13413" y="8104"/>
                </a:lnTo>
                <a:lnTo>
                  <a:pt x="13447" y="8063"/>
                </a:lnTo>
                <a:lnTo>
                  <a:pt x="13478" y="8022"/>
                </a:lnTo>
                <a:lnTo>
                  <a:pt x="13505" y="7981"/>
                </a:lnTo>
                <a:lnTo>
                  <a:pt x="13530" y="7939"/>
                </a:lnTo>
                <a:lnTo>
                  <a:pt x="13552" y="7896"/>
                </a:lnTo>
                <a:lnTo>
                  <a:pt x="13563" y="7874"/>
                </a:lnTo>
                <a:lnTo>
                  <a:pt x="13571" y="7853"/>
                </a:lnTo>
                <a:lnTo>
                  <a:pt x="13580" y="7831"/>
                </a:lnTo>
                <a:lnTo>
                  <a:pt x="13588" y="7809"/>
                </a:lnTo>
                <a:lnTo>
                  <a:pt x="13595" y="7788"/>
                </a:lnTo>
                <a:lnTo>
                  <a:pt x="13601" y="7765"/>
                </a:lnTo>
                <a:lnTo>
                  <a:pt x="13606" y="7744"/>
                </a:lnTo>
                <a:lnTo>
                  <a:pt x="13611" y="7721"/>
                </a:lnTo>
                <a:lnTo>
                  <a:pt x="13616" y="7699"/>
                </a:lnTo>
                <a:lnTo>
                  <a:pt x="13618" y="7676"/>
                </a:lnTo>
                <a:lnTo>
                  <a:pt x="13622" y="7654"/>
                </a:lnTo>
                <a:lnTo>
                  <a:pt x="13623" y="7631"/>
                </a:lnTo>
                <a:lnTo>
                  <a:pt x="13624" y="7608"/>
                </a:lnTo>
                <a:lnTo>
                  <a:pt x="13624" y="7585"/>
                </a:lnTo>
                <a:lnTo>
                  <a:pt x="13624" y="7552"/>
                </a:lnTo>
                <a:lnTo>
                  <a:pt x="13622" y="7520"/>
                </a:lnTo>
                <a:lnTo>
                  <a:pt x="13619" y="7486"/>
                </a:lnTo>
                <a:lnTo>
                  <a:pt x="13616" y="7454"/>
                </a:lnTo>
                <a:lnTo>
                  <a:pt x="13611" y="7422"/>
                </a:lnTo>
                <a:lnTo>
                  <a:pt x="13604" y="7391"/>
                </a:lnTo>
                <a:lnTo>
                  <a:pt x="13596" y="7360"/>
                </a:lnTo>
                <a:lnTo>
                  <a:pt x="13588" y="7329"/>
                </a:lnTo>
                <a:lnTo>
                  <a:pt x="13578" y="7299"/>
                </a:lnTo>
                <a:lnTo>
                  <a:pt x="13569" y="7270"/>
                </a:lnTo>
                <a:lnTo>
                  <a:pt x="13557" y="7240"/>
                </a:lnTo>
                <a:lnTo>
                  <a:pt x="13544" y="7212"/>
                </a:lnTo>
                <a:lnTo>
                  <a:pt x="13529" y="7183"/>
                </a:lnTo>
                <a:lnTo>
                  <a:pt x="13515" y="7155"/>
                </a:lnTo>
                <a:lnTo>
                  <a:pt x="13498" y="7128"/>
                </a:lnTo>
                <a:lnTo>
                  <a:pt x="13481" y="7101"/>
                </a:lnTo>
                <a:lnTo>
                  <a:pt x="13462" y="7074"/>
                </a:lnTo>
                <a:lnTo>
                  <a:pt x="13443" y="7049"/>
                </a:lnTo>
                <a:lnTo>
                  <a:pt x="13421" y="7022"/>
                </a:lnTo>
                <a:lnTo>
                  <a:pt x="13400" y="6997"/>
                </a:lnTo>
                <a:lnTo>
                  <a:pt x="13377" y="6972"/>
                </a:lnTo>
                <a:lnTo>
                  <a:pt x="13353" y="6948"/>
                </a:lnTo>
                <a:lnTo>
                  <a:pt x="13328" y="6924"/>
                </a:lnTo>
                <a:lnTo>
                  <a:pt x="13302" y="6900"/>
                </a:lnTo>
                <a:lnTo>
                  <a:pt x="13274" y="6877"/>
                </a:lnTo>
                <a:lnTo>
                  <a:pt x="13245" y="6855"/>
                </a:lnTo>
                <a:lnTo>
                  <a:pt x="13215" y="6832"/>
                </a:lnTo>
                <a:lnTo>
                  <a:pt x="13184" y="6810"/>
                </a:lnTo>
                <a:lnTo>
                  <a:pt x="13153" y="6789"/>
                </a:lnTo>
                <a:lnTo>
                  <a:pt x="13119" y="6768"/>
                </a:lnTo>
                <a:lnTo>
                  <a:pt x="13085" y="6747"/>
                </a:lnTo>
                <a:lnTo>
                  <a:pt x="13050" y="6728"/>
                </a:lnTo>
                <a:lnTo>
                  <a:pt x="13014" y="6707"/>
                </a:lnTo>
                <a:lnTo>
                  <a:pt x="12976" y="6688"/>
                </a:lnTo>
                <a:lnTo>
                  <a:pt x="12937" y="6669"/>
                </a:lnTo>
                <a:lnTo>
                  <a:pt x="12898" y="6651"/>
                </a:lnTo>
                <a:lnTo>
                  <a:pt x="12857" y="6633"/>
                </a:lnTo>
                <a:lnTo>
                  <a:pt x="12814" y="6615"/>
                </a:lnTo>
                <a:lnTo>
                  <a:pt x="12771" y="6598"/>
                </a:lnTo>
                <a:lnTo>
                  <a:pt x="12726" y="6581"/>
                </a:lnTo>
                <a:lnTo>
                  <a:pt x="12681" y="6566"/>
                </a:lnTo>
                <a:lnTo>
                  <a:pt x="12635" y="6549"/>
                </a:lnTo>
                <a:lnTo>
                  <a:pt x="12587" y="6535"/>
                </a:lnTo>
                <a:lnTo>
                  <a:pt x="12538" y="6519"/>
                </a:lnTo>
                <a:lnTo>
                  <a:pt x="12488" y="6505"/>
                </a:lnTo>
                <a:lnTo>
                  <a:pt x="12438" y="6490"/>
                </a:lnTo>
                <a:lnTo>
                  <a:pt x="12332" y="6464"/>
                </a:lnTo>
                <a:lnTo>
                  <a:pt x="12222" y="6439"/>
                </a:lnTo>
                <a:lnTo>
                  <a:pt x="12108" y="6416"/>
                </a:lnTo>
                <a:lnTo>
                  <a:pt x="11988" y="6393"/>
                </a:lnTo>
                <a:lnTo>
                  <a:pt x="11865" y="6374"/>
                </a:lnTo>
                <a:lnTo>
                  <a:pt x="11738" y="6356"/>
                </a:lnTo>
                <a:lnTo>
                  <a:pt x="11605" y="6339"/>
                </a:lnTo>
                <a:lnTo>
                  <a:pt x="11468" y="6325"/>
                </a:lnTo>
                <a:lnTo>
                  <a:pt x="11327" y="6312"/>
                </a:lnTo>
                <a:close/>
              </a:path>
            </a:pathLst>
          </a:custGeom>
          <a:solidFill>
            <a:srgbClr val="223D7B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075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8988" y="6554788"/>
            <a:ext cx="2206625" cy="198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1023015" y="363475"/>
            <a:ext cx="4970462" cy="59093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600" dirty="0" smtClean="0">
                <a:solidFill>
                  <a:srgbClr val="223D7B"/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pPr marL="0" lvl="0" fontAlgn="auto"/>
            <a:r>
              <a:rPr lang="zh-CN" altLang="en-US" strike="noStrike" noProof="1"/>
              <a:t>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C810FE7E-A8A8-4BA0-81D7-D85FCF51061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2025/5/19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6A60CC2A-B125-4277-B811-29F006F7362B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8988" y="6554788"/>
            <a:ext cx="2206625" cy="198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C810FE7E-A8A8-4BA0-81D7-D85FCF510617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2025/5/19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auto"/>
            <a:fld id="{6A60CC2A-B125-4277-B811-29F006F7362B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email">
            <a:lum/>
          </a:blip>
          <a:srcRect/>
          <a:tile tx="0" ty="6350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"/>
          <p:cNvGrpSpPr/>
          <p:nvPr/>
        </p:nvGrpSpPr>
        <p:grpSpPr>
          <a:xfrm>
            <a:off x="818194" y="814828"/>
            <a:ext cx="10555612" cy="5228344"/>
            <a:chOff x="327104" y="1009727"/>
            <a:chExt cx="7140279" cy="3536682"/>
          </a:xfrm>
          <a:solidFill>
            <a:schemeClr val="accent6">
              <a:alpha val="70000"/>
            </a:schemeClr>
          </a:solidFill>
        </p:grpSpPr>
        <p:sp>
          <p:nvSpPr>
            <p:cNvPr id="10" name="Freeform 6"/>
            <p:cNvSpPr/>
            <p:nvPr/>
          </p:nvSpPr>
          <p:spPr bwMode="auto">
            <a:xfrm>
              <a:off x="3329689" y="2512879"/>
              <a:ext cx="1361883" cy="1524218"/>
            </a:xfrm>
            <a:custGeom>
              <a:avLst/>
              <a:gdLst>
                <a:gd name="T0" fmla="*/ 325 w 557"/>
                <a:gd name="T1" fmla="*/ 43 h 623"/>
                <a:gd name="T2" fmla="*/ 343 w 557"/>
                <a:gd name="T3" fmla="*/ 53 h 623"/>
                <a:gd name="T4" fmla="*/ 396 w 557"/>
                <a:gd name="T5" fmla="*/ 56 h 623"/>
                <a:gd name="T6" fmla="*/ 419 w 557"/>
                <a:gd name="T7" fmla="*/ 57 h 623"/>
                <a:gd name="T8" fmla="*/ 419 w 557"/>
                <a:gd name="T9" fmla="*/ 88 h 623"/>
                <a:gd name="T10" fmla="*/ 403 w 557"/>
                <a:gd name="T11" fmla="*/ 75 h 623"/>
                <a:gd name="T12" fmla="*/ 442 w 557"/>
                <a:gd name="T13" fmla="*/ 145 h 623"/>
                <a:gd name="T14" fmla="*/ 455 w 557"/>
                <a:gd name="T15" fmla="*/ 174 h 623"/>
                <a:gd name="T16" fmla="*/ 475 w 557"/>
                <a:gd name="T17" fmla="*/ 202 h 623"/>
                <a:gd name="T18" fmla="*/ 491 w 557"/>
                <a:gd name="T19" fmla="*/ 226 h 623"/>
                <a:gd name="T20" fmla="*/ 512 w 557"/>
                <a:gd name="T21" fmla="*/ 233 h 623"/>
                <a:gd name="T22" fmla="*/ 555 w 557"/>
                <a:gd name="T23" fmla="*/ 225 h 623"/>
                <a:gd name="T24" fmla="*/ 537 w 557"/>
                <a:gd name="T25" fmla="*/ 276 h 623"/>
                <a:gd name="T26" fmla="*/ 468 w 557"/>
                <a:gd name="T27" fmla="*/ 352 h 623"/>
                <a:gd name="T28" fmla="*/ 460 w 557"/>
                <a:gd name="T29" fmla="*/ 390 h 623"/>
                <a:gd name="T30" fmla="*/ 469 w 557"/>
                <a:gd name="T31" fmla="*/ 415 h 623"/>
                <a:gd name="T32" fmla="*/ 468 w 557"/>
                <a:gd name="T33" fmla="*/ 440 h 623"/>
                <a:gd name="T34" fmla="*/ 429 w 557"/>
                <a:gd name="T35" fmla="*/ 484 h 623"/>
                <a:gd name="T36" fmla="*/ 429 w 557"/>
                <a:gd name="T37" fmla="*/ 512 h 623"/>
                <a:gd name="T38" fmla="*/ 418 w 557"/>
                <a:gd name="T39" fmla="*/ 531 h 623"/>
                <a:gd name="T40" fmla="*/ 408 w 557"/>
                <a:gd name="T41" fmla="*/ 550 h 623"/>
                <a:gd name="T42" fmla="*/ 385 w 557"/>
                <a:gd name="T43" fmla="*/ 587 h 623"/>
                <a:gd name="T44" fmla="*/ 350 w 557"/>
                <a:gd name="T45" fmla="*/ 615 h 623"/>
                <a:gd name="T46" fmla="*/ 333 w 557"/>
                <a:gd name="T47" fmla="*/ 614 h 623"/>
                <a:gd name="T48" fmla="*/ 294 w 557"/>
                <a:gd name="T49" fmla="*/ 617 h 623"/>
                <a:gd name="T50" fmla="*/ 286 w 557"/>
                <a:gd name="T51" fmla="*/ 604 h 623"/>
                <a:gd name="T52" fmla="*/ 280 w 557"/>
                <a:gd name="T53" fmla="*/ 581 h 623"/>
                <a:gd name="T54" fmla="*/ 257 w 557"/>
                <a:gd name="T55" fmla="*/ 513 h 623"/>
                <a:gd name="T56" fmla="*/ 234 w 557"/>
                <a:gd name="T57" fmla="*/ 461 h 623"/>
                <a:gd name="T58" fmla="*/ 249 w 557"/>
                <a:gd name="T59" fmla="*/ 404 h 623"/>
                <a:gd name="T60" fmla="*/ 237 w 557"/>
                <a:gd name="T61" fmla="*/ 363 h 623"/>
                <a:gd name="T62" fmla="*/ 219 w 557"/>
                <a:gd name="T63" fmla="*/ 319 h 623"/>
                <a:gd name="T64" fmla="*/ 222 w 557"/>
                <a:gd name="T65" fmla="*/ 300 h 623"/>
                <a:gd name="T66" fmla="*/ 192 w 557"/>
                <a:gd name="T67" fmla="*/ 288 h 623"/>
                <a:gd name="T68" fmla="*/ 134 w 557"/>
                <a:gd name="T69" fmla="*/ 281 h 623"/>
                <a:gd name="T70" fmla="*/ 106 w 557"/>
                <a:gd name="T71" fmla="*/ 282 h 623"/>
                <a:gd name="T72" fmla="*/ 71 w 557"/>
                <a:gd name="T73" fmla="*/ 286 h 623"/>
                <a:gd name="T74" fmla="*/ 26 w 557"/>
                <a:gd name="T75" fmla="*/ 240 h 623"/>
                <a:gd name="T76" fmla="*/ 5 w 557"/>
                <a:gd name="T77" fmla="*/ 220 h 623"/>
                <a:gd name="T78" fmla="*/ 4 w 557"/>
                <a:gd name="T79" fmla="*/ 210 h 623"/>
                <a:gd name="T80" fmla="*/ 12 w 557"/>
                <a:gd name="T81" fmla="*/ 175 h 623"/>
                <a:gd name="T82" fmla="*/ 14 w 557"/>
                <a:gd name="T83" fmla="*/ 129 h 623"/>
                <a:gd name="T84" fmla="*/ 50 w 557"/>
                <a:gd name="T85" fmla="*/ 86 h 623"/>
                <a:gd name="T86" fmla="*/ 68 w 557"/>
                <a:gd name="T87" fmla="*/ 50 h 623"/>
                <a:gd name="T88" fmla="*/ 92 w 557"/>
                <a:gd name="T89" fmla="*/ 23 h 623"/>
                <a:gd name="T90" fmla="*/ 122 w 557"/>
                <a:gd name="T91" fmla="*/ 22 h 623"/>
                <a:gd name="T92" fmla="*/ 178 w 557"/>
                <a:gd name="T93" fmla="*/ 4 h 623"/>
                <a:gd name="T94" fmla="*/ 200 w 557"/>
                <a:gd name="T95" fmla="*/ 2 h 623"/>
                <a:gd name="T96" fmla="*/ 220 w 557"/>
                <a:gd name="T97" fmla="*/ 0 h 623"/>
                <a:gd name="T98" fmla="*/ 233 w 557"/>
                <a:gd name="T99" fmla="*/ 3 h 623"/>
                <a:gd name="T100" fmla="*/ 232 w 557"/>
                <a:gd name="T101" fmla="*/ 17 h 623"/>
                <a:gd name="T102" fmla="*/ 241 w 557"/>
                <a:gd name="T103" fmla="*/ 42 h 623"/>
                <a:gd name="T104" fmla="*/ 296 w 557"/>
                <a:gd name="T105" fmla="*/ 65 h 623"/>
                <a:gd name="T106" fmla="*/ 302 w 557"/>
                <a:gd name="T107" fmla="*/ 55 h 623"/>
                <a:gd name="T108" fmla="*/ 318 w 557"/>
                <a:gd name="T109" fmla="*/ 4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7" h="623">
                  <a:moveTo>
                    <a:pt x="318" y="43"/>
                  </a:moveTo>
                  <a:cubicBezTo>
                    <a:pt x="325" y="43"/>
                    <a:pt x="325" y="43"/>
                    <a:pt x="325" y="43"/>
                  </a:cubicBezTo>
                  <a:cubicBezTo>
                    <a:pt x="325" y="47"/>
                    <a:pt x="328" y="48"/>
                    <a:pt x="329" y="50"/>
                  </a:cubicBezTo>
                  <a:cubicBezTo>
                    <a:pt x="331" y="53"/>
                    <a:pt x="338" y="51"/>
                    <a:pt x="343" y="53"/>
                  </a:cubicBezTo>
                  <a:cubicBezTo>
                    <a:pt x="352" y="56"/>
                    <a:pt x="365" y="60"/>
                    <a:pt x="375" y="60"/>
                  </a:cubicBezTo>
                  <a:cubicBezTo>
                    <a:pt x="384" y="60"/>
                    <a:pt x="387" y="56"/>
                    <a:pt x="396" y="56"/>
                  </a:cubicBezTo>
                  <a:cubicBezTo>
                    <a:pt x="401" y="56"/>
                    <a:pt x="404" y="60"/>
                    <a:pt x="411" y="60"/>
                  </a:cubicBezTo>
                  <a:cubicBezTo>
                    <a:pt x="415" y="60"/>
                    <a:pt x="415" y="58"/>
                    <a:pt x="419" y="57"/>
                  </a:cubicBezTo>
                  <a:cubicBezTo>
                    <a:pt x="421" y="63"/>
                    <a:pt x="424" y="66"/>
                    <a:pt x="424" y="72"/>
                  </a:cubicBezTo>
                  <a:cubicBezTo>
                    <a:pt x="424" y="74"/>
                    <a:pt x="420" y="85"/>
                    <a:pt x="419" y="88"/>
                  </a:cubicBezTo>
                  <a:cubicBezTo>
                    <a:pt x="413" y="88"/>
                    <a:pt x="408" y="75"/>
                    <a:pt x="403" y="70"/>
                  </a:cubicBezTo>
                  <a:cubicBezTo>
                    <a:pt x="403" y="75"/>
                    <a:pt x="403" y="75"/>
                    <a:pt x="403" y="75"/>
                  </a:cubicBezTo>
                  <a:cubicBezTo>
                    <a:pt x="430" y="123"/>
                    <a:pt x="430" y="123"/>
                    <a:pt x="430" y="123"/>
                  </a:cubicBezTo>
                  <a:cubicBezTo>
                    <a:pt x="429" y="129"/>
                    <a:pt x="437" y="142"/>
                    <a:pt x="442" y="145"/>
                  </a:cubicBezTo>
                  <a:cubicBezTo>
                    <a:pt x="442" y="160"/>
                    <a:pt x="442" y="160"/>
                    <a:pt x="442" y="160"/>
                  </a:cubicBezTo>
                  <a:cubicBezTo>
                    <a:pt x="445" y="168"/>
                    <a:pt x="450" y="168"/>
                    <a:pt x="455" y="174"/>
                  </a:cubicBezTo>
                  <a:cubicBezTo>
                    <a:pt x="460" y="181"/>
                    <a:pt x="457" y="188"/>
                    <a:pt x="462" y="193"/>
                  </a:cubicBezTo>
                  <a:cubicBezTo>
                    <a:pt x="466" y="198"/>
                    <a:pt x="470" y="198"/>
                    <a:pt x="475" y="202"/>
                  </a:cubicBezTo>
                  <a:cubicBezTo>
                    <a:pt x="479" y="205"/>
                    <a:pt x="482" y="217"/>
                    <a:pt x="491" y="217"/>
                  </a:cubicBezTo>
                  <a:cubicBezTo>
                    <a:pt x="491" y="222"/>
                    <a:pt x="494" y="223"/>
                    <a:pt x="491" y="226"/>
                  </a:cubicBezTo>
                  <a:cubicBezTo>
                    <a:pt x="495" y="229"/>
                    <a:pt x="499" y="238"/>
                    <a:pt x="503" y="238"/>
                  </a:cubicBezTo>
                  <a:cubicBezTo>
                    <a:pt x="508" y="238"/>
                    <a:pt x="508" y="234"/>
                    <a:pt x="512" y="233"/>
                  </a:cubicBezTo>
                  <a:cubicBezTo>
                    <a:pt x="516" y="232"/>
                    <a:pt x="519" y="234"/>
                    <a:pt x="523" y="233"/>
                  </a:cubicBezTo>
                  <a:cubicBezTo>
                    <a:pt x="534" y="232"/>
                    <a:pt x="545" y="227"/>
                    <a:pt x="555" y="225"/>
                  </a:cubicBezTo>
                  <a:cubicBezTo>
                    <a:pt x="556" y="226"/>
                    <a:pt x="557" y="227"/>
                    <a:pt x="557" y="229"/>
                  </a:cubicBezTo>
                  <a:cubicBezTo>
                    <a:pt x="557" y="245"/>
                    <a:pt x="544" y="267"/>
                    <a:pt x="537" y="276"/>
                  </a:cubicBezTo>
                  <a:cubicBezTo>
                    <a:pt x="528" y="288"/>
                    <a:pt x="525" y="298"/>
                    <a:pt x="514" y="307"/>
                  </a:cubicBezTo>
                  <a:cubicBezTo>
                    <a:pt x="495" y="321"/>
                    <a:pt x="475" y="326"/>
                    <a:pt x="468" y="352"/>
                  </a:cubicBezTo>
                  <a:cubicBezTo>
                    <a:pt x="466" y="359"/>
                    <a:pt x="458" y="361"/>
                    <a:pt x="458" y="369"/>
                  </a:cubicBezTo>
                  <a:cubicBezTo>
                    <a:pt x="458" y="378"/>
                    <a:pt x="460" y="382"/>
                    <a:pt x="460" y="390"/>
                  </a:cubicBezTo>
                  <a:cubicBezTo>
                    <a:pt x="460" y="400"/>
                    <a:pt x="471" y="405"/>
                    <a:pt x="471" y="410"/>
                  </a:cubicBezTo>
                  <a:cubicBezTo>
                    <a:pt x="471" y="412"/>
                    <a:pt x="469" y="414"/>
                    <a:pt x="469" y="415"/>
                  </a:cubicBezTo>
                  <a:cubicBezTo>
                    <a:pt x="469" y="422"/>
                    <a:pt x="469" y="422"/>
                    <a:pt x="469" y="422"/>
                  </a:cubicBezTo>
                  <a:cubicBezTo>
                    <a:pt x="469" y="426"/>
                    <a:pt x="468" y="432"/>
                    <a:pt x="468" y="440"/>
                  </a:cubicBezTo>
                  <a:cubicBezTo>
                    <a:pt x="470" y="442"/>
                    <a:pt x="470" y="443"/>
                    <a:pt x="470" y="446"/>
                  </a:cubicBezTo>
                  <a:cubicBezTo>
                    <a:pt x="470" y="468"/>
                    <a:pt x="433" y="466"/>
                    <a:pt x="429" y="484"/>
                  </a:cubicBezTo>
                  <a:cubicBezTo>
                    <a:pt x="425" y="485"/>
                    <a:pt x="421" y="490"/>
                    <a:pt x="421" y="493"/>
                  </a:cubicBezTo>
                  <a:cubicBezTo>
                    <a:pt x="421" y="499"/>
                    <a:pt x="429" y="504"/>
                    <a:pt x="429" y="512"/>
                  </a:cubicBezTo>
                  <a:cubicBezTo>
                    <a:pt x="429" y="517"/>
                    <a:pt x="428" y="526"/>
                    <a:pt x="426" y="529"/>
                  </a:cubicBezTo>
                  <a:cubicBezTo>
                    <a:pt x="425" y="531"/>
                    <a:pt x="420" y="530"/>
                    <a:pt x="418" y="531"/>
                  </a:cubicBezTo>
                  <a:cubicBezTo>
                    <a:pt x="411" y="534"/>
                    <a:pt x="407" y="537"/>
                    <a:pt x="404" y="544"/>
                  </a:cubicBezTo>
                  <a:cubicBezTo>
                    <a:pt x="406" y="546"/>
                    <a:pt x="408" y="548"/>
                    <a:pt x="408" y="550"/>
                  </a:cubicBezTo>
                  <a:cubicBezTo>
                    <a:pt x="408" y="558"/>
                    <a:pt x="400" y="565"/>
                    <a:pt x="396" y="568"/>
                  </a:cubicBezTo>
                  <a:cubicBezTo>
                    <a:pt x="390" y="575"/>
                    <a:pt x="389" y="581"/>
                    <a:pt x="385" y="587"/>
                  </a:cubicBezTo>
                  <a:cubicBezTo>
                    <a:pt x="378" y="596"/>
                    <a:pt x="375" y="604"/>
                    <a:pt x="363" y="610"/>
                  </a:cubicBezTo>
                  <a:cubicBezTo>
                    <a:pt x="358" y="612"/>
                    <a:pt x="351" y="610"/>
                    <a:pt x="350" y="615"/>
                  </a:cubicBezTo>
                  <a:cubicBezTo>
                    <a:pt x="346" y="615"/>
                    <a:pt x="344" y="617"/>
                    <a:pt x="341" y="617"/>
                  </a:cubicBezTo>
                  <a:cubicBezTo>
                    <a:pt x="338" y="617"/>
                    <a:pt x="336" y="614"/>
                    <a:pt x="333" y="614"/>
                  </a:cubicBezTo>
                  <a:cubicBezTo>
                    <a:pt x="321" y="614"/>
                    <a:pt x="314" y="623"/>
                    <a:pt x="303" y="623"/>
                  </a:cubicBezTo>
                  <a:cubicBezTo>
                    <a:pt x="298" y="623"/>
                    <a:pt x="296" y="620"/>
                    <a:pt x="294" y="617"/>
                  </a:cubicBezTo>
                  <a:cubicBezTo>
                    <a:pt x="292" y="617"/>
                    <a:pt x="292" y="618"/>
                    <a:pt x="291" y="618"/>
                  </a:cubicBezTo>
                  <a:cubicBezTo>
                    <a:pt x="291" y="613"/>
                    <a:pt x="288" y="606"/>
                    <a:pt x="286" y="604"/>
                  </a:cubicBezTo>
                  <a:cubicBezTo>
                    <a:pt x="288" y="602"/>
                    <a:pt x="290" y="600"/>
                    <a:pt x="290" y="596"/>
                  </a:cubicBezTo>
                  <a:cubicBezTo>
                    <a:pt x="290" y="592"/>
                    <a:pt x="282" y="583"/>
                    <a:pt x="280" y="581"/>
                  </a:cubicBezTo>
                  <a:cubicBezTo>
                    <a:pt x="270" y="563"/>
                    <a:pt x="257" y="546"/>
                    <a:pt x="257" y="521"/>
                  </a:cubicBezTo>
                  <a:cubicBezTo>
                    <a:pt x="257" y="516"/>
                    <a:pt x="257" y="515"/>
                    <a:pt x="257" y="513"/>
                  </a:cubicBezTo>
                  <a:cubicBezTo>
                    <a:pt x="257" y="509"/>
                    <a:pt x="253" y="508"/>
                    <a:pt x="251" y="504"/>
                  </a:cubicBezTo>
                  <a:cubicBezTo>
                    <a:pt x="243" y="490"/>
                    <a:pt x="234" y="479"/>
                    <a:pt x="234" y="461"/>
                  </a:cubicBezTo>
                  <a:cubicBezTo>
                    <a:pt x="234" y="441"/>
                    <a:pt x="252" y="436"/>
                    <a:pt x="252" y="420"/>
                  </a:cubicBezTo>
                  <a:cubicBezTo>
                    <a:pt x="252" y="413"/>
                    <a:pt x="249" y="410"/>
                    <a:pt x="249" y="404"/>
                  </a:cubicBezTo>
                  <a:cubicBezTo>
                    <a:pt x="247" y="392"/>
                    <a:pt x="244" y="387"/>
                    <a:pt x="241" y="380"/>
                  </a:cubicBezTo>
                  <a:cubicBezTo>
                    <a:pt x="239" y="375"/>
                    <a:pt x="240" y="368"/>
                    <a:pt x="237" y="363"/>
                  </a:cubicBezTo>
                  <a:cubicBezTo>
                    <a:pt x="229" y="354"/>
                    <a:pt x="213" y="344"/>
                    <a:pt x="213" y="330"/>
                  </a:cubicBezTo>
                  <a:cubicBezTo>
                    <a:pt x="213" y="327"/>
                    <a:pt x="217" y="320"/>
                    <a:pt x="219" y="319"/>
                  </a:cubicBezTo>
                  <a:cubicBezTo>
                    <a:pt x="218" y="316"/>
                    <a:pt x="219" y="315"/>
                    <a:pt x="219" y="314"/>
                  </a:cubicBezTo>
                  <a:cubicBezTo>
                    <a:pt x="219" y="311"/>
                    <a:pt x="219" y="302"/>
                    <a:pt x="222" y="300"/>
                  </a:cubicBezTo>
                  <a:cubicBezTo>
                    <a:pt x="219" y="294"/>
                    <a:pt x="214" y="288"/>
                    <a:pt x="204" y="288"/>
                  </a:cubicBezTo>
                  <a:cubicBezTo>
                    <a:pt x="199" y="288"/>
                    <a:pt x="195" y="288"/>
                    <a:pt x="192" y="288"/>
                  </a:cubicBezTo>
                  <a:cubicBezTo>
                    <a:pt x="183" y="288"/>
                    <a:pt x="181" y="271"/>
                    <a:pt x="170" y="271"/>
                  </a:cubicBezTo>
                  <a:cubicBezTo>
                    <a:pt x="155" y="271"/>
                    <a:pt x="145" y="278"/>
                    <a:pt x="134" y="281"/>
                  </a:cubicBezTo>
                  <a:cubicBezTo>
                    <a:pt x="129" y="283"/>
                    <a:pt x="128" y="286"/>
                    <a:pt x="124" y="286"/>
                  </a:cubicBezTo>
                  <a:cubicBezTo>
                    <a:pt x="119" y="286"/>
                    <a:pt x="112" y="282"/>
                    <a:pt x="106" y="282"/>
                  </a:cubicBezTo>
                  <a:cubicBezTo>
                    <a:pt x="95" y="282"/>
                    <a:pt x="90" y="288"/>
                    <a:pt x="79" y="288"/>
                  </a:cubicBezTo>
                  <a:cubicBezTo>
                    <a:pt x="76" y="288"/>
                    <a:pt x="72" y="286"/>
                    <a:pt x="71" y="286"/>
                  </a:cubicBezTo>
                  <a:cubicBezTo>
                    <a:pt x="63" y="280"/>
                    <a:pt x="46" y="270"/>
                    <a:pt x="40" y="261"/>
                  </a:cubicBezTo>
                  <a:cubicBezTo>
                    <a:pt x="34" y="252"/>
                    <a:pt x="33" y="245"/>
                    <a:pt x="26" y="240"/>
                  </a:cubicBezTo>
                  <a:cubicBezTo>
                    <a:pt x="24" y="238"/>
                    <a:pt x="8" y="225"/>
                    <a:pt x="8" y="224"/>
                  </a:cubicBezTo>
                  <a:cubicBezTo>
                    <a:pt x="7" y="222"/>
                    <a:pt x="6" y="221"/>
                    <a:pt x="5" y="220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5" y="215"/>
                    <a:pt x="4" y="213"/>
                    <a:pt x="4" y="210"/>
                  </a:cubicBezTo>
                  <a:cubicBezTo>
                    <a:pt x="4" y="206"/>
                    <a:pt x="2" y="205"/>
                    <a:pt x="0" y="201"/>
                  </a:cubicBezTo>
                  <a:cubicBezTo>
                    <a:pt x="6" y="198"/>
                    <a:pt x="12" y="182"/>
                    <a:pt x="12" y="175"/>
                  </a:cubicBezTo>
                  <a:cubicBezTo>
                    <a:pt x="12" y="162"/>
                    <a:pt x="6" y="154"/>
                    <a:pt x="6" y="143"/>
                  </a:cubicBezTo>
                  <a:cubicBezTo>
                    <a:pt x="6" y="137"/>
                    <a:pt x="13" y="134"/>
                    <a:pt x="14" y="129"/>
                  </a:cubicBezTo>
                  <a:cubicBezTo>
                    <a:pt x="18" y="118"/>
                    <a:pt x="26" y="103"/>
                    <a:pt x="33" y="93"/>
                  </a:cubicBezTo>
                  <a:cubicBezTo>
                    <a:pt x="37" y="88"/>
                    <a:pt x="45" y="88"/>
                    <a:pt x="50" y="86"/>
                  </a:cubicBezTo>
                  <a:cubicBezTo>
                    <a:pt x="54" y="83"/>
                    <a:pt x="61" y="77"/>
                    <a:pt x="63" y="73"/>
                  </a:cubicBezTo>
                  <a:cubicBezTo>
                    <a:pt x="66" y="62"/>
                    <a:pt x="62" y="57"/>
                    <a:pt x="68" y="50"/>
                  </a:cubicBezTo>
                  <a:cubicBezTo>
                    <a:pt x="75" y="41"/>
                    <a:pt x="85" y="32"/>
                    <a:pt x="92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4" y="20"/>
                    <a:pt x="94" y="18"/>
                    <a:pt x="97" y="15"/>
                  </a:cubicBezTo>
                  <a:cubicBezTo>
                    <a:pt x="104" y="20"/>
                    <a:pt x="112" y="22"/>
                    <a:pt x="122" y="22"/>
                  </a:cubicBezTo>
                  <a:cubicBezTo>
                    <a:pt x="128" y="22"/>
                    <a:pt x="129" y="19"/>
                    <a:pt x="132" y="17"/>
                  </a:cubicBezTo>
                  <a:cubicBezTo>
                    <a:pt x="144" y="12"/>
                    <a:pt x="165" y="4"/>
                    <a:pt x="178" y="4"/>
                  </a:cubicBezTo>
                  <a:cubicBezTo>
                    <a:pt x="182" y="4"/>
                    <a:pt x="185" y="7"/>
                    <a:pt x="188" y="7"/>
                  </a:cubicBezTo>
                  <a:cubicBezTo>
                    <a:pt x="191" y="7"/>
                    <a:pt x="195" y="2"/>
                    <a:pt x="200" y="2"/>
                  </a:cubicBezTo>
                  <a:cubicBezTo>
                    <a:pt x="203" y="2"/>
                    <a:pt x="205" y="4"/>
                    <a:pt x="208" y="4"/>
                  </a:cubicBezTo>
                  <a:cubicBezTo>
                    <a:pt x="214" y="4"/>
                    <a:pt x="214" y="0"/>
                    <a:pt x="220" y="0"/>
                  </a:cubicBezTo>
                  <a:cubicBezTo>
                    <a:pt x="225" y="0"/>
                    <a:pt x="224" y="5"/>
                    <a:pt x="228" y="5"/>
                  </a:cubicBezTo>
                  <a:cubicBezTo>
                    <a:pt x="230" y="5"/>
                    <a:pt x="231" y="4"/>
                    <a:pt x="233" y="3"/>
                  </a:cubicBezTo>
                  <a:cubicBezTo>
                    <a:pt x="232" y="8"/>
                    <a:pt x="228" y="7"/>
                    <a:pt x="228" y="11"/>
                  </a:cubicBezTo>
                  <a:cubicBezTo>
                    <a:pt x="228" y="14"/>
                    <a:pt x="232" y="15"/>
                    <a:pt x="232" y="17"/>
                  </a:cubicBezTo>
                  <a:cubicBezTo>
                    <a:pt x="232" y="22"/>
                    <a:pt x="228" y="24"/>
                    <a:pt x="228" y="28"/>
                  </a:cubicBezTo>
                  <a:cubicBezTo>
                    <a:pt x="228" y="35"/>
                    <a:pt x="236" y="42"/>
                    <a:pt x="241" y="42"/>
                  </a:cubicBezTo>
                  <a:cubicBezTo>
                    <a:pt x="245" y="42"/>
                    <a:pt x="247" y="42"/>
                    <a:pt x="249" y="42"/>
                  </a:cubicBezTo>
                  <a:cubicBezTo>
                    <a:pt x="268" y="42"/>
                    <a:pt x="275" y="65"/>
                    <a:pt x="296" y="65"/>
                  </a:cubicBezTo>
                  <a:cubicBezTo>
                    <a:pt x="298" y="65"/>
                    <a:pt x="302" y="62"/>
                    <a:pt x="302" y="60"/>
                  </a:cubicBezTo>
                  <a:cubicBezTo>
                    <a:pt x="302" y="58"/>
                    <a:pt x="302" y="57"/>
                    <a:pt x="302" y="55"/>
                  </a:cubicBezTo>
                  <a:cubicBezTo>
                    <a:pt x="302" y="45"/>
                    <a:pt x="309" y="45"/>
                    <a:pt x="317" y="43"/>
                  </a:cubicBezTo>
                  <a:lnTo>
                    <a:pt x="318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8965"/>
              <a:endParaRPr 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11" name="Group 3"/>
            <p:cNvGrpSpPr/>
            <p:nvPr/>
          </p:nvGrpSpPr>
          <p:grpSpPr>
            <a:xfrm>
              <a:off x="5618494" y="3253921"/>
              <a:ext cx="1240440" cy="983926"/>
              <a:chOff x="6329473" y="3053436"/>
              <a:chExt cx="1240440" cy="983926"/>
            </a:xfrm>
            <a:grpFill/>
          </p:grpSpPr>
          <p:sp>
            <p:nvSpPr>
              <p:cNvPr id="154" name="Freeform 12"/>
              <p:cNvSpPr/>
              <p:nvPr/>
            </p:nvSpPr>
            <p:spPr bwMode="auto">
              <a:xfrm>
                <a:off x="6753280" y="3065828"/>
                <a:ext cx="126399" cy="146226"/>
              </a:xfrm>
              <a:custGeom>
                <a:avLst/>
                <a:gdLst>
                  <a:gd name="T0" fmla="*/ 21 w 52"/>
                  <a:gd name="T1" fmla="*/ 22 h 60"/>
                  <a:gd name="T2" fmla="*/ 17 w 52"/>
                  <a:gd name="T3" fmla="*/ 25 h 60"/>
                  <a:gd name="T4" fmla="*/ 11 w 52"/>
                  <a:gd name="T5" fmla="*/ 15 h 60"/>
                  <a:gd name="T6" fmla="*/ 21 w 52"/>
                  <a:gd name="T7" fmla="*/ 10 h 60"/>
                  <a:gd name="T8" fmla="*/ 32 w 52"/>
                  <a:gd name="T9" fmla="*/ 9 h 60"/>
                  <a:gd name="T10" fmla="*/ 42 w 52"/>
                  <a:gd name="T11" fmla="*/ 11 h 60"/>
                  <a:gd name="T12" fmla="*/ 50 w 52"/>
                  <a:gd name="T13" fmla="*/ 2 h 60"/>
                  <a:gd name="T14" fmla="*/ 52 w 52"/>
                  <a:gd name="T15" fmla="*/ 0 h 60"/>
                  <a:gd name="T16" fmla="*/ 50 w 52"/>
                  <a:gd name="T17" fmla="*/ 0 h 60"/>
                  <a:gd name="T18" fmla="*/ 41 w 52"/>
                  <a:gd name="T19" fmla="*/ 6 h 60"/>
                  <a:gd name="T20" fmla="*/ 39 w 52"/>
                  <a:gd name="T21" fmla="*/ 6 h 60"/>
                  <a:gd name="T22" fmla="*/ 19 w 52"/>
                  <a:gd name="T23" fmla="*/ 3 h 60"/>
                  <a:gd name="T24" fmla="*/ 8 w 52"/>
                  <a:gd name="T25" fmla="*/ 19 h 60"/>
                  <a:gd name="T26" fmla="*/ 5 w 52"/>
                  <a:gd name="T27" fmla="*/ 23 h 60"/>
                  <a:gd name="T28" fmla="*/ 0 w 52"/>
                  <a:gd name="T29" fmla="*/ 39 h 60"/>
                  <a:gd name="T30" fmla="*/ 6 w 52"/>
                  <a:gd name="T31" fmla="*/ 43 h 60"/>
                  <a:gd name="T32" fmla="*/ 6 w 52"/>
                  <a:gd name="T33" fmla="*/ 56 h 60"/>
                  <a:gd name="T34" fmla="*/ 10 w 52"/>
                  <a:gd name="T35" fmla="*/ 60 h 60"/>
                  <a:gd name="T36" fmla="*/ 15 w 52"/>
                  <a:gd name="T37" fmla="*/ 49 h 60"/>
                  <a:gd name="T38" fmla="*/ 12 w 52"/>
                  <a:gd name="T39" fmla="*/ 39 h 60"/>
                  <a:gd name="T40" fmla="*/ 16 w 52"/>
                  <a:gd name="T41" fmla="*/ 36 h 60"/>
                  <a:gd name="T42" fmla="*/ 19 w 52"/>
                  <a:gd name="T43" fmla="*/ 36 h 60"/>
                  <a:gd name="T44" fmla="*/ 17 w 52"/>
                  <a:gd name="T45" fmla="*/ 42 h 60"/>
                  <a:gd name="T46" fmla="*/ 22 w 52"/>
                  <a:gd name="T47" fmla="*/ 51 h 60"/>
                  <a:gd name="T48" fmla="*/ 22 w 52"/>
                  <a:gd name="T49" fmla="*/ 53 h 60"/>
                  <a:gd name="T50" fmla="*/ 26 w 52"/>
                  <a:gd name="T51" fmla="*/ 53 h 60"/>
                  <a:gd name="T52" fmla="*/ 32 w 52"/>
                  <a:gd name="T53" fmla="*/ 47 h 60"/>
                  <a:gd name="T54" fmla="*/ 28 w 52"/>
                  <a:gd name="T55" fmla="*/ 42 h 60"/>
                  <a:gd name="T56" fmla="*/ 29 w 52"/>
                  <a:gd name="T57" fmla="*/ 40 h 60"/>
                  <a:gd name="T58" fmla="*/ 22 w 52"/>
                  <a:gd name="T59" fmla="*/ 28 h 60"/>
                  <a:gd name="T60" fmla="*/ 37 w 52"/>
                  <a:gd name="T61" fmla="*/ 20 h 60"/>
                  <a:gd name="T62" fmla="*/ 37 w 52"/>
                  <a:gd name="T63" fmla="*/ 18 h 60"/>
                  <a:gd name="T64" fmla="*/ 20 w 52"/>
                  <a:gd name="T65" fmla="*/ 23 h 60"/>
                  <a:gd name="T66" fmla="*/ 21 w 52"/>
                  <a:gd name="T6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60">
                    <a:moveTo>
                      <a:pt x="21" y="22"/>
                    </a:moveTo>
                    <a:cubicBezTo>
                      <a:pt x="19" y="23"/>
                      <a:pt x="19" y="25"/>
                      <a:pt x="17" y="25"/>
                    </a:cubicBezTo>
                    <a:cubicBezTo>
                      <a:pt x="13" y="25"/>
                      <a:pt x="11" y="19"/>
                      <a:pt x="11" y="15"/>
                    </a:cubicBezTo>
                    <a:cubicBezTo>
                      <a:pt x="11" y="9"/>
                      <a:pt x="16" y="10"/>
                      <a:pt x="21" y="10"/>
                    </a:cubicBezTo>
                    <a:cubicBezTo>
                      <a:pt x="26" y="10"/>
                      <a:pt x="28" y="9"/>
                      <a:pt x="32" y="9"/>
                    </a:cubicBezTo>
                    <a:cubicBezTo>
                      <a:pt x="35" y="9"/>
                      <a:pt x="38" y="11"/>
                      <a:pt x="42" y="11"/>
                    </a:cubicBezTo>
                    <a:cubicBezTo>
                      <a:pt x="48" y="11"/>
                      <a:pt x="50" y="6"/>
                      <a:pt x="50" y="2"/>
                    </a:cubicBezTo>
                    <a:cubicBezTo>
                      <a:pt x="51" y="2"/>
                      <a:pt x="52" y="1"/>
                      <a:pt x="5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2"/>
                      <a:pt x="43" y="5"/>
                      <a:pt x="41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1" y="3"/>
                      <a:pt x="8" y="12"/>
                      <a:pt x="8" y="19"/>
                    </a:cubicBezTo>
                    <a:cubicBezTo>
                      <a:pt x="8" y="21"/>
                      <a:pt x="5" y="22"/>
                      <a:pt x="5" y="23"/>
                    </a:cubicBezTo>
                    <a:cubicBezTo>
                      <a:pt x="3" y="30"/>
                      <a:pt x="0" y="33"/>
                      <a:pt x="0" y="39"/>
                    </a:cubicBezTo>
                    <a:cubicBezTo>
                      <a:pt x="0" y="42"/>
                      <a:pt x="4" y="42"/>
                      <a:pt x="6" y="43"/>
                    </a:cubicBezTo>
                    <a:cubicBezTo>
                      <a:pt x="6" y="47"/>
                      <a:pt x="6" y="53"/>
                      <a:pt x="6" y="56"/>
                    </a:cubicBezTo>
                    <a:cubicBezTo>
                      <a:pt x="6" y="58"/>
                      <a:pt x="8" y="60"/>
                      <a:pt x="10" y="60"/>
                    </a:cubicBezTo>
                    <a:cubicBezTo>
                      <a:pt x="13" y="60"/>
                      <a:pt x="15" y="50"/>
                      <a:pt x="15" y="49"/>
                    </a:cubicBezTo>
                    <a:cubicBezTo>
                      <a:pt x="15" y="45"/>
                      <a:pt x="12" y="43"/>
                      <a:pt x="12" y="39"/>
                    </a:cubicBezTo>
                    <a:cubicBezTo>
                      <a:pt x="12" y="37"/>
                      <a:pt x="14" y="36"/>
                      <a:pt x="16" y="36"/>
                    </a:cubicBezTo>
                    <a:cubicBezTo>
                      <a:pt x="17" y="36"/>
                      <a:pt x="18" y="36"/>
                      <a:pt x="19" y="36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6"/>
                      <a:pt x="22" y="47"/>
                      <a:pt x="22" y="51"/>
                    </a:cubicBezTo>
                    <a:cubicBezTo>
                      <a:pt x="22" y="52"/>
                      <a:pt x="22" y="52"/>
                      <a:pt x="22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0"/>
                      <a:pt x="32" y="50"/>
                      <a:pt x="32" y="47"/>
                    </a:cubicBezTo>
                    <a:cubicBezTo>
                      <a:pt x="31" y="47"/>
                      <a:pt x="28" y="44"/>
                      <a:pt x="28" y="42"/>
                    </a:cubicBezTo>
                    <a:cubicBezTo>
                      <a:pt x="28" y="42"/>
                      <a:pt x="29" y="41"/>
                      <a:pt x="29" y="40"/>
                    </a:cubicBezTo>
                    <a:cubicBezTo>
                      <a:pt x="27" y="40"/>
                      <a:pt x="22" y="29"/>
                      <a:pt x="22" y="28"/>
                    </a:cubicBezTo>
                    <a:cubicBezTo>
                      <a:pt x="30" y="28"/>
                      <a:pt x="31" y="22"/>
                      <a:pt x="37" y="20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5" y="17"/>
                      <a:pt x="20" y="22"/>
                      <a:pt x="20" y="23"/>
                    </a:cubicBezTo>
                    <a:lnTo>
                      <a:pt x="21" y="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5" name="Freeform 13"/>
              <p:cNvSpPr/>
              <p:nvPr/>
            </p:nvSpPr>
            <p:spPr bwMode="auto">
              <a:xfrm>
                <a:off x="6485612" y="3214533"/>
                <a:ext cx="205707" cy="61960"/>
              </a:xfrm>
              <a:custGeom>
                <a:avLst/>
                <a:gdLst>
                  <a:gd name="T0" fmla="*/ 81 w 84"/>
                  <a:gd name="T1" fmla="*/ 24 h 25"/>
                  <a:gd name="T2" fmla="*/ 75 w 84"/>
                  <a:gd name="T3" fmla="*/ 22 h 25"/>
                  <a:gd name="T4" fmla="*/ 75 w 84"/>
                  <a:gd name="T5" fmla="*/ 25 h 25"/>
                  <a:gd name="T6" fmla="*/ 44 w 84"/>
                  <a:gd name="T7" fmla="*/ 20 h 25"/>
                  <a:gd name="T8" fmla="*/ 37 w 84"/>
                  <a:gd name="T9" fmla="*/ 17 h 25"/>
                  <a:gd name="T10" fmla="*/ 21 w 84"/>
                  <a:gd name="T11" fmla="*/ 15 h 25"/>
                  <a:gd name="T12" fmla="*/ 10 w 84"/>
                  <a:gd name="T13" fmla="*/ 13 h 25"/>
                  <a:gd name="T14" fmla="*/ 0 w 84"/>
                  <a:gd name="T15" fmla="*/ 7 h 25"/>
                  <a:gd name="T16" fmla="*/ 8 w 84"/>
                  <a:gd name="T17" fmla="*/ 1 h 25"/>
                  <a:gd name="T18" fmla="*/ 10 w 84"/>
                  <a:gd name="T19" fmla="*/ 2 h 25"/>
                  <a:gd name="T20" fmla="*/ 14 w 84"/>
                  <a:gd name="T21" fmla="*/ 0 h 25"/>
                  <a:gd name="T22" fmla="*/ 36 w 84"/>
                  <a:gd name="T23" fmla="*/ 10 h 25"/>
                  <a:gd name="T24" fmla="*/ 45 w 84"/>
                  <a:gd name="T25" fmla="*/ 5 h 25"/>
                  <a:gd name="T26" fmla="*/ 58 w 84"/>
                  <a:gd name="T27" fmla="*/ 10 h 25"/>
                  <a:gd name="T28" fmla="*/ 66 w 84"/>
                  <a:gd name="T29" fmla="*/ 9 h 25"/>
                  <a:gd name="T30" fmla="*/ 69 w 84"/>
                  <a:gd name="T31" fmla="*/ 9 h 25"/>
                  <a:gd name="T32" fmla="*/ 58 w 84"/>
                  <a:gd name="T33" fmla="*/ 11 h 25"/>
                  <a:gd name="T34" fmla="*/ 70 w 84"/>
                  <a:gd name="T35" fmla="*/ 15 h 25"/>
                  <a:gd name="T36" fmla="*/ 72 w 84"/>
                  <a:gd name="T37" fmla="*/ 18 h 25"/>
                  <a:gd name="T38" fmla="*/ 79 w 84"/>
                  <a:gd name="T39" fmla="*/ 18 h 25"/>
                  <a:gd name="T40" fmla="*/ 84 w 84"/>
                  <a:gd name="T41" fmla="*/ 21 h 25"/>
                  <a:gd name="T42" fmla="*/ 81 w 84"/>
                  <a:gd name="T4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25">
                    <a:moveTo>
                      <a:pt x="81" y="24"/>
                    </a:moveTo>
                    <a:cubicBezTo>
                      <a:pt x="78" y="24"/>
                      <a:pt x="78" y="22"/>
                      <a:pt x="75" y="22"/>
                    </a:cubicBezTo>
                    <a:cubicBezTo>
                      <a:pt x="74" y="22"/>
                      <a:pt x="74" y="24"/>
                      <a:pt x="75" y="25"/>
                    </a:cubicBezTo>
                    <a:cubicBezTo>
                      <a:pt x="65" y="21"/>
                      <a:pt x="56" y="20"/>
                      <a:pt x="44" y="20"/>
                    </a:cubicBezTo>
                    <a:cubicBezTo>
                      <a:pt x="41" y="20"/>
                      <a:pt x="40" y="17"/>
                      <a:pt x="37" y="17"/>
                    </a:cubicBezTo>
                    <a:cubicBezTo>
                      <a:pt x="32" y="17"/>
                      <a:pt x="27" y="16"/>
                      <a:pt x="21" y="15"/>
                    </a:cubicBezTo>
                    <a:cubicBezTo>
                      <a:pt x="17" y="13"/>
                      <a:pt x="13" y="16"/>
                      <a:pt x="10" y="13"/>
                    </a:cubicBezTo>
                    <a:cubicBezTo>
                      <a:pt x="7" y="10"/>
                      <a:pt x="5" y="7"/>
                      <a:pt x="0" y="7"/>
                    </a:cubicBezTo>
                    <a:cubicBezTo>
                      <a:pt x="1" y="6"/>
                      <a:pt x="6" y="1"/>
                      <a:pt x="8" y="1"/>
                    </a:cubicBezTo>
                    <a:cubicBezTo>
                      <a:pt x="8" y="1"/>
                      <a:pt x="9" y="2"/>
                      <a:pt x="10" y="2"/>
                    </a:cubicBezTo>
                    <a:cubicBezTo>
                      <a:pt x="12" y="2"/>
                      <a:pt x="13" y="0"/>
                      <a:pt x="14" y="0"/>
                    </a:cubicBezTo>
                    <a:cubicBezTo>
                      <a:pt x="23" y="0"/>
                      <a:pt x="27" y="10"/>
                      <a:pt x="36" y="10"/>
                    </a:cubicBezTo>
                    <a:cubicBezTo>
                      <a:pt x="41" y="10"/>
                      <a:pt x="41" y="5"/>
                      <a:pt x="45" y="5"/>
                    </a:cubicBezTo>
                    <a:cubicBezTo>
                      <a:pt x="51" y="5"/>
                      <a:pt x="53" y="10"/>
                      <a:pt x="58" y="10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8" y="11"/>
                      <a:pt x="59" y="12"/>
                      <a:pt x="58" y="11"/>
                    </a:cubicBezTo>
                    <a:cubicBezTo>
                      <a:pt x="61" y="14"/>
                      <a:pt x="65" y="15"/>
                      <a:pt x="70" y="15"/>
                    </a:cubicBezTo>
                    <a:cubicBezTo>
                      <a:pt x="72" y="15"/>
                      <a:pt x="72" y="17"/>
                      <a:pt x="72" y="18"/>
                    </a:cubicBezTo>
                    <a:cubicBezTo>
                      <a:pt x="74" y="20"/>
                      <a:pt x="77" y="17"/>
                      <a:pt x="79" y="18"/>
                    </a:cubicBezTo>
                    <a:cubicBezTo>
                      <a:pt x="82" y="19"/>
                      <a:pt x="82" y="20"/>
                      <a:pt x="84" y="21"/>
                    </a:cubicBezTo>
                    <a:cubicBezTo>
                      <a:pt x="83" y="22"/>
                      <a:pt x="81" y="24"/>
                      <a:pt x="81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Freeform 14"/>
              <p:cNvSpPr/>
              <p:nvPr/>
            </p:nvSpPr>
            <p:spPr bwMode="auto">
              <a:xfrm>
                <a:off x="6774346" y="3264101"/>
                <a:ext cx="61960" cy="14870"/>
              </a:xfrm>
              <a:custGeom>
                <a:avLst/>
                <a:gdLst>
                  <a:gd name="T0" fmla="*/ 17 w 25"/>
                  <a:gd name="T1" fmla="*/ 6 h 6"/>
                  <a:gd name="T2" fmla="*/ 7 w 25"/>
                  <a:gd name="T3" fmla="*/ 6 h 6"/>
                  <a:gd name="T4" fmla="*/ 0 w 25"/>
                  <a:gd name="T5" fmla="*/ 3 h 6"/>
                  <a:gd name="T6" fmla="*/ 6 w 25"/>
                  <a:gd name="T7" fmla="*/ 1 h 6"/>
                  <a:gd name="T8" fmla="*/ 17 w 25"/>
                  <a:gd name="T9" fmla="*/ 3 h 6"/>
                  <a:gd name="T10" fmla="*/ 25 w 25"/>
                  <a:gd name="T11" fmla="*/ 0 h 6"/>
                  <a:gd name="T12" fmla="*/ 17 w 2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6">
                    <a:moveTo>
                      <a:pt x="17" y="6"/>
                    </a:moveTo>
                    <a:cubicBezTo>
                      <a:pt x="13" y="6"/>
                      <a:pt x="9" y="6"/>
                      <a:pt x="7" y="6"/>
                    </a:cubicBezTo>
                    <a:cubicBezTo>
                      <a:pt x="5" y="6"/>
                      <a:pt x="0" y="6"/>
                      <a:pt x="0" y="3"/>
                    </a:cubicBezTo>
                    <a:cubicBezTo>
                      <a:pt x="0" y="0"/>
                      <a:pt x="4" y="1"/>
                      <a:pt x="6" y="1"/>
                    </a:cubicBezTo>
                    <a:cubicBezTo>
                      <a:pt x="11" y="1"/>
                      <a:pt x="13" y="3"/>
                      <a:pt x="17" y="3"/>
                    </a:cubicBezTo>
                    <a:cubicBezTo>
                      <a:pt x="21" y="3"/>
                      <a:pt x="23" y="1"/>
                      <a:pt x="25" y="0"/>
                    </a:cubicBezTo>
                    <a:cubicBezTo>
                      <a:pt x="23" y="4"/>
                      <a:pt x="21" y="4"/>
                      <a:pt x="1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Freeform 15"/>
              <p:cNvSpPr/>
              <p:nvPr/>
            </p:nvSpPr>
            <p:spPr bwMode="auto">
              <a:xfrm>
                <a:off x="6713625" y="3266579"/>
                <a:ext cx="44611" cy="14870"/>
              </a:xfrm>
              <a:custGeom>
                <a:avLst/>
                <a:gdLst>
                  <a:gd name="T0" fmla="*/ 18 w 18"/>
                  <a:gd name="T1" fmla="*/ 4 h 6"/>
                  <a:gd name="T2" fmla="*/ 15 w 18"/>
                  <a:gd name="T3" fmla="*/ 4 h 6"/>
                  <a:gd name="T4" fmla="*/ 13 w 18"/>
                  <a:gd name="T5" fmla="*/ 3 h 6"/>
                  <a:gd name="T6" fmla="*/ 6 w 18"/>
                  <a:gd name="T7" fmla="*/ 6 h 6"/>
                  <a:gd name="T8" fmla="*/ 0 w 18"/>
                  <a:gd name="T9" fmla="*/ 4 h 6"/>
                  <a:gd name="T10" fmla="*/ 5 w 18"/>
                  <a:gd name="T11" fmla="*/ 1 h 6"/>
                  <a:gd name="T12" fmla="*/ 11 w 18"/>
                  <a:gd name="T13" fmla="*/ 2 h 6"/>
                  <a:gd name="T14" fmla="*/ 11 w 18"/>
                  <a:gd name="T15" fmla="*/ 0 h 6"/>
                  <a:gd name="T16" fmla="*/ 18 w 18"/>
                  <a:gd name="T17" fmla="*/ 0 h 6"/>
                  <a:gd name="T18" fmla="*/ 18 w 18"/>
                  <a:gd name="T1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4" y="6"/>
                      <a:pt x="0" y="5"/>
                      <a:pt x="0" y="4"/>
                    </a:cubicBezTo>
                    <a:cubicBezTo>
                      <a:pt x="0" y="1"/>
                      <a:pt x="3" y="1"/>
                      <a:pt x="5" y="1"/>
                    </a:cubicBezTo>
                    <a:cubicBezTo>
                      <a:pt x="8" y="1"/>
                      <a:pt x="9" y="2"/>
                      <a:pt x="11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"/>
                      <a:pt x="17" y="4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Freeform 16"/>
              <p:cNvSpPr/>
              <p:nvPr/>
            </p:nvSpPr>
            <p:spPr bwMode="auto">
              <a:xfrm>
                <a:off x="6760715" y="3283928"/>
                <a:ext cx="30980" cy="24784"/>
              </a:xfrm>
              <a:custGeom>
                <a:avLst/>
                <a:gdLst>
                  <a:gd name="T0" fmla="*/ 9 w 13"/>
                  <a:gd name="T1" fmla="*/ 10 h 10"/>
                  <a:gd name="T2" fmla="*/ 8 w 13"/>
                  <a:gd name="T3" fmla="*/ 6 h 10"/>
                  <a:gd name="T4" fmla="*/ 0 w 13"/>
                  <a:gd name="T5" fmla="*/ 3 h 10"/>
                  <a:gd name="T6" fmla="*/ 6 w 13"/>
                  <a:gd name="T7" fmla="*/ 1 h 10"/>
                  <a:gd name="T8" fmla="*/ 8 w 13"/>
                  <a:gd name="T9" fmla="*/ 1 h 10"/>
                  <a:gd name="T10" fmla="*/ 13 w 13"/>
                  <a:gd name="T11" fmla="*/ 8 h 10"/>
                  <a:gd name="T12" fmla="*/ 10 w 13"/>
                  <a:gd name="T13" fmla="*/ 10 h 10"/>
                  <a:gd name="T14" fmla="*/ 9 w 13"/>
                  <a:gd name="T1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0">
                    <a:moveTo>
                      <a:pt x="9" y="10"/>
                    </a:moveTo>
                    <a:cubicBezTo>
                      <a:pt x="8" y="10"/>
                      <a:pt x="8" y="7"/>
                      <a:pt x="8" y="6"/>
                    </a:cubicBezTo>
                    <a:cubicBezTo>
                      <a:pt x="5" y="6"/>
                      <a:pt x="0" y="6"/>
                      <a:pt x="0" y="3"/>
                    </a:cubicBezTo>
                    <a:cubicBezTo>
                      <a:pt x="0" y="0"/>
                      <a:pt x="4" y="1"/>
                      <a:pt x="6" y="1"/>
                    </a:cubicBezTo>
                    <a:cubicBezTo>
                      <a:pt x="6" y="1"/>
                      <a:pt x="8" y="1"/>
                      <a:pt x="8" y="1"/>
                    </a:cubicBezTo>
                    <a:cubicBezTo>
                      <a:pt x="8" y="5"/>
                      <a:pt x="13" y="4"/>
                      <a:pt x="13" y="8"/>
                    </a:cubicBezTo>
                    <a:cubicBezTo>
                      <a:pt x="13" y="9"/>
                      <a:pt x="11" y="10"/>
                      <a:pt x="10" y="10"/>
                    </a:cubicBezTo>
                    <a:cubicBezTo>
                      <a:pt x="10" y="10"/>
                      <a:pt x="10" y="10"/>
                      <a:pt x="9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Freeform 17"/>
              <p:cNvSpPr/>
              <p:nvPr/>
            </p:nvSpPr>
            <p:spPr bwMode="auto">
              <a:xfrm>
                <a:off x="6698755" y="3266579"/>
                <a:ext cx="12392" cy="12392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0 h 5"/>
                  <a:gd name="T4" fmla="*/ 5 w 5"/>
                  <a:gd name="T5" fmla="*/ 2 h 5"/>
                  <a:gd name="T6" fmla="*/ 2 w 5"/>
                  <a:gd name="T7" fmla="*/ 5 h 5"/>
                  <a:gd name="T8" fmla="*/ 0 w 5"/>
                  <a:gd name="T9" fmla="*/ 3 h 5"/>
                  <a:gd name="T10" fmla="*/ 0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Freeform 18"/>
              <p:cNvSpPr/>
              <p:nvPr/>
            </p:nvSpPr>
            <p:spPr bwMode="auto">
              <a:xfrm>
                <a:off x="6848699" y="3266579"/>
                <a:ext cx="70635" cy="42133"/>
              </a:xfrm>
              <a:custGeom>
                <a:avLst/>
                <a:gdLst>
                  <a:gd name="T0" fmla="*/ 12 w 29"/>
                  <a:gd name="T1" fmla="*/ 9 h 17"/>
                  <a:gd name="T2" fmla="*/ 11 w 29"/>
                  <a:gd name="T3" fmla="*/ 12 h 17"/>
                  <a:gd name="T4" fmla="*/ 2 w 29"/>
                  <a:gd name="T5" fmla="*/ 17 h 17"/>
                  <a:gd name="T6" fmla="*/ 0 w 29"/>
                  <a:gd name="T7" fmla="*/ 15 h 17"/>
                  <a:gd name="T8" fmla="*/ 10 w 29"/>
                  <a:gd name="T9" fmla="*/ 7 h 17"/>
                  <a:gd name="T10" fmla="*/ 11 w 29"/>
                  <a:gd name="T11" fmla="*/ 4 h 17"/>
                  <a:gd name="T12" fmla="*/ 29 w 29"/>
                  <a:gd name="T13" fmla="*/ 2 h 17"/>
                  <a:gd name="T14" fmla="*/ 12 w 29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7">
                    <a:moveTo>
                      <a:pt x="12" y="9"/>
                    </a:moveTo>
                    <a:cubicBezTo>
                      <a:pt x="11" y="9"/>
                      <a:pt x="12" y="11"/>
                      <a:pt x="11" y="12"/>
                    </a:cubicBezTo>
                    <a:cubicBezTo>
                      <a:pt x="10" y="14"/>
                      <a:pt x="5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8"/>
                      <a:pt x="5" y="8"/>
                      <a:pt x="10" y="7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4" y="1"/>
                      <a:pt x="27" y="0"/>
                      <a:pt x="29" y="2"/>
                    </a:cubicBezTo>
                    <a:cubicBezTo>
                      <a:pt x="26" y="6"/>
                      <a:pt x="17" y="9"/>
                      <a:pt x="1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Freeform 19"/>
              <p:cNvSpPr/>
              <p:nvPr/>
            </p:nvSpPr>
            <p:spPr bwMode="auto">
              <a:xfrm>
                <a:off x="7058123" y="3210815"/>
                <a:ext cx="12392" cy="28502"/>
              </a:xfrm>
              <a:custGeom>
                <a:avLst/>
                <a:gdLst>
                  <a:gd name="T0" fmla="*/ 4 w 5"/>
                  <a:gd name="T1" fmla="*/ 0 h 12"/>
                  <a:gd name="T2" fmla="*/ 5 w 5"/>
                  <a:gd name="T3" fmla="*/ 3 h 12"/>
                  <a:gd name="T4" fmla="*/ 3 w 5"/>
                  <a:gd name="T5" fmla="*/ 6 h 12"/>
                  <a:gd name="T6" fmla="*/ 1 w 5"/>
                  <a:gd name="T7" fmla="*/ 12 h 12"/>
                  <a:gd name="T8" fmla="*/ 0 w 5"/>
                  <a:gd name="T9" fmla="*/ 10 h 12"/>
                  <a:gd name="T10" fmla="*/ 3 w 5"/>
                  <a:gd name="T11" fmla="*/ 5 h 12"/>
                  <a:gd name="T12" fmla="*/ 4 w 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2">
                    <a:moveTo>
                      <a:pt x="4" y="0"/>
                    </a:moveTo>
                    <a:cubicBezTo>
                      <a:pt x="5" y="2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6"/>
                    </a:cubicBezTo>
                    <a:cubicBezTo>
                      <a:pt x="3" y="9"/>
                      <a:pt x="4" y="12"/>
                      <a:pt x="1" y="12"/>
                    </a:cubicBezTo>
                    <a:cubicBezTo>
                      <a:pt x="1" y="12"/>
                      <a:pt x="0" y="10"/>
                      <a:pt x="0" y="10"/>
                    </a:cubicBezTo>
                    <a:cubicBezTo>
                      <a:pt x="0" y="7"/>
                      <a:pt x="3" y="6"/>
                      <a:pt x="3" y="5"/>
                    </a:cubicBezTo>
                    <a:cubicBezTo>
                      <a:pt x="3" y="3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Freeform 20"/>
              <p:cNvSpPr/>
              <p:nvPr/>
            </p:nvSpPr>
            <p:spPr bwMode="auto">
              <a:xfrm>
                <a:off x="6899505" y="3156290"/>
                <a:ext cx="19827" cy="22306"/>
              </a:xfrm>
              <a:custGeom>
                <a:avLst/>
                <a:gdLst>
                  <a:gd name="T0" fmla="*/ 8 w 8"/>
                  <a:gd name="T1" fmla="*/ 5 h 9"/>
                  <a:gd name="T2" fmla="*/ 5 w 8"/>
                  <a:gd name="T3" fmla="*/ 9 h 9"/>
                  <a:gd name="T4" fmla="*/ 0 w 8"/>
                  <a:gd name="T5" fmla="*/ 3 h 9"/>
                  <a:gd name="T6" fmla="*/ 8 w 8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5"/>
                      <a:pt x="6" y="9"/>
                      <a:pt x="5" y="9"/>
                    </a:cubicBezTo>
                    <a:cubicBezTo>
                      <a:pt x="3" y="9"/>
                      <a:pt x="0" y="5"/>
                      <a:pt x="0" y="3"/>
                    </a:cubicBezTo>
                    <a:cubicBezTo>
                      <a:pt x="0" y="0"/>
                      <a:pt x="8" y="2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Freeform 21"/>
              <p:cNvSpPr/>
              <p:nvPr/>
            </p:nvSpPr>
            <p:spPr bwMode="auto">
              <a:xfrm>
                <a:off x="6936681" y="3158768"/>
                <a:ext cx="55764" cy="14870"/>
              </a:xfrm>
              <a:custGeom>
                <a:avLst/>
                <a:gdLst>
                  <a:gd name="T0" fmla="*/ 20 w 23"/>
                  <a:gd name="T1" fmla="*/ 0 h 6"/>
                  <a:gd name="T2" fmla="*/ 23 w 23"/>
                  <a:gd name="T3" fmla="*/ 6 h 6"/>
                  <a:gd name="T4" fmla="*/ 21 w 23"/>
                  <a:gd name="T5" fmla="*/ 6 h 6"/>
                  <a:gd name="T6" fmla="*/ 11 w 23"/>
                  <a:gd name="T7" fmla="*/ 3 h 6"/>
                  <a:gd name="T8" fmla="*/ 5 w 23"/>
                  <a:gd name="T9" fmla="*/ 3 h 6"/>
                  <a:gd name="T10" fmla="*/ 0 w 23"/>
                  <a:gd name="T11" fmla="*/ 2 h 6"/>
                  <a:gd name="T12" fmla="*/ 2 w 23"/>
                  <a:gd name="T13" fmla="*/ 0 h 6"/>
                  <a:gd name="T14" fmla="*/ 14 w 23"/>
                  <a:gd name="T15" fmla="*/ 0 h 6"/>
                  <a:gd name="T16" fmla="*/ 19 w 23"/>
                  <a:gd name="T17" fmla="*/ 1 h 6"/>
                  <a:gd name="T18" fmla="*/ 20 w 23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">
                    <a:moveTo>
                      <a:pt x="20" y="0"/>
                    </a:moveTo>
                    <a:cubicBezTo>
                      <a:pt x="20" y="3"/>
                      <a:pt x="23" y="3"/>
                      <a:pt x="23" y="6"/>
                    </a:cubicBezTo>
                    <a:cubicBezTo>
                      <a:pt x="23" y="6"/>
                      <a:pt x="22" y="6"/>
                      <a:pt x="21" y="6"/>
                    </a:cubicBezTo>
                    <a:cubicBezTo>
                      <a:pt x="17" y="6"/>
                      <a:pt x="15" y="3"/>
                      <a:pt x="11" y="3"/>
                    </a:cubicBezTo>
                    <a:cubicBezTo>
                      <a:pt x="8" y="3"/>
                      <a:pt x="7" y="3"/>
                      <a:pt x="5" y="3"/>
                    </a:cubicBezTo>
                    <a:cubicBezTo>
                      <a:pt x="4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2"/>
                      <a:pt x="17" y="1"/>
                      <a:pt x="19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Freeform 22"/>
              <p:cNvSpPr/>
              <p:nvPr/>
            </p:nvSpPr>
            <p:spPr bwMode="auto">
              <a:xfrm>
                <a:off x="6926768" y="3053436"/>
                <a:ext cx="23545" cy="54525"/>
              </a:xfrm>
              <a:custGeom>
                <a:avLst/>
                <a:gdLst>
                  <a:gd name="T0" fmla="*/ 3 w 10"/>
                  <a:gd name="T1" fmla="*/ 18 h 22"/>
                  <a:gd name="T2" fmla="*/ 3 w 10"/>
                  <a:gd name="T3" fmla="*/ 16 h 22"/>
                  <a:gd name="T4" fmla="*/ 9 w 10"/>
                  <a:gd name="T5" fmla="*/ 15 h 22"/>
                  <a:gd name="T6" fmla="*/ 7 w 10"/>
                  <a:gd name="T7" fmla="*/ 11 h 22"/>
                  <a:gd name="T8" fmla="*/ 10 w 10"/>
                  <a:gd name="T9" fmla="*/ 7 h 22"/>
                  <a:gd name="T10" fmla="*/ 2 w 10"/>
                  <a:gd name="T11" fmla="*/ 0 h 22"/>
                  <a:gd name="T12" fmla="*/ 0 w 10"/>
                  <a:gd name="T13" fmla="*/ 5 h 22"/>
                  <a:gd name="T14" fmla="*/ 2 w 10"/>
                  <a:gd name="T15" fmla="*/ 13 h 22"/>
                  <a:gd name="T16" fmla="*/ 2 w 10"/>
                  <a:gd name="T17" fmla="*/ 17 h 22"/>
                  <a:gd name="T18" fmla="*/ 6 w 10"/>
                  <a:gd name="T19" fmla="*/ 22 h 22"/>
                  <a:gd name="T20" fmla="*/ 3 w 10"/>
                  <a:gd name="T21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22">
                    <a:moveTo>
                      <a:pt x="3" y="18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8" y="15"/>
                      <a:pt x="9" y="15"/>
                    </a:cubicBezTo>
                    <a:cubicBezTo>
                      <a:pt x="9" y="13"/>
                      <a:pt x="7" y="12"/>
                      <a:pt x="7" y="11"/>
                    </a:cubicBezTo>
                    <a:cubicBezTo>
                      <a:pt x="7" y="9"/>
                      <a:pt x="10" y="9"/>
                      <a:pt x="10" y="7"/>
                    </a:cubicBezTo>
                    <a:cubicBezTo>
                      <a:pt x="5" y="6"/>
                      <a:pt x="3" y="4"/>
                      <a:pt x="2" y="0"/>
                    </a:cubicBezTo>
                    <a:cubicBezTo>
                      <a:pt x="0" y="1"/>
                      <a:pt x="0" y="3"/>
                      <a:pt x="0" y="5"/>
                    </a:cubicBezTo>
                    <a:cubicBezTo>
                      <a:pt x="0" y="9"/>
                      <a:pt x="2" y="10"/>
                      <a:pt x="2" y="13"/>
                    </a:cubicBezTo>
                    <a:cubicBezTo>
                      <a:pt x="2" y="16"/>
                      <a:pt x="2" y="15"/>
                      <a:pt x="2" y="17"/>
                    </a:cubicBezTo>
                    <a:cubicBezTo>
                      <a:pt x="2" y="19"/>
                      <a:pt x="3" y="22"/>
                      <a:pt x="6" y="22"/>
                    </a:cubicBezTo>
                    <a:cubicBezTo>
                      <a:pt x="4" y="20"/>
                      <a:pt x="4" y="19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5" name="Freeform 23"/>
              <p:cNvSpPr/>
              <p:nvPr/>
            </p:nvSpPr>
            <p:spPr bwMode="auto">
              <a:xfrm>
                <a:off x="7349336" y="3181074"/>
                <a:ext cx="78070" cy="45851"/>
              </a:xfrm>
              <a:custGeom>
                <a:avLst/>
                <a:gdLst>
                  <a:gd name="T0" fmla="*/ 8 w 32"/>
                  <a:gd name="T1" fmla="*/ 18 h 19"/>
                  <a:gd name="T2" fmla="*/ 0 w 32"/>
                  <a:gd name="T3" fmla="*/ 12 h 19"/>
                  <a:gd name="T4" fmla="*/ 9 w 32"/>
                  <a:gd name="T5" fmla="*/ 12 h 19"/>
                  <a:gd name="T6" fmla="*/ 12 w 32"/>
                  <a:gd name="T7" fmla="*/ 11 h 19"/>
                  <a:gd name="T8" fmla="*/ 23 w 32"/>
                  <a:gd name="T9" fmla="*/ 9 h 19"/>
                  <a:gd name="T10" fmla="*/ 29 w 32"/>
                  <a:gd name="T11" fmla="*/ 0 h 19"/>
                  <a:gd name="T12" fmla="*/ 32 w 32"/>
                  <a:gd name="T13" fmla="*/ 5 h 19"/>
                  <a:gd name="T14" fmla="*/ 26 w 32"/>
                  <a:gd name="T15" fmla="*/ 15 h 19"/>
                  <a:gd name="T16" fmla="*/ 12 w 32"/>
                  <a:gd name="T17" fmla="*/ 19 h 19"/>
                  <a:gd name="T18" fmla="*/ 7 w 32"/>
                  <a:gd name="T19" fmla="*/ 16 h 19"/>
                  <a:gd name="T20" fmla="*/ 8 w 32"/>
                  <a:gd name="T2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19">
                    <a:moveTo>
                      <a:pt x="8" y="18"/>
                    </a:moveTo>
                    <a:cubicBezTo>
                      <a:pt x="6" y="15"/>
                      <a:pt x="1" y="16"/>
                      <a:pt x="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12" y="11"/>
                      <a:pt x="12" y="11"/>
                    </a:cubicBezTo>
                    <a:cubicBezTo>
                      <a:pt x="16" y="9"/>
                      <a:pt x="21" y="10"/>
                      <a:pt x="23" y="9"/>
                    </a:cubicBezTo>
                    <a:cubicBezTo>
                      <a:pt x="27" y="7"/>
                      <a:pt x="25" y="0"/>
                      <a:pt x="29" y="0"/>
                    </a:cubicBezTo>
                    <a:cubicBezTo>
                      <a:pt x="31" y="0"/>
                      <a:pt x="32" y="3"/>
                      <a:pt x="32" y="5"/>
                    </a:cubicBezTo>
                    <a:cubicBezTo>
                      <a:pt x="32" y="11"/>
                      <a:pt x="26" y="9"/>
                      <a:pt x="26" y="15"/>
                    </a:cubicBezTo>
                    <a:cubicBezTo>
                      <a:pt x="21" y="16"/>
                      <a:pt x="18" y="19"/>
                      <a:pt x="12" y="19"/>
                    </a:cubicBezTo>
                    <a:cubicBezTo>
                      <a:pt x="11" y="19"/>
                      <a:pt x="7" y="17"/>
                      <a:pt x="7" y="16"/>
                    </a:cubicBezTo>
                    <a:lnTo>
                      <a:pt x="8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6" name="Freeform 24"/>
              <p:cNvSpPr/>
              <p:nvPr/>
            </p:nvSpPr>
            <p:spPr bwMode="auto">
              <a:xfrm>
                <a:off x="6992446" y="3103004"/>
                <a:ext cx="406458" cy="211904"/>
              </a:xfrm>
              <a:custGeom>
                <a:avLst/>
                <a:gdLst>
                  <a:gd name="T0" fmla="*/ 83 w 166"/>
                  <a:gd name="T1" fmla="*/ 18 h 87"/>
                  <a:gd name="T2" fmla="*/ 104 w 166"/>
                  <a:gd name="T3" fmla="*/ 25 h 87"/>
                  <a:gd name="T4" fmla="*/ 112 w 166"/>
                  <a:gd name="T5" fmla="*/ 29 h 87"/>
                  <a:gd name="T6" fmla="*/ 116 w 166"/>
                  <a:gd name="T7" fmla="*/ 32 h 87"/>
                  <a:gd name="T8" fmla="*/ 132 w 166"/>
                  <a:gd name="T9" fmla="*/ 46 h 87"/>
                  <a:gd name="T10" fmla="*/ 141 w 166"/>
                  <a:gd name="T11" fmla="*/ 51 h 87"/>
                  <a:gd name="T12" fmla="*/ 135 w 166"/>
                  <a:gd name="T13" fmla="*/ 56 h 87"/>
                  <a:gd name="T14" fmla="*/ 141 w 166"/>
                  <a:gd name="T15" fmla="*/ 62 h 87"/>
                  <a:gd name="T16" fmla="*/ 145 w 166"/>
                  <a:gd name="T17" fmla="*/ 71 h 87"/>
                  <a:gd name="T18" fmla="*/ 152 w 166"/>
                  <a:gd name="T19" fmla="*/ 74 h 87"/>
                  <a:gd name="T20" fmla="*/ 154 w 166"/>
                  <a:gd name="T21" fmla="*/ 77 h 87"/>
                  <a:gd name="T22" fmla="*/ 157 w 166"/>
                  <a:gd name="T23" fmla="*/ 77 h 87"/>
                  <a:gd name="T24" fmla="*/ 160 w 166"/>
                  <a:gd name="T25" fmla="*/ 81 h 87"/>
                  <a:gd name="T26" fmla="*/ 166 w 166"/>
                  <a:gd name="T27" fmla="*/ 82 h 87"/>
                  <a:gd name="T28" fmla="*/ 162 w 166"/>
                  <a:gd name="T29" fmla="*/ 87 h 87"/>
                  <a:gd name="T30" fmla="*/ 160 w 166"/>
                  <a:gd name="T31" fmla="*/ 87 h 87"/>
                  <a:gd name="T32" fmla="*/ 155 w 166"/>
                  <a:gd name="T33" fmla="*/ 83 h 87"/>
                  <a:gd name="T34" fmla="*/ 148 w 166"/>
                  <a:gd name="T35" fmla="*/ 83 h 87"/>
                  <a:gd name="T36" fmla="*/ 137 w 166"/>
                  <a:gd name="T37" fmla="*/ 76 h 87"/>
                  <a:gd name="T38" fmla="*/ 134 w 166"/>
                  <a:gd name="T39" fmla="*/ 74 h 87"/>
                  <a:gd name="T40" fmla="*/ 113 w 166"/>
                  <a:gd name="T41" fmla="*/ 60 h 87"/>
                  <a:gd name="T42" fmla="*/ 103 w 166"/>
                  <a:gd name="T43" fmla="*/ 67 h 87"/>
                  <a:gd name="T44" fmla="*/ 101 w 166"/>
                  <a:gd name="T45" fmla="*/ 74 h 87"/>
                  <a:gd name="T46" fmla="*/ 90 w 166"/>
                  <a:gd name="T47" fmla="*/ 74 h 87"/>
                  <a:gd name="T48" fmla="*/ 74 w 166"/>
                  <a:gd name="T49" fmla="*/ 65 h 87"/>
                  <a:gd name="T50" fmla="*/ 69 w 166"/>
                  <a:gd name="T51" fmla="*/ 67 h 87"/>
                  <a:gd name="T52" fmla="*/ 63 w 166"/>
                  <a:gd name="T53" fmla="*/ 67 h 87"/>
                  <a:gd name="T54" fmla="*/ 59 w 166"/>
                  <a:gd name="T55" fmla="*/ 64 h 87"/>
                  <a:gd name="T56" fmla="*/ 66 w 166"/>
                  <a:gd name="T57" fmla="*/ 59 h 87"/>
                  <a:gd name="T58" fmla="*/ 62 w 166"/>
                  <a:gd name="T59" fmla="*/ 46 h 87"/>
                  <a:gd name="T60" fmla="*/ 50 w 166"/>
                  <a:gd name="T61" fmla="*/ 38 h 87"/>
                  <a:gd name="T62" fmla="*/ 34 w 166"/>
                  <a:gd name="T63" fmla="*/ 35 h 87"/>
                  <a:gd name="T64" fmla="*/ 24 w 166"/>
                  <a:gd name="T65" fmla="*/ 29 h 87"/>
                  <a:gd name="T66" fmla="*/ 24 w 166"/>
                  <a:gd name="T67" fmla="*/ 27 h 87"/>
                  <a:gd name="T68" fmla="*/ 20 w 166"/>
                  <a:gd name="T69" fmla="*/ 32 h 87"/>
                  <a:gd name="T70" fmla="*/ 17 w 166"/>
                  <a:gd name="T71" fmla="*/ 31 h 87"/>
                  <a:gd name="T72" fmla="*/ 15 w 166"/>
                  <a:gd name="T73" fmla="*/ 25 h 87"/>
                  <a:gd name="T74" fmla="*/ 10 w 166"/>
                  <a:gd name="T75" fmla="*/ 21 h 87"/>
                  <a:gd name="T76" fmla="*/ 25 w 166"/>
                  <a:gd name="T77" fmla="*/ 17 h 87"/>
                  <a:gd name="T78" fmla="*/ 23 w 166"/>
                  <a:gd name="T79" fmla="*/ 17 h 87"/>
                  <a:gd name="T80" fmla="*/ 14 w 166"/>
                  <a:gd name="T81" fmla="*/ 18 h 87"/>
                  <a:gd name="T82" fmla="*/ 10 w 166"/>
                  <a:gd name="T83" fmla="*/ 17 h 87"/>
                  <a:gd name="T84" fmla="*/ 9 w 166"/>
                  <a:gd name="T85" fmla="*/ 14 h 87"/>
                  <a:gd name="T86" fmla="*/ 0 w 166"/>
                  <a:gd name="T87" fmla="*/ 8 h 87"/>
                  <a:gd name="T88" fmla="*/ 4 w 166"/>
                  <a:gd name="T89" fmla="*/ 5 h 87"/>
                  <a:gd name="T90" fmla="*/ 14 w 166"/>
                  <a:gd name="T91" fmla="*/ 0 h 87"/>
                  <a:gd name="T92" fmla="*/ 28 w 166"/>
                  <a:gd name="T93" fmla="*/ 6 h 87"/>
                  <a:gd name="T94" fmla="*/ 28 w 166"/>
                  <a:gd name="T95" fmla="*/ 17 h 87"/>
                  <a:gd name="T96" fmla="*/ 32 w 166"/>
                  <a:gd name="T97" fmla="*/ 19 h 87"/>
                  <a:gd name="T98" fmla="*/ 38 w 166"/>
                  <a:gd name="T99" fmla="*/ 25 h 87"/>
                  <a:gd name="T100" fmla="*/ 43 w 166"/>
                  <a:gd name="T101" fmla="*/ 20 h 87"/>
                  <a:gd name="T102" fmla="*/ 50 w 166"/>
                  <a:gd name="T103" fmla="*/ 16 h 87"/>
                  <a:gd name="T104" fmla="*/ 60 w 166"/>
                  <a:gd name="T105" fmla="*/ 10 h 87"/>
                  <a:gd name="T106" fmla="*/ 63 w 166"/>
                  <a:gd name="T107" fmla="*/ 11 h 87"/>
                  <a:gd name="T108" fmla="*/ 71 w 166"/>
                  <a:gd name="T109" fmla="*/ 17 h 87"/>
                  <a:gd name="T110" fmla="*/ 78 w 166"/>
                  <a:gd name="T111" fmla="*/ 17 h 87"/>
                  <a:gd name="T112" fmla="*/ 84 w 166"/>
                  <a:gd name="T113" fmla="*/ 19 h 87"/>
                  <a:gd name="T114" fmla="*/ 84 w 166"/>
                  <a:gd name="T115" fmla="*/ 20 h 87"/>
                  <a:gd name="T116" fmla="*/ 83 w 166"/>
                  <a:gd name="T117" fmla="*/ 18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" h="87">
                    <a:moveTo>
                      <a:pt x="83" y="18"/>
                    </a:moveTo>
                    <a:cubicBezTo>
                      <a:pt x="86" y="22"/>
                      <a:pt x="96" y="25"/>
                      <a:pt x="104" y="25"/>
                    </a:cubicBezTo>
                    <a:cubicBezTo>
                      <a:pt x="107" y="25"/>
                      <a:pt x="109" y="29"/>
                      <a:pt x="112" y="29"/>
                    </a:cubicBezTo>
                    <a:cubicBezTo>
                      <a:pt x="112" y="32"/>
                      <a:pt x="115" y="32"/>
                      <a:pt x="116" y="32"/>
                    </a:cubicBezTo>
                    <a:cubicBezTo>
                      <a:pt x="125" y="35"/>
                      <a:pt x="125" y="43"/>
                      <a:pt x="132" y="46"/>
                    </a:cubicBezTo>
                    <a:cubicBezTo>
                      <a:pt x="135" y="48"/>
                      <a:pt x="141" y="45"/>
                      <a:pt x="141" y="51"/>
                    </a:cubicBezTo>
                    <a:cubicBezTo>
                      <a:pt x="141" y="54"/>
                      <a:pt x="135" y="53"/>
                      <a:pt x="135" y="56"/>
                    </a:cubicBezTo>
                    <a:cubicBezTo>
                      <a:pt x="135" y="57"/>
                      <a:pt x="140" y="62"/>
                      <a:pt x="141" y="62"/>
                    </a:cubicBezTo>
                    <a:cubicBezTo>
                      <a:pt x="144" y="65"/>
                      <a:pt x="143" y="67"/>
                      <a:pt x="145" y="71"/>
                    </a:cubicBezTo>
                    <a:cubicBezTo>
                      <a:pt x="146" y="72"/>
                      <a:pt x="150" y="74"/>
                      <a:pt x="152" y="74"/>
                    </a:cubicBezTo>
                    <a:cubicBezTo>
                      <a:pt x="152" y="74"/>
                      <a:pt x="153" y="76"/>
                      <a:pt x="154" y="77"/>
                    </a:cubicBezTo>
                    <a:cubicBezTo>
                      <a:pt x="154" y="78"/>
                      <a:pt x="156" y="77"/>
                      <a:pt x="157" y="77"/>
                    </a:cubicBezTo>
                    <a:cubicBezTo>
                      <a:pt x="159" y="78"/>
                      <a:pt x="160" y="80"/>
                      <a:pt x="160" y="81"/>
                    </a:cubicBezTo>
                    <a:cubicBezTo>
                      <a:pt x="161" y="82"/>
                      <a:pt x="165" y="82"/>
                      <a:pt x="166" y="82"/>
                    </a:cubicBezTo>
                    <a:cubicBezTo>
                      <a:pt x="164" y="83"/>
                      <a:pt x="162" y="85"/>
                      <a:pt x="162" y="87"/>
                    </a:cubicBezTo>
                    <a:cubicBezTo>
                      <a:pt x="162" y="87"/>
                      <a:pt x="161" y="87"/>
                      <a:pt x="160" y="87"/>
                    </a:cubicBezTo>
                    <a:cubicBezTo>
                      <a:pt x="160" y="87"/>
                      <a:pt x="156" y="84"/>
                      <a:pt x="155" y="83"/>
                    </a:cubicBezTo>
                    <a:cubicBezTo>
                      <a:pt x="148" y="83"/>
                      <a:pt x="148" y="83"/>
                      <a:pt x="148" y="83"/>
                    </a:cubicBezTo>
                    <a:cubicBezTo>
                      <a:pt x="143" y="82"/>
                      <a:pt x="137" y="79"/>
                      <a:pt x="137" y="76"/>
                    </a:cubicBezTo>
                    <a:cubicBezTo>
                      <a:pt x="137" y="75"/>
                      <a:pt x="134" y="74"/>
                      <a:pt x="134" y="74"/>
                    </a:cubicBezTo>
                    <a:cubicBezTo>
                      <a:pt x="128" y="68"/>
                      <a:pt x="123" y="60"/>
                      <a:pt x="113" y="60"/>
                    </a:cubicBezTo>
                    <a:cubicBezTo>
                      <a:pt x="106" y="60"/>
                      <a:pt x="107" y="65"/>
                      <a:pt x="103" y="67"/>
                    </a:cubicBezTo>
                    <a:cubicBezTo>
                      <a:pt x="104" y="71"/>
                      <a:pt x="101" y="72"/>
                      <a:pt x="101" y="74"/>
                    </a:cubicBezTo>
                    <a:cubicBezTo>
                      <a:pt x="95" y="74"/>
                      <a:pt x="94" y="74"/>
                      <a:pt x="90" y="74"/>
                    </a:cubicBezTo>
                    <a:cubicBezTo>
                      <a:pt x="83" y="74"/>
                      <a:pt x="81" y="65"/>
                      <a:pt x="74" y="65"/>
                    </a:cubicBezTo>
                    <a:cubicBezTo>
                      <a:pt x="72" y="65"/>
                      <a:pt x="69" y="65"/>
                      <a:pt x="69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1" y="67"/>
                      <a:pt x="59" y="67"/>
                      <a:pt x="59" y="64"/>
                    </a:cubicBezTo>
                    <a:cubicBezTo>
                      <a:pt x="59" y="61"/>
                      <a:pt x="64" y="60"/>
                      <a:pt x="66" y="59"/>
                    </a:cubicBezTo>
                    <a:cubicBezTo>
                      <a:pt x="62" y="55"/>
                      <a:pt x="63" y="51"/>
                      <a:pt x="62" y="46"/>
                    </a:cubicBezTo>
                    <a:cubicBezTo>
                      <a:pt x="61" y="43"/>
                      <a:pt x="53" y="40"/>
                      <a:pt x="50" y="38"/>
                    </a:cubicBezTo>
                    <a:cubicBezTo>
                      <a:pt x="47" y="37"/>
                      <a:pt x="39" y="35"/>
                      <a:pt x="34" y="35"/>
                    </a:cubicBezTo>
                    <a:cubicBezTo>
                      <a:pt x="30" y="35"/>
                      <a:pt x="28" y="28"/>
                      <a:pt x="24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9"/>
                      <a:pt x="22" y="32"/>
                      <a:pt x="20" y="32"/>
                    </a:cubicBezTo>
                    <a:cubicBezTo>
                      <a:pt x="19" y="32"/>
                      <a:pt x="17" y="32"/>
                      <a:pt x="17" y="31"/>
                    </a:cubicBezTo>
                    <a:cubicBezTo>
                      <a:pt x="15" y="28"/>
                      <a:pt x="17" y="27"/>
                      <a:pt x="15" y="25"/>
                    </a:cubicBezTo>
                    <a:cubicBezTo>
                      <a:pt x="14" y="23"/>
                      <a:pt x="11" y="24"/>
                      <a:pt x="10" y="21"/>
                    </a:cubicBezTo>
                    <a:cubicBezTo>
                      <a:pt x="14" y="19"/>
                      <a:pt x="23" y="20"/>
                      <a:pt x="25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0" y="17"/>
                      <a:pt x="18" y="18"/>
                      <a:pt x="14" y="18"/>
                    </a:cubicBezTo>
                    <a:cubicBezTo>
                      <a:pt x="13" y="18"/>
                      <a:pt x="12" y="17"/>
                      <a:pt x="10" y="17"/>
                    </a:cubicBezTo>
                    <a:cubicBezTo>
                      <a:pt x="10" y="17"/>
                      <a:pt x="9" y="15"/>
                      <a:pt x="9" y="14"/>
                    </a:cubicBezTo>
                    <a:cubicBezTo>
                      <a:pt x="7" y="10"/>
                      <a:pt x="0" y="12"/>
                      <a:pt x="0" y="8"/>
                    </a:cubicBezTo>
                    <a:cubicBezTo>
                      <a:pt x="0" y="6"/>
                      <a:pt x="2" y="5"/>
                      <a:pt x="4" y="5"/>
                    </a:cubicBezTo>
                    <a:cubicBezTo>
                      <a:pt x="7" y="5"/>
                      <a:pt x="9" y="0"/>
                      <a:pt x="14" y="0"/>
                    </a:cubicBezTo>
                    <a:cubicBezTo>
                      <a:pt x="19" y="0"/>
                      <a:pt x="23" y="5"/>
                      <a:pt x="28" y="6"/>
                    </a:cubicBezTo>
                    <a:cubicBezTo>
                      <a:pt x="28" y="10"/>
                      <a:pt x="28" y="14"/>
                      <a:pt x="28" y="17"/>
                    </a:cubicBezTo>
                    <a:cubicBezTo>
                      <a:pt x="28" y="18"/>
                      <a:pt x="30" y="19"/>
                      <a:pt x="32" y="19"/>
                    </a:cubicBezTo>
                    <a:cubicBezTo>
                      <a:pt x="32" y="20"/>
                      <a:pt x="36" y="25"/>
                      <a:pt x="38" y="25"/>
                    </a:cubicBezTo>
                    <a:cubicBezTo>
                      <a:pt x="40" y="25"/>
                      <a:pt x="43" y="21"/>
                      <a:pt x="43" y="20"/>
                    </a:cubicBezTo>
                    <a:cubicBezTo>
                      <a:pt x="46" y="18"/>
                      <a:pt x="46" y="17"/>
                      <a:pt x="50" y="16"/>
                    </a:cubicBezTo>
                    <a:cubicBezTo>
                      <a:pt x="53" y="15"/>
                      <a:pt x="56" y="10"/>
                      <a:pt x="60" y="10"/>
                    </a:cubicBezTo>
                    <a:cubicBezTo>
                      <a:pt x="60" y="11"/>
                      <a:pt x="62" y="11"/>
                      <a:pt x="63" y="11"/>
                    </a:cubicBezTo>
                    <a:cubicBezTo>
                      <a:pt x="67" y="12"/>
                      <a:pt x="69" y="16"/>
                      <a:pt x="71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0" y="18"/>
                      <a:pt x="83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lnTo>
                      <a:pt x="83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7" name="Freeform 25"/>
              <p:cNvSpPr/>
              <p:nvPr/>
            </p:nvSpPr>
            <p:spPr bwMode="auto">
              <a:xfrm>
                <a:off x="7405100" y="3148855"/>
                <a:ext cx="39654" cy="42133"/>
              </a:xfrm>
              <a:custGeom>
                <a:avLst/>
                <a:gdLst>
                  <a:gd name="T0" fmla="*/ 14 w 16"/>
                  <a:gd name="T1" fmla="*/ 16 h 17"/>
                  <a:gd name="T2" fmla="*/ 12 w 16"/>
                  <a:gd name="T3" fmla="*/ 11 h 17"/>
                  <a:gd name="T4" fmla="*/ 5 w 16"/>
                  <a:gd name="T5" fmla="*/ 4 h 17"/>
                  <a:gd name="T6" fmla="*/ 0 w 16"/>
                  <a:gd name="T7" fmla="*/ 0 h 17"/>
                  <a:gd name="T8" fmla="*/ 11 w 16"/>
                  <a:gd name="T9" fmla="*/ 9 h 17"/>
                  <a:gd name="T10" fmla="*/ 16 w 16"/>
                  <a:gd name="T11" fmla="*/ 14 h 17"/>
                  <a:gd name="T12" fmla="*/ 16 w 16"/>
                  <a:gd name="T13" fmla="*/ 16 h 17"/>
                  <a:gd name="T14" fmla="*/ 14 w 16"/>
                  <a:gd name="T1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7">
                    <a:moveTo>
                      <a:pt x="14" y="16"/>
                    </a:moveTo>
                    <a:cubicBezTo>
                      <a:pt x="11" y="16"/>
                      <a:pt x="11" y="14"/>
                      <a:pt x="12" y="11"/>
                    </a:cubicBezTo>
                    <a:cubicBezTo>
                      <a:pt x="8" y="9"/>
                      <a:pt x="8" y="6"/>
                      <a:pt x="5" y="4"/>
                    </a:cubicBezTo>
                    <a:cubicBezTo>
                      <a:pt x="2" y="2"/>
                      <a:pt x="0" y="3"/>
                      <a:pt x="0" y="0"/>
                    </a:cubicBezTo>
                    <a:cubicBezTo>
                      <a:pt x="5" y="2"/>
                      <a:pt x="8" y="6"/>
                      <a:pt x="11" y="9"/>
                    </a:cubicBezTo>
                    <a:cubicBezTo>
                      <a:pt x="13" y="11"/>
                      <a:pt x="16" y="10"/>
                      <a:pt x="16" y="14"/>
                    </a:cubicBezTo>
                    <a:cubicBezTo>
                      <a:pt x="16" y="15"/>
                      <a:pt x="16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8" name="Freeform 26"/>
              <p:cNvSpPr/>
              <p:nvPr/>
            </p:nvSpPr>
            <p:spPr bwMode="auto">
              <a:xfrm>
                <a:off x="7476973" y="3208336"/>
                <a:ext cx="18588" cy="26024"/>
              </a:xfrm>
              <a:custGeom>
                <a:avLst/>
                <a:gdLst>
                  <a:gd name="T0" fmla="*/ 4 w 8"/>
                  <a:gd name="T1" fmla="*/ 6 h 11"/>
                  <a:gd name="T2" fmla="*/ 0 w 8"/>
                  <a:gd name="T3" fmla="*/ 0 h 11"/>
                  <a:gd name="T4" fmla="*/ 8 w 8"/>
                  <a:gd name="T5" fmla="*/ 8 h 11"/>
                  <a:gd name="T6" fmla="*/ 6 w 8"/>
                  <a:gd name="T7" fmla="*/ 11 h 11"/>
                  <a:gd name="T8" fmla="*/ 4 w 8"/>
                  <a:gd name="T9" fmla="*/ 9 h 11"/>
                  <a:gd name="T10" fmla="*/ 4 w 8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4" y="6"/>
                    </a:moveTo>
                    <a:cubicBezTo>
                      <a:pt x="1" y="6"/>
                      <a:pt x="0" y="3"/>
                      <a:pt x="0" y="0"/>
                    </a:cubicBezTo>
                    <a:cubicBezTo>
                      <a:pt x="2" y="1"/>
                      <a:pt x="8" y="7"/>
                      <a:pt x="8" y="8"/>
                    </a:cubicBezTo>
                    <a:cubicBezTo>
                      <a:pt x="8" y="9"/>
                      <a:pt x="7" y="11"/>
                      <a:pt x="6" y="11"/>
                    </a:cubicBezTo>
                    <a:cubicBezTo>
                      <a:pt x="5" y="11"/>
                      <a:pt x="4" y="9"/>
                      <a:pt x="4" y="9"/>
                    </a:cubicBezTo>
                    <a:cubicBezTo>
                      <a:pt x="4" y="8"/>
                      <a:pt x="4" y="7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Freeform 27"/>
              <p:cNvSpPr/>
              <p:nvPr/>
            </p:nvSpPr>
            <p:spPr bwMode="auto">
              <a:xfrm>
                <a:off x="7542651" y="3246752"/>
                <a:ext cx="27262" cy="14870"/>
              </a:xfrm>
              <a:custGeom>
                <a:avLst/>
                <a:gdLst>
                  <a:gd name="T0" fmla="*/ 1 w 11"/>
                  <a:gd name="T1" fmla="*/ 0 h 6"/>
                  <a:gd name="T2" fmla="*/ 11 w 11"/>
                  <a:gd name="T3" fmla="*/ 5 h 6"/>
                  <a:gd name="T4" fmla="*/ 9 w 11"/>
                  <a:gd name="T5" fmla="*/ 6 h 6"/>
                  <a:gd name="T6" fmla="*/ 0 w 11"/>
                  <a:gd name="T7" fmla="*/ 1 h 6"/>
                  <a:gd name="T8" fmla="*/ 1 w 11"/>
                  <a:gd name="T9" fmla="*/ 1 h 6"/>
                  <a:gd name="T10" fmla="*/ 1 w 1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1" y="0"/>
                    </a:moveTo>
                    <a:cubicBezTo>
                      <a:pt x="4" y="1"/>
                      <a:pt x="10" y="3"/>
                      <a:pt x="11" y="5"/>
                    </a:cubicBezTo>
                    <a:cubicBezTo>
                      <a:pt x="11" y="6"/>
                      <a:pt x="10" y="6"/>
                      <a:pt x="9" y="6"/>
                    </a:cubicBezTo>
                    <a:cubicBezTo>
                      <a:pt x="7" y="6"/>
                      <a:pt x="0" y="4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Freeform 28"/>
              <p:cNvSpPr/>
              <p:nvPr/>
            </p:nvSpPr>
            <p:spPr bwMode="auto">
              <a:xfrm>
                <a:off x="7510432" y="3229403"/>
                <a:ext cx="17349" cy="9914"/>
              </a:xfrm>
              <a:custGeom>
                <a:avLst/>
                <a:gdLst>
                  <a:gd name="T0" fmla="*/ 0 w 7"/>
                  <a:gd name="T1" fmla="*/ 0 h 4"/>
                  <a:gd name="T2" fmla="*/ 7 w 7"/>
                  <a:gd name="T3" fmla="*/ 4 h 4"/>
                  <a:gd name="T4" fmla="*/ 4 w 7"/>
                  <a:gd name="T5" fmla="*/ 4 h 4"/>
                  <a:gd name="T6" fmla="*/ 0 w 7"/>
                  <a:gd name="T7" fmla="*/ 1 h 4"/>
                  <a:gd name="T8" fmla="*/ 2 w 7"/>
                  <a:gd name="T9" fmla="*/ 0 h 4"/>
                  <a:gd name="T10" fmla="*/ 0 w 7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cubicBezTo>
                      <a:pt x="3" y="2"/>
                      <a:pt x="5" y="1"/>
                      <a:pt x="7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Freeform 29"/>
              <p:cNvSpPr/>
              <p:nvPr/>
            </p:nvSpPr>
            <p:spPr bwMode="auto">
              <a:xfrm>
                <a:off x="7268787" y="3959292"/>
                <a:ext cx="78070" cy="78070"/>
              </a:xfrm>
              <a:custGeom>
                <a:avLst/>
                <a:gdLst>
                  <a:gd name="T0" fmla="*/ 16 w 32"/>
                  <a:gd name="T1" fmla="*/ 4 h 32"/>
                  <a:gd name="T2" fmla="*/ 29 w 32"/>
                  <a:gd name="T3" fmla="*/ 1 h 32"/>
                  <a:gd name="T4" fmla="*/ 32 w 32"/>
                  <a:gd name="T5" fmla="*/ 10 h 32"/>
                  <a:gd name="T6" fmla="*/ 18 w 32"/>
                  <a:gd name="T7" fmla="*/ 32 h 32"/>
                  <a:gd name="T8" fmla="*/ 0 w 32"/>
                  <a:gd name="T9" fmla="*/ 4 h 32"/>
                  <a:gd name="T10" fmla="*/ 16 w 32"/>
                  <a:gd name="T11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16" y="4"/>
                    </a:moveTo>
                    <a:cubicBezTo>
                      <a:pt x="20" y="4"/>
                      <a:pt x="25" y="3"/>
                      <a:pt x="29" y="1"/>
                    </a:cubicBezTo>
                    <a:cubicBezTo>
                      <a:pt x="30" y="5"/>
                      <a:pt x="32" y="7"/>
                      <a:pt x="32" y="10"/>
                    </a:cubicBezTo>
                    <a:cubicBezTo>
                      <a:pt x="32" y="16"/>
                      <a:pt x="24" y="32"/>
                      <a:pt x="18" y="32"/>
                    </a:cubicBezTo>
                    <a:cubicBezTo>
                      <a:pt x="10" y="32"/>
                      <a:pt x="0" y="10"/>
                      <a:pt x="0" y="4"/>
                    </a:cubicBezTo>
                    <a:cubicBezTo>
                      <a:pt x="0" y="0"/>
                      <a:pt x="16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Freeform 30"/>
              <p:cNvSpPr/>
              <p:nvPr/>
            </p:nvSpPr>
            <p:spPr bwMode="auto">
              <a:xfrm>
                <a:off x="7336944" y="3944422"/>
                <a:ext cx="7435" cy="12392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5 h 5"/>
                  <a:gd name="T4" fmla="*/ 0 w 3"/>
                  <a:gd name="T5" fmla="*/ 0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cubicBezTo>
                      <a:pt x="3" y="3"/>
                      <a:pt x="3" y="3"/>
                      <a:pt x="3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Freeform 31"/>
              <p:cNvSpPr/>
              <p:nvPr/>
            </p:nvSpPr>
            <p:spPr bwMode="auto">
              <a:xfrm>
                <a:off x="7107691" y="3846525"/>
                <a:ext cx="23545" cy="12392"/>
              </a:xfrm>
              <a:custGeom>
                <a:avLst/>
                <a:gdLst>
                  <a:gd name="T0" fmla="*/ 10 w 10"/>
                  <a:gd name="T1" fmla="*/ 2 h 5"/>
                  <a:gd name="T2" fmla="*/ 0 w 10"/>
                  <a:gd name="T3" fmla="*/ 2 h 5"/>
                  <a:gd name="T4" fmla="*/ 10 w 10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10" y="2"/>
                    </a:moveTo>
                    <a:cubicBezTo>
                      <a:pt x="7" y="4"/>
                      <a:pt x="3" y="5"/>
                      <a:pt x="0" y="2"/>
                    </a:cubicBezTo>
                    <a:cubicBezTo>
                      <a:pt x="6" y="0"/>
                      <a:pt x="6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Freeform 32"/>
              <p:cNvSpPr/>
              <p:nvPr/>
            </p:nvSpPr>
            <p:spPr bwMode="auto">
              <a:xfrm>
                <a:off x="6977575" y="3324821"/>
                <a:ext cx="27262" cy="12392"/>
              </a:xfrm>
              <a:custGeom>
                <a:avLst/>
                <a:gdLst>
                  <a:gd name="T0" fmla="*/ 11 w 11"/>
                  <a:gd name="T1" fmla="*/ 1 h 5"/>
                  <a:gd name="T2" fmla="*/ 11 w 11"/>
                  <a:gd name="T3" fmla="*/ 5 h 5"/>
                  <a:gd name="T4" fmla="*/ 8 w 11"/>
                  <a:gd name="T5" fmla="*/ 5 h 5"/>
                  <a:gd name="T6" fmla="*/ 0 w 11"/>
                  <a:gd name="T7" fmla="*/ 2 h 5"/>
                  <a:gd name="T8" fmla="*/ 11 w 11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1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5" y="5"/>
                      <a:pt x="1" y="3"/>
                      <a:pt x="0" y="2"/>
                    </a:cubicBezTo>
                    <a:cubicBezTo>
                      <a:pt x="5" y="1"/>
                      <a:pt x="7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Freeform 33"/>
              <p:cNvSpPr/>
              <p:nvPr/>
            </p:nvSpPr>
            <p:spPr bwMode="auto">
              <a:xfrm>
                <a:off x="6642991" y="3314908"/>
                <a:ext cx="806720" cy="612166"/>
              </a:xfrm>
              <a:custGeom>
                <a:avLst/>
                <a:gdLst>
                  <a:gd name="T0" fmla="*/ 330 w 330"/>
                  <a:gd name="T1" fmla="*/ 152 h 250"/>
                  <a:gd name="T2" fmla="*/ 326 w 330"/>
                  <a:gd name="T3" fmla="*/ 177 h 250"/>
                  <a:gd name="T4" fmla="*/ 310 w 330"/>
                  <a:gd name="T5" fmla="*/ 203 h 250"/>
                  <a:gd name="T6" fmla="*/ 302 w 330"/>
                  <a:gd name="T7" fmla="*/ 229 h 250"/>
                  <a:gd name="T8" fmla="*/ 259 w 330"/>
                  <a:gd name="T9" fmla="*/ 241 h 250"/>
                  <a:gd name="T10" fmla="*/ 218 w 330"/>
                  <a:gd name="T11" fmla="*/ 228 h 250"/>
                  <a:gd name="T12" fmla="*/ 213 w 330"/>
                  <a:gd name="T13" fmla="*/ 215 h 250"/>
                  <a:gd name="T14" fmla="*/ 204 w 330"/>
                  <a:gd name="T15" fmla="*/ 217 h 250"/>
                  <a:gd name="T16" fmla="*/ 203 w 330"/>
                  <a:gd name="T17" fmla="*/ 205 h 250"/>
                  <a:gd name="T18" fmla="*/ 196 w 330"/>
                  <a:gd name="T19" fmla="*/ 214 h 250"/>
                  <a:gd name="T20" fmla="*/ 201 w 330"/>
                  <a:gd name="T21" fmla="*/ 191 h 250"/>
                  <a:gd name="T22" fmla="*/ 180 w 330"/>
                  <a:gd name="T23" fmla="*/ 206 h 250"/>
                  <a:gd name="T24" fmla="*/ 139 w 330"/>
                  <a:gd name="T25" fmla="*/ 180 h 250"/>
                  <a:gd name="T26" fmla="*/ 85 w 330"/>
                  <a:gd name="T27" fmla="*/ 201 h 250"/>
                  <a:gd name="T28" fmla="*/ 60 w 330"/>
                  <a:gd name="T29" fmla="*/ 203 h 250"/>
                  <a:gd name="T30" fmla="*/ 14 w 330"/>
                  <a:gd name="T31" fmla="*/ 202 h 250"/>
                  <a:gd name="T32" fmla="*/ 15 w 330"/>
                  <a:gd name="T33" fmla="*/ 171 h 250"/>
                  <a:gd name="T34" fmla="*/ 1 w 330"/>
                  <a:gd name="T35" fmla="*/ 133 h 250"/>
                  <a:gd name="T36" fmla="*/ 5 w 330"/>
                  <a:gd name="T37" fmla="*/ 133 h 250"/>
                  <a:gd name="T38" fmla="*/ 2 w 330"/>
                  <a:gd name="T39" fmla="*/ 115 h 250"/>
                  <a:gd name="T40" fmla="*/ 5 w 330"/>
                  <a:gd name="T41" fmla="*/ 95 h 250"/>
                  <a:gd name="T42" fmla="*/ 21 w 330"/>
                  <a:gd name="T43" fmla="*/ 87 h 250"/>
                  <a:gd name="T44" fmla="*/ 74 w 330"/>
                  <a:gd name="T45" fmla="*/ 62 h 250"/>
                  <a:gd name="T46" fmla="*/ 77 w 330"/>
                  <a:gd name="T47" fmla="*/ 50 h 250"/>
                  <a:gd name="T48" fmla="*/ 85 w 330"/>
                  <a:gd name="T49" fmla="*/ 46 h 250"/>
                  <a:gd name="T50" fmla="*/ 97 w 330"/>
                  <a:gd name="T51" fmla="*/ 33 h 250"/>
                  <a:gd name="T52" fmla="*/ 121 w 330"/>
                  <a:gd name="T53" fmla="*/ 38 h 250"/>
                  <a:gd name="T54" fmla="*/ 132 w 330"/>
                  <a:gd name="T55" fmla="*/ 37 h 250"/>
                  <a:gd name="T56" fmla="*/ 137 w 330"/>
                  <a:gd name="T57" fmla="*/ 20 h 250"/>
                  <a:gd name="T58" fmla="*/ 158 w 330"/>
                  <a:gd name="T59" fmla="*/ 11 h 250"/>
                  <a:gd name="T60" fmla="*/ 179 w 330"/>
                  <a:gd name="T61" fmla="*/ 13 h 250"/>
                  <a:gd name="T62" fmla="*/ 193 w 330"/>
                  <a:gd name="T63" fmla="*/ 16 h 250"/>
                  <a:gd name="T64" fmla="*/ 183 w 330"/>
                  <a:gd name="T65" fmla="*/ 36 h 250"/>
                  <a:gd name="T66" fmla="*/ 191 w 330"/>
                  <a:gd name="T67" fmla="*/ 44 h 250"/>
                  <a:gd name="T68" fmla="*/ 221 w 330"/>
                  <a:gd name="T69" fmla="*/ 59 h 250"/>
                  <a:gd name="T70" fmla="*/ 233 w 330"/>
                  <a:gd name="T71" fmla="*/ 10 h 250"/>
                  <a:gd name="T72" fmla="*/ 248 w 330"/>
                  <a:gd name="T73" fmla="*/ 18 h 250"/>
                  <a:gd name="T74" fmla="*/ 260 w 330"/>
                  <a:gd name="T75" fmla="*/ 33 h 250"/>
                  <a:gd name="T76" fmla="*/ 272 w 330"/>
                  <a:gd name="T77" fmla="*/ 68 h 250"/>
                  <a:gd name="T78" fmla="*/ 297 w 330"/>
                  <a:gd name="T79" fmla="*/ 95 h 250"/>
                  <a:gd name="T80" fmla="*/ 323 w 330"/>
                  <a:gd name="T81" fmla="*/ 12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0" h="250">
                    <a:moveTo>
                      <a:pt x="322" y="122"/>
                    </a:moveTo>
                    <a:cubicBezTo>
                      <a:pt x="327" y="128"/>
                      <a:pt x="330" y="143"/>
                      <a:pt x="330" y="152"/>
                    </a:cubicBezTo>
                    <a:cubicBezTo>
                      <a:pt x="330" y="158"/>
                      <a:pt x="328" y="167"/>
                      <a:pt x="326" y="169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4" y="180"/>
                      <a:pt x="325" y="181"/>
                      <a:pt x="324" y="183"/>
                    </a:cubicBezTo>
                    <a:cubicBezTo>
                      <a:pt x="318" y="191"/>
                      <a:pt x="313" y="194"/>
                      <a:pt x="310" y="203"/>
                    </a:cubicBezTo>
                    <a:cubicBezTo>
                      <a:pt x="308" y="210"/>
                      <a:pt x="302" y="219"/>
                      <a:pt x="302" y="229"/>
                    </a:cubicBezTo>
                    <a:cubicBezTo>
                      <a:pt x="302" y="229"/>
                      <a:pt x="302" y="229"/>
                      <a:pt x="302" y="229"/>
                    </a:cubicBezTo>
                    <a:cubicBezTo>
                      <a:pt x="299" y="242"/>
                      <a:pt x="275" y="236"/>
                      <a:pt x="273" y="250"/>
                    </a:cubicBezTo>
                    <a:cubicBezTo>
                      <a:pt x="271" y="249"/>
                      <a:pt x="259" y="243"/>
                      <a:pt x="259" y="241"/>
                    </a:cubicBezTo>
                    <a:cubicBezTo>
                      <a:pt x="252" y="241"/>
                      <a:pt x="254" y="247"/>
                      <a:pt x="247" y="247"/>
                    </a:cubicBezTo>
                    <a:cubicBezTo>
                      <a:pt x="236" y="247"/>
                      <a:pt x="218" y="240"/>
                      <a:pt x="218" y="228"/>
                    </a:cubicBezTo>
                    <a:cubicBezTo>
                      <a:pt x="218" y="224"/>
                      <a:pt x="214" y="220"/>
                      <a:pt x="214" y="217"/>
                    </a:cubicBezTo>
                    <a:cubicBezTo>
                      <a:pt x="214" y="217"/>
                      <a:pt x="213" y="215"/>
                      <a:pt x="213" y="215"/>
                    </a:cubicBezTo>
                    <a:cubicBezTo>
                      <a:pt x="211" y="216"/>
                      <a:pt x="210" y="217"/>
                      <a:pt x="208" y="217"/>
                    </a:cubicBezTo>
                    <a:cubicBezTo>
                      <a:pt x="204" y="217"/>
                      <a:pt x="204" y="217"/>
                      <a:pt x="204" y="217"/>
                    </a:cubicBezTo>
                    <a:cubicBezTo>
                      <a:pt x="205" y="215"/>
                      <a:pt x="206" y="214"/>
                      <a:pt x="206" y="211"/>
                    </a:cubicBezTo>
                    <a:cubicBezTo>
                      <a:pt x="206" y="207"/>
                      <a:pt x="204" y="206"/>
                      <a:pt x="203" y="205"/>
                    </a:cubicBezTo>
                    <a:cubicBezTo>
                      <a:pt x="203" y="206"/>
                      <a:pt x="203" y="207"/>
                      <a:pt x="203" y="208"/>
                    </a:cubicBezTo>
                    <a:cubicBezTo>
                      <a:pt x="200" y="209"/>
                      <a:pt x="200" y="214"/>
                      <a:pt x="196" y="214"/>
                    </a:cubicBezTo>
                    <a:cubicBezTo>
                      <a:pt x="194" y="214"/>
                      <a:pt x="193" y="213"/>
                      <a:pt x="193" y="211"/>
                    </a:cubicBezTo>
                    <a:cubicBezTo>
                      <a:pt x="200" y="210"/>
                      <a:pt x="201" y="195"/>
                      <a:pt x="201" y="191"/>
                    </a:cubicBezTo>
                    <a:cubicBezTo>
                      <a:pt x="196" y="196"/>
                      <a:pt x="189" y="211"/>
                      <a:pt x="183" y="211"/>
                    </a:cubicBezTo>
                    <a:cubicBezTo>
                      <a:pt x="179" y="211"/>
                      <a:pt x="180" y="206"/>
                      <a:pt x="180" y="206"/>
                    </a:cubicBezTo>
                    <a:cubicBezTo>
                      <a:pt x="178" y="206"/>
                      <a:pt x="172" y="192"/>
                      <a:pt x="170" y="188"/>
                    </a:cubicBezTo>
                    <a:cubicBezTo>
                      <a:pt x="165" y="183"/>
                      <a:pt x="148" y="180"/>
                      <a:pt x="139" y="180"/>
                    </a:cubicBezTo>
                    <a:cubicBezTo>
                      <a:pt x="128" y="180"/>
                      <a:pt x="126" y="184"/>
                      <a:pt x="120" y="186"/>
                    </a:cubicBezTo>
                    <a:cubicBezTo>
                      <a:pt x="105" y="191"/>
                      <a:pt x="87" y="186"/>
                      <a:pt x="85" y="201"/>
                    </a:cubicBezTo>
                    <a:cubicBezTo>
                      <a:pt x="79" y="201"/>
                      <a:pt x="74" y="203"/>
                      <a:pt x="68" y="203"/>
                    </a:cubicBezTo>
                    <a:cubicBezTo>
                      <a:pt x="63" y="200"/>
                      <a:pt x="63" y="203"/>
                      <a:pt x="60" y="203"/>
                    </a:cubicBezTo>
                    <a:cubicBezTo>
                      <a:pt x="50" y="203"/>
                      <a:pt x="45" y="212"/>
                      <a:pt x="33" y="212"/>
                    </a:cubicBezTo>
                    <a:cubicBezTo>
                      <a:pt x="28" y="212"/>
                      <a:pt x="14" y="206"/>
                      <a:pt x="14" y="202"/>
                    </a:cubicBezTo>
                    <a:cubicBezTo>
                      <a:pt x="14" y="198"/>
                      <a:pt x="21" y="196"/>
                      <a:pt x="21" y="189"/>
                    </a:cubicBezTo>
                    <a:cubicBezTo>
                      <a:pt x="21" y="181"/>
                      <a:pt x="16" y="176"/>
                      <a:pt x="15" y="171"/>
                    </a:cubicBezTo>
                    <a:cubicBezTo>
                      <a:pt x="11" y="159"/>
                      <a:pt x="10" y="155"/>
                      <a:pt x="7" y="143"/>
                    </a:cubicBezTo>
                    <a:cubicBezTo>
                      <a:pt x="5" y="139"/>
                      <a:pt x="0" y="138"/>
                      <a:pt x="1" y="133"/>
                    </a:cubicBezTo>
                    <a:cubicBezTo>
                      <a:pt x="2" y="132"/>
                      <a:pt x="2" y="131"/>
                      <a:pt x="3" y="130"/>
                    </a:cubicBezTo>
                    <a:cubicBezTo>
                      <a:pt x="3" y="131"/>
                      <a:pt x="4" y="132"/>
                      <a:pt x="5" y="133"/>
                    </a:cubicBezTo>
                    <a:cubicBezTo>
                      <a:pt x="6" y="132"/>
                      <a:pt x="5" y="131"/>
                      <a:pt x="5" y="130"/>
                    </a:cubicBezTo>
                    <a:cubicBezTo>
                      <a:pt x="5" y="125"/>
                      <a:pt x="2" y="122"/>
                      <a:pt x="2" y="115"/>
                    </a:cubicBezTo>
                    <a:cubicBezTo>
                      <a:pt x="2" y="106"/>
                      <a:pt x="2" y="105"/>
                      <a:pt x="2" y="98"/>
                    </a:cubicBezTo>
                    <a:cubicBezTo>
                      <a:pt x="2" y="96"/>
                      <a:pt x="4" y="95"/>
                      <a:pt x="5" y="95"/>
                    </a:cubicBezTo>
                    <a:cubicBezTo>
                      <a:pt x="5" y="95"/>
                      <a:pt x="5" y="97"/>
                      <a:pt x="5" y="97"/>
                    </a:cubicBezTo>
                    <a:cubicBezTo>
                      <a:pt x="11" y="97"/>
                      <a:pt x="17" y="90"/>
                      <a:pt x="21" y="87"/>
                    </a:cubicBezTo>
                    <a:cubicBezTo>
                      <a:pt x="24" y="83"/>
                      <a:pt x="34" y="82"/>
                      <a:pt x="40" y="82"/>
                    </a:cubicBezTo>
                    <a:cubicBezTo>
                      <a:pt x="50" y="80"/>
                      <a:pt x="74" y="72"/>
                      <a:pt x="74" y="62"/>
                    </a:cubicBezTo>
                    <a:cubicBezTo>
                      <a:pt x="74" y="60"/>
                      <a:pt x="74" y="59"/>
                      <a:pt x="74" y="57"/>
                    </a:cubicBezTo>
                    <a:cubicBezTo>
                      <a:pt x="74" y="54"/>
                      <a:pt x="74" y="51"/>
                      <a:pt x="77" y="50"/>
                    </a:cubicBezTo>
                    <a:cubicBezTo>
                      <a:pt x="79" y="53"/>
                      <a:pt x="80" y="54"/>
                      <a:pt x="82" y="56"/>
                    </a:cubicBezTo>
                    <a:cubicBezTo>
                      <a:pt x="85" y="54"/>
                      <a:pt x="83" y="49"/>
                      <a:pt x="85" y="46"/>
                    </a:cubicBezTo>
                    <a:cubicBezTo>
                      <a:pt x="87" y="47"/>
                      <a:pt x="89" y="49"/>
                      <a:pt x="91" y="49"/>
                    </a:cubicBezTo>
                    <a:cubicBezTo>
                      <a:pt x="91" y="41"/>
                      <a:pt x="97" y="39"/>
                      <a:pt x="97" y="33"/>
                    </a:cubicBezTo>
                    <a:cubicBezTo>
                      <a:pt x="105" y="33"/>
                      <a:pt x="106" y="27"/>
                      <a:pt x="112" y="27"/>
                    </a:cubicBezTo>
                    <a:cubicBezTo>
                      <a:pt x="118" y="27"/>
                      <a:pt x="120" y="33"/>
                      <a:pt x="121" y="38"/>
                    </a:cubicBezTo>
                    <a:cubicBezTo>
                      <a:pt x="122" y="36"/>
                      <a:pt x="125" y="35"/>
                      <a:pt x="127" y="35"/>
                    </a:cubicBezTo>
                    <a:cubicBezTo>
                      <a:pt x="129" y="35"/>
                      <a:pt x="131" y="37"/>
                      <a:pt x="132" y="37"/>
                    </a:cubicBezTo>
                    <a:cubicBezTo>
                      <a:pt x="133" y="35"/>
                      <a:pt x="132" y="33"/>
                      <a:pt x="132" y="30"/>
                    </a:cubicBezTo>
                    <a:cubicBezTo>
                      <a:pt x="132" y="26"/>
                      <a:pt x="137" y="24"/>
                      <a:pt x="137" y="20"/>
                    </a:cubicBezTo>
                    <a:cubicBezTo>
                      <a:pt x="137" y="16"/>
                      <a:pt x="148" y="13"/>
                      <a:pt x="153" y="13"/>
                    </a:cubicBezTo>
                    <a:cubicBezTo>
                      <a:pt x="155" y="13"/>
                      <a:pt x="157" y="12"/>
                      <a:pt x="158" y="11"/>
                    </a:cubicBezTo>
                    <a:cubicBezTo>
                      <a:pt x="157" y="9"/>
                      <a:pt x="154" y="8"/>
                      <a:pt x="153" y="5"/>
                    </a:cubicBezTo>
                    <a:cubicBezTo>
                      <a:pt x="163" y="9"/>
                      <a:pt x="169" y="13"/>
                      <a:pt x="179" y="13"/>
                    </a:cubicBezTo>
                    <a:cubicBezTo>
                      <a:pt x="183" y="13"/>
                      <a:pt x="184" y="10"/>
                      <a:pt x="187" y="10"/>
                    </a:cubicBezTo>
                    <a:cubicBezTo>
                      <a:pt x="189" y="10"/>
                      <a:pt x="193" y="13"/>
                      <a:pt x="193" y="16"/>
                    </a:cubicBezTo>
                    <a:cubicBezTo>
                      <a:pt x="193" y="19"/>
                      <a:pt x="188" y="20"/>
                      <a:pt x="186" y="2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83" y="38"/>
                      <a:pt x="187" y="37"/>
                      <a:pt x="188" y="39"/>
                    </a:cubicBezTo>
                    <a:cubicBezTo>
                      <a:pt x="190" y="40"/>
                      <a:pt x="190" y="44"/>
                      <a:pt x="191" y="44"/>
                    </a:cubicBezTo>
                    <a:cubicBezTo>
                      <a:pt x="199" y="47"/>
                      <a:pt x="203" y="49"/>
                      <a:pt x="210" y="51"/>
                    </a:cubicBezTo>
                    <a:cubicBezTo>
                      <a:pt x="215" y="53"/>
                      <a:pt x="216" y="59"/>
                      <a:pt x="221" y="59"/>
                    </a:cubicBezTo>
                    <a:cubicBezTo>
                      <a:pt x="230" y="59"/>
                      <a:pt x="232" y="42"/>
                      <a:pt x="233" y="36"/>
                    </a:cubicBezTo>
                    <a:cubicBezTo>
                      <a:pt x="233" y="10"/>
                      <a:pt x="233" y="10"/>
                      <a:pt x="233" y="10"/>
                    </a:cubicBezTo>
                    <a:cubicBezTo>
                      <a:pt x="238" y="6"/>
                      <a:pt x="237" y="3"/>
                      <a:pt x="241" y="0"/>
                    </a:cubicBezTo>
                    <a:cubicBezTo>
                      <a:pt x="242" y="8"/>
                      <a:pt x="246" y="13"/>
                      <a:pt x="248" y="18"/>
                    </a:cubicBezTo>
                    <a:cubicBezTo>
                      <a:pt x="249" y="22"/>
                      <a:pt x="248" y="28"/>
                      <a:pt x="251" y="30"/>
                    </a:cubicBezTo>
                    <a:cubicBezTo>
                      <a:pt x="254" y="31"/>
                      <a:pt x="259" y="33"/>
                      <a:pt x="260" y="33"/>
                    </a:cubicBezTo>
                    <a:cubicBezTo>
                      <a:pt x="264" y="35"/>
                      <a:pt x="264" y="45"/>
                      <a:pt x="265" y="49"/>
                    </a:cubicBezTo>
                    <a:cubicBezTo>
                      <a:pt x="268" y="57"/>
                      <a:pt x="270" y="61"/>
                      <a:pt x="272" y="68"/>
                    </a:cubicBezTo>
                    <a:cubicBezTo>
                      <a:pt x="274" y="75"/>
                      <a:pt x="287" y="77"/>
                      <a:pt x="292" y="82"/>
                    </a:cubicBezTo>
                    <a:cubicBezTo>
                      <a:pt x="295" y="86"/>
                      <a:pt x="296" y="91"/>
                      <a:pt x="297" y="95"/>
                    </a:cubicBezTo>
                    <a:cubicBezTo>
                      <a:pt x="298" y="99"/>
                      <a:pt x="303" y="99"/>
                      <a:pt x="306" y="99"/>
                    </a:cubicBezTo>
                    <a:cubicBezTo>
                      <a:pt x="306" y="110"/>
                      <a:pt x="317" y="115"/>
                      <a:pt x="323" y="121"/>
                    </a:cubicBezTo>
                    <a:lnTo>
                      <a:pt x="322" y="1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Freeform 48"/>
              <p:cNvSpPr/>
              <p:nvPr/>
            </p:nvSpPr>
            <p:spPr bwMode="auto">
              <a:xfrm>
                <a:off x="6481895" y="3126549"/>
                <a:ext cx="33459" cy="32219"/>
              </a:xfrm>
              <a:custGeom>
                <a:avLst/>
                <a:gdLst>
                  <a:gd name="T0" fmla="*/ 8 w 14"/>
                  <a:gd name="T1" fmla="*/ 11 h 13"/>
                  <a:gd name="T2" fmla="*/ 6 w 14"/>
                  <a:gd name="T3" fmla="*/ 7 h 13"/>
                  <a:gd name="T4" fmla="*/ 0 w 14"/>
                  <a:gd name="T5" fmla="*/ 4 h 13"/>
                  <a:gd name="T6" fmla="*/ 6 w 14"/>
                  <a:gd name="T7" fmla="*/ 0 h 13"/>
                  <a:gd name="T8" fmla="*/ 14 w 14"/>
                  <a:gd name="T9" fmla="*/ 10 h 13"/>
                  <a:gd name="T10" fmla="*/ 14 w 14"/>
                  <a:gd name="T11" fmla="*/ 13 h 13"/>
                  <a:gd name="T12" fmla="*/ 12 w 14"/>
                  <a:gd name="T13" fmla="*/ 13 h 13"/>
                  <a:gd name="T14" fmla="*/ 8 w 14"/>
                  <a:gd name="T1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11"/>
                    </a:moveTo>
                    <a:cubicBezTo>
                      <a:pt x="8" y="11"/>
                      <a:pt x="6" y="8"/>
                      <a:pt x="6" y="7"/>
                    </a:cubicBezTo>
                    <a:cubicBezTo>
                      <a:pt x="5" y="5"/>
                      <a:pt x="0" y="6"/>
                      <a:pt x="0" y="4"/>
                    </a:cubicBezTo>
                    <a:cubicBezTo>
                      <a:pt x="0" y="2"/>
                      <a:pt x="4" y="0"/>
                      <a:pt x="6" y="0"/>
                    </a:cubicBezTo>
                    <a:cubicBezTo>
                      <a:pt x="8" y="4"/>
                      <a:pt x="10" y="10"/>
                      <a:pt x="14" y="10"/>
                    </a:cubicBezTo>
                    <a:cubicBezTo>
                      <a:pt x="14" y="11"/>
                      <a:pt x="14" y="12"/>
                      <a:pt x="14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0" y="13"/>
                      <a:pt x="9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Freeform 49"/>
              <p:cNvSpPr/>
              <p:nvPr/>
            </p:nvSpPr>
            <p:spPr bwMode="auto">
              <a:xfrm>
                <a:off x="6532702" y="3148855"/>
                <a:ext cx="14870" cy="12392"/>
              </a:xfrm>
              <a:custGeom>
                <a:avLst/>
                <a:gdLst>
                  <a:gd name="T0" fmla="*/ 0 w 6"/>
                  <a:gd name="T1" fmla="*/ 0 h 5"/>
                  <a:gd name="T2" fmla="*/ 3 w 6"/>
                  <a:gd name="T3" fmla="*/ 0 h 5"/>
                  <a:gd name="T4" fmla="*/ 6 w 6"/>
                  <a:gd name="T5" fmla="*/ 2 h 5"/>
                  <a:gd name="T6" fmla="*/ 2 w 6"/>
                  <a:gd name="T7" fmla="*/ 5 h 5"/>
                  <a:gd name="T8" fmla="*/ 0 w 6"/>
                  <a:gd name="T9" fmla="*/ 2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Freeform 50"/>
              <p:cNvSpPr/>
              <p:nvPr/>
            </p:nvSpPr>
            <p:spPr bwMode="auto">
              <a:xfrm>
                <a:off x="6354257" y="3119114"/>
                <a:ext cx="14870" cy="19827"/>
              </a:xfrm>
              <a:custGeom>
                <a:avLst/>
                <a:gdLst>
                  <a:gd name="T0" fmla="*/ 1 w 6"/>
                  <a:gd name="T1" fmla="*/ 0 h 8"/>
                  <a:gd name="T2" fmla="*/ 5 w 6"/>
                  <a:gd name="T3" fmla="*/ 8 h 8"/>
                  <a:gd name="T4" fmla="*/ 0 w 6"/>
                  <a:gd name="T5" fmla="*/ 1 h 8"/>
                  <a:gd name="T6" fmla="*/ 0 w 6"/>
                  <a:gd name="T7" fmla="*/ 0 h 8"/>
                  <a:gd name="T8" fmla="*/ 2 w 6"/>
                  <a:gd name="T9" fmla="*/ 0 h 8"/>
                  <a:gd name="T10" fmla="*/ 2 w 6"/>
                  <a:gd name="T11" fmla="*/ 1 h 8"/>
                  <a:gd name="T12" fmla="*/ 1 w 6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cubicBezTo>
                      <a:pt x="4" y="3"/>
                      <a:pt x="6" y="4"/>
                      <a:pt x="5" y="8"/>
                    </a:cubicBezTo>
                    <a:cubicBezTo>
                      <a:pt x="4" y="8"/>
                      <a:pt x="0" y="3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Freeform 51"/>
              <p:cNvSpPr/>
              <p:nvPr/>
            </p:nvSpPr>
            <p:spPr bwMode="auto">
              <a:xfrm>
                <a:off x="6329473" y="3075742"/>
                <a:ext cx="19827" cy="17349"/>
              </a:xfrm>
              <a:custGeom>
                <a:avLst/>
                <a:gdLst>
                  <a:gd name="T0" fmla="*/ 1 w 8"/>
                  <a:gd name="T1" fmla="*/ 0 h 7"/>
                  <a:gd name="T2" fmla="*/ 5 w 8"/>
                  <a:gd name="T3" fmla="*/ 7 h 7"/>
                  <a:gd name="T4" fmla="*/ 0 w 8"/>
                  <a:gd name="T5" fmla="*/ 1 h 7"/>
                  <a:gd name="T6" fmla="*/ 0 w 8"/>
                  <a:gd name="T7" fmla="*/ 1 h 7"/>
                  <a:gd name="T8" fmla="*/ 1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0"/>
                    </a:moveTo>
                    <a:cubicBezTo>
                      <a:pt x="3" y="1"/>
                      <a:pt x="8" y="7"/>
                      <a:pt x="5" y="7"/>
                    </a:cubicBezTo>
                    <a:cubicBezTo>
                      <a:pt x="4" y="7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4"/>
            <p:cNvGrpSpPr/>
            <p:nvPr/>
          </p:nvGrpSpPr>
          <p:grpSpPr>
            <a:xfrm>
              <a:off x="2053312" y="3060606"/>
              <a:ext cx="931879" cy="1485803"/>
              <a:chOff x="3211966" y="2860121"/>
              <a:chExt cx="931879" cy="1485803"/>
            </a:xfrm>
            <a:grpFill/>
          </p:grpSpPr>
          <p:sp>
            <p:nvSpPr>
              <p:cNvPr id="152" name="Freeform 94"/>
              <p:cNvSpPr/>
              <p:nvPr/>
            </p:nvSpPr>
            <p:spPr bwMode="auto">
              <a:xfrm>
                <a:off x="3822892" y="3105483"/>
                <a:ext cx="47090" cy="35937"/>
              </a:xfrm>
              <a:custGeom>
                <a:avLst/>
                <a:gdLst>
                  <a:gd name="T0" fmla="*/ 7 w 19"/>
                  <a:gd name="T1" fmla="*/ 0 h 15"/>
                  <a:gd name="T2" fmla="*/ 13 w 19"/>
                  <a:gd name="T3" fmla="*/ 3 h 15"/>
                  <a:gd name="T4" fmla="*/ 17 w 19"/>
                  <a:gd name="T5" fmla="*/ 3 h 15"/>
                  <a:gd name="T6" fmla="*/ 19 w 19"/>
                  <a:gd name="T7" fmla="*/ 6 h 15"/>
                  <a:gd name="T8" fmla="*/ 11 w 19"/>
                  <a:gd name="T9" fmla="*/ 15 h 15"/>
                  <a:gd name="T10" fmla="*/ 0 w 19"/>
                  <a:gd name="T11" fmla="*/ 7 h 15"/>
                  <a:gd name="T12" fmla="*/ 5 w 19"/>
                  <a:gd name="T13" fmla="*/ 0 h 15"/>
                  <a:gd name="T14" fmla="*/ 7 w 1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5">
                    <a:moveTo>
                      <a:pt x="7" y="0"/>
                    </a:moveTo>
                    <a:cubicBezTo>
                      <a:pt x="8" y="1"/>
                      <a:pt x="10" y="3"/>
                      <a:pt x="13" y="3"/>
                    </a:cubicBezTo>
                    <a:cubicBezTo>
                      <a:pt x="13" y="7"/>
                      <a:pt x="16" y="3"/>
                      <a:pt x="17" y="3"/>
                    </a:cubicBezTo>
                    <a:cubicBezTo>
                      <a:pt x="18" y="3"/>
                      <a:pt x="19" y="5"/>
                      <a:pt x="19" y="6"/>
                    </a:cubicBezTo>
                    <a:cubicBezTo>
                      <a:pt x="19" y="9"/>
                      <a:pt x="15" y="15"/>
                      <a:pt x="11" y="15"/>
                    </a:cubicBezTo>
                    <a:cubicBezTo>
                      <a:pt x="7" y="15"/>
                      <a:pt x="0" y="10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6" y="0"/>
                      <a:pt x="7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96"/>
              <p:cNvSpPr/>
              <p:nvPr/>
            </p:nvSpPr>
            <p:spPr bwMode="auto">
              <a:xfrm>
                <a:off x="3211966" y="2860121"/>
                <a:ext cx="931879" cy="1485803"/>
              </a:xfrm>
              <a:custGeom>
                <a:avLst/>
                <a:gdLst>
                  <a:gd name="T0" fmla="*/ 57 w 381"/>
                  <a:gd name="T1" fmla="*/ 584 h 607"/>
                  <a:gd name="T2" fmla="*/ 63 w 381"/>
                  <a:gd name="T3" fmla="*/ 573 h 607"/>
                  <a:gd name="T4" fmla="*/ 51 w 381"/>
                  <a:gd name="T5" fmla="*/ 536 h 607"/>
                  <a:gd name="T6" fmla="*/ 53 w 381"/>
                  <a:gd name="T7" fmla="*/ 512 h 607"/>
                  <a:gd name="T8" fmla="*/ 63 w 381"/>
                  <a:gd name="T9" fmla="*/ 514 h 607"/>
                  <a:gd name="T10" fmla="*/ 70 w 381"/>
                  <a:gd name="T11" fmla="*/ 467 h 607"/>
                  <a:gd name="T12" fmla="*/ 65 w 381"/>
                  <a:gd name="T13" fmla="*/ 447 h 607"/>
                  <a:gd name="T14" fmla="*/ 65 w 381"/>
                  <a:gd name="T15" fmla="*/ 432 h 607"/>
                  <a:gd name="T16" fmla="*/ 77 w 381"/>
                  <a:gd name="T17" fmla="*/ 405 h 607"/>
                  <a:gd name="T18" fmla="*/ 82 w 381"/>
                  <a:gd name="T19" fmla="*/ 351 h 607"/>
                  <a:gd name="T20" fmla="*/ 90 w 381"/>
                  <a:gd name="T21" fmla="*/ 311 h 607"/>
                  <a:gd name="T22" fmla="*/ 91 w 381"/>
                  <a:gd name="T23" fmla="*/ 259 h 607"/>
                  <a:gd name="T24" fmla="*/ 59 w 381"/>
                  <a:gd name="T25" fmla="*/ 235 h 607"/>
                  <a:gd name="T26" fmla="*/ 35 w 381"/>
                  <a:gd name="T27" fmla="*/ 203 h 607"/>
                  <a:gd name="T28" fmla="*/ 15 w 381"/>
                  <a:gd name="T29" fmla="*/ 167 h 607"/>
                  <a:gd name="T30" fmla="*/ 0 w 381"/>
                  <a:gd name="T31" fmla="*/ 143 h 607"/>
                  <a:gd name="T32" fmla="*/ 7 w 381"/>
                  <a:gd name="T33" fmla="*/ 124 h 607"/>
                  <a:gd name="T34" fmla="*/ 21 w 381"/>
                  <a:gd name="T35" fmla="*/ 84 h 607"/>
                  <a:gd name="T36" fmla="*/ 32 w 381"/>
                  <a:gd name="T37" fmla="*/ 66 h 607"/>
                  <a:gd name="T38" fmla="*/ 30 w 381"/>
                  <a:gd name="T39" fmla="*/ 59 h 607"/>
                  <a:gd name="T40" fmla="*/ 33 w 381"/>
                  <a:gd name="T41" fmla="*/ 33 h 607"/>
                  <a:gd name="T42" fmla="*/ 38 w 381"/>
                  <a:gd name="T43" fmla="*/ 30 h 607"/>
                  <a:gd name="T44" fmla="*/ 53 w 381"/>
                  <a:gd name="T45" fmla="*/ 11 h 607"/>
                  <a:gd name="T46" fmla="*/ 83 w 381"/>
                  <a:gd name="T47" fmla="*/ 3 h 607"/>
                  <a:gd name="T48" fmla="*/ 82 w 381"/>
                  <a:gd name="T49" fmla="*/ 27 h 607"/>
                  <a:gd name="T50" fmla="*/ 89 w 381"/>
                  <a:gd name="T51" fmla="*/ 8 h 607"/>
                  <a:gd name="T52" fmla="*/ 95 w 381"/>
                  <a:gd name="T53" fmla="*/ 3 h 607"/>
                  <a:gd name="T54" fmla="*/ 126 w 381"/>
                  <a:gd name="T55" fmla="*/ 15 h 607"/>
                  <a:gd name="T56" fmla="*/ 148 w 381"/>
                  <a:gd name="T57" fmla="*/ 13 h 607"/>
                  <a:gd name="T58" fmla="*/ 152 w 381"/>
                  <a:gd name="T59" fmla="*/ 17 h 607"/>
                  <a:gd name="T60" fmla="*/ 176 w 381"/>
                  <a:gd name="T61" fmla="*/ 32 h 607"/>
                  <a:gd name="T62" fmla="*/ 214 w 381"/>
                  <a:gd name="T63" fmla="*/ 54 h 607"/>
                  <a:gd name="T64" fmla="*/ 230 w 381"/>
                  <a:gd name="T65" fmla="*/ 58 h 607"/>
                  <a:gd name="T66" fmla="*/ 253 w 381"/>
                  <a:gd name="T67" fmla="*/ 84 h 607"/>
                  <a:gd name="T68" fmla="*/ 249 w 381"/>
                  <a:gd name="T69" fmla="*/ 110 h 607"/>
                  <a:gd name="T70" fmla="*/ 262 w 381"/>
                  <a:gd name="T71" fmla="*/ 120 h 607"/>
                  <a:gd name="T72" fmla="*/ 296 w 381"/>
                  <a:gd name="T73" fmla="*/ 114 h 607"/>
                  <a:gd name="T74" fmla="*/ 304 w 381"/>
                  <a:gd name="T75" fmla="*/ 124 h 607"/>
                  <a:gd name="T76" fmla="*/ 334 w 381"/>
                  <a:gd name="T77" fmla="*/ 124 h 607"/>
                  <a:gd name="T78" fmla="*/ 374 w 381"/>
                  <a:gd name="T79" fmla="*/ 143 h 607"/>
                  <a:gd name="T80" fmla="*/ 357 w 381"/>
                  <a:gd name="T81" fmla="*/ 201 h 607"/>
                  <a:gd name="T82" fmla="*/ 346 w 381"/>
                  <a:gd name="T83" fmla="*/ 243 h 607"/>
                  <a:gd name="T84" fmla="*/ 339 w 381"/>
                  <a:gd name="T85" fmla="*/ 263 h 607"/>
                  <a:gd name="T86" fmla="*/ 315 w 381"/>
                  <a:gd name="T87" fmla="*/ 292 h 607"/>
                  <a:gd name="T88" fmla="*/ 279 w 381"/>
                  <a:gd name="T89" fmla="*/ 308 h 607"/>
                  <a:gd name="T90" fmla="*/ 268 w 381"/>
                  <a:gd name="T91" fmla="*/ 341 h 607"/>
                  <a:gd name="T92" fmla="*/ 252 w 381"/>
                  <a:gd name="T93" fmla="*/ 363 h 607"/>
                  <a:gd name="T94" fmla="*/ 202 w 381"/>
                  <a:gd name="T95" fmla="*/ 399 h 607"/>
                  <a:gd name="T96" fmla="*/ 193 w 381"/>
                  <a:gd name="T97" fmla="*/ 402 h 607"/>
                  <a:gd name="T98" fmla="*/ 201 w 381"/>
                  <a:gd name="T99" fmla="*/ 425 h 607"/>
                  <a:gd name="T100" fmla="*/ 159 w 381"/>
                  <a:gd name="T101" fmla="*/ 440 h 607"/>
                  <a:gd name="T102" fmla="*/ 156 w 381"/>
                  <a:gd name="T103" fmla="*/ 460 h 607"/>
                  <a:gd name="T104" fmla="*/ 133 w 381"/>
                  <a:gd name="T105" fmla="*/ 462 h 607"/>
                  <a:gd name="T106" fmla="*/ 146 w 381"/>
                  <a:gd name="T107" fmla="*/ 475 h 607"/>
                  <a:gd name="T108" fmla="*/ 139 w 381"/>
                  <a:gd name="T109" fmla="*/ 480 h 607"/>
                  <a:gd name="T110" fmla="*/ 116 w 381"/>
                  <a:gd name="T111" fmla="*/ 512 h 607"/>
                  <a:gd name="T112" fmla="*/ 114 w 381"/>
                  <a:gd name="T113" fmla="*/ 550 h 607"/>
                  <a:gd name="T114" fmla="*/ 104 w 381"/>
                  <a:gd name="T115" fmla="*/ 575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1" h="607">
                    <a:moveTo>
                      <a:pt x="74" y="595"/>
                    </a:moveTo>
                    <a:cubicBezTo>
                      <a:pt x="66" y="595"/>
                      <a:pt x="64" y="591"/>
                      <a:pt x="60" y="587"/>
                    </a:cubicBezTo>
                    <a:cubicBezTo>
                      <a:pt x="59" y="586"/>
                      <a:pt x="57" y="585"/>
                      <a:pt x="57" y="584"/>
                    </a:cubicBezTo>
                    <a:cubicBezTo>
                      <a:pt x="57" y="582"/>
                      <a:pt x="63" y="582"/>
                      <a:pt x="63" y="580"/>
                    </a:cubicBezTo>
                    <a:cubicBezTo>
                      <a:pt x="62" y="579"/>
                      <a:pt x="61" y="579"/>
                      <a:pt x="61" y="578"/>
                    </a:cubicBezTo>
                    <a:cubicBezTo>
                      <a:pt x="61" y="577"/>
                      <a:pt x="63" y="575"/>
                      <a:pt x="63" y="573"/>
                    </a:cubicBezTo>
                    <a:cubicBezTo>
                      <a:pt x="63" y="566"/>
                      <a:pt x="55" y="568"/>
                      <a:pt x="55" y="561"/>
                    </a:cubicBezTo>
                    <a:cubicBezTo>
                      <a:pt x="55" y="559"/>
                      <a:pt x="55" y="559"/>
                      <a:pt x="55" y="557"/>
                    </a:cubicBezTo>
                    <a:cubicBezTo>
                      <a:pt x="55" y="551"/>
                      <a:pt x="51" y="541"/>
                      <a:pt x="51" y="536"/>
                    </a:cubicBezTo>
                    <a:cubicBezTo>
                      <a:pt x="51" y="531"/>
                      <a:pt x="57" y="529"/>
                      <a:pt x="57" y="524"/>
                    </a:cubicBezTo>
                    <a:cubicBezTo>
                      <a:pt x="57" y="522"/>
                      <a:pt x="54" y="518"/>
                      <a:pt x="53" y="514"/>
                    </a:cubicBezTo>
                    <a:cubicBezTo>
                      <a:pt x="53" y="512"/>
                      <a:pt x="53" y="512"/>
                      <a:pt x="53" y="512"/>
                    </a:cubicBezTo>
                    <a:cubicBezTo>
                      <a:pt x="53" y="512"/>
                      <a:pt x="53" y="512"/>
                      <a:pt x="53" y="512"/>
                    </a:cubicBezTo>
                    <a:cubicBezTo>
                      <a:pt x="53" y="510"/>
                      <a:pt x="55" y="508"/>
                      <a:pt x="56" y="508"/>
                    </a:cubicBezTo>
                    <a:cubicBezTo>
                      <a:pt x="61" y="508"/>
                      <a:pt x="59" y="514"/>
                      <a:pt x="63" y="514"/>
                    </a:cubicBezTo>
                    <a:cubicBezTo>
                      <a:pt x="73" y="471"/>
                      <a:pt x="73" y="471"/>
                      <a:pt x="73" y="471"/>
                    </a:cubicBezTo>
                    <a:cubicBezTo>
                      <a:pt x="73" y="467"/>
                      <a:pt x="73" y="467"/>
                      <a:pt x="73" y="467"/>
                    </a:cubicBezTo>
                    <a:cubicBezTo>
                      <a:pt x="72" y="467"/>
                      <a:pt x="71" y="467"/>
                      <a:pt x="70" y="467"/>
                    </a:cubicBezTo>
                    <a:cubicBezTo>
                      <a:pt x="68" y="468"/>
                      <a:pt x="68" y="470"/>
                      <a:pt x="66" y="470"/>
                    </a:cubicBezTo>
                    <a:cubicBezTo>
                      <a:pt x="64" y="470"/>
                      <a:pt x="62" y="463"/>
                      <a:pt x="62" y="460"/>
                    </a:cubicBezTo>
                    <a:cubicBezTo>
                      <a:pt x="62" y="455"/>
                      <a:pt x="64" y="452"/>
                      <a:pt x="65" y="447"/>
                    </a:cubicBezTo>
                    <a:cubicBezTo>
                      <a:pt x="67" y="447"/>
                      <a:pt x="68" y="446"/>
                      <a:pt x="68" y="446"/>
                    </a:cubicBezTo>
                    <a:cubicBezTo>
                      <a:pt x="68" y="444"/>
                      <a:pt x="66" y="442"/>
                      <a:pt x="66" y="442"/>
                    </a:cubicBezTo>
                    <a:cubicBezTo>
                      <a:pt x="65" y="442"/>
                      <a:pt x="65" y="434"/>
                      <a:pt x="65" y="432"/>
                    </a:cubicBezTo>
                    <a:cubicBezTo>
                      <a:pt x="65" y="426"/>
                      <a:pt x="69" y="419"/>
                      <a:pt x="71" y="415"/>
                    </a:cubicBezTo>
                    <a:cubicBezTo>
                      <a:pt x="72" y="413"/>
                      <a:pt x="73" y="409"/>
                      <a:pt x="74" y="407"/>
                    </a:cubicBezTo>
                    <a:cubicBezTo>
                      <a:pt x="75" y="406"/>
                      <a:pt x="77" y="406"/>
                      <a:pt x="77" y="405"/>
                    </a:cubicBezTo>
                    <a:cubicBezTo>
                      <a:pt x="79" y="398"/>
                      <a:pt x="79" y="394"/>
                      <a:pt x="81" y="387"/>
                    </a:cubicBezTo>
                    <a:cubicBezTo>
                      <a:pt x="80" y="365"/>
                      <a:pt x="80" y="365"/>
                      <a:pt x="80" y="365"/>
                    </a:cubicBezTo>
                    <a:cubicBezTo>
                      <a:pt x="79" y="360"/>
                      <a:pt x="82" y="356"/>
                      <a:pt x="82" y="351"/>
                    </a:cubicBezTo>
                    <a:cubicBezTo>
                      <a:pt x="82" y="341"/>
                      <a:pt x="88" y="333"/>
                      <a:pt x="88" y="324"/>
                    </a:cubicBezTo>
                    <a:cubicBezTo>
                      <a:pt x="88" y="323"/>
                      <a:pt x="88" y="322"/>
                      <a:pt x="88" y="321"/>
                    </a:cubicBezTo>
                    <a:cubicBezTo>
                      <a:pt x="88" y="319"/>
                      <a:pt x="90" y="314"/>
                      <a:pt x="90" y="311"/>
                    </a:cubicBezTo>
                    <a:cubicBezTo>
                      <a:pt x="90" y="302"/>
                      <a:pt x="90" y="302"/>
                      <a:pt x="90" y="298"/>
                    </a:cubicBezTo>
                    <a:cubicBezTo>
                      <a:pt x="90" y="294"/>
                      <a:pt x="93" y="287"/>
                      <a:pt x="93" y="282"/>
                    </a:cubicBezTo>
                    <a:cubicBezTo>
                      <a:pt x="93" y="279"/>
                      <a:pt x="92" y="262"/>
                      <a:pt x="91" y="259"/>
                    </a:cubicBezTo>
                    <a:cubicBezTo>
                      <a:pt x="88" y="252"/>
                      <a:pt x="84" y="248"/>
                      <a:pt x="78" y="245"/>
                    </a:cubicBezTo>
                    <a:cubicBezTo>
                      <a:pt x="74" y="243"/>
                      <a:pt x="71" y="244"/>
                      <a:pt x="68" y="241"/>
                    </a:cubicBezTo>
                    <a:cubicBezTo>
                      <a:pt x="64" y="237"/>
                      <a:pt x="63" y="236"/>
                      <a:pt x="59" y="235"/>
                    </a:cubicBezTo>
                    <a:cubicBezTo>
                      <a:pt x="51" y="232"/>
                      <a:pt x="47" y="228"/>
                      <a:pt x="41" y="223"/>
                    </a:cubicBezTo>
                    <a:cubicBezTo>
                      <a:pt x="39" y="221"/>
                      <a:pt x="40" y="218"/>
                      <a:pt x="40" y="214"/>
                    </a:cubicBezTo>
                    <a:cubicBezTo>
                      <a:pt x="40" y="210"/>
                      <a:pt x="36" y="207"/>
                      <a:pt x="35" y="203"/>
                    </a:cubicBezTo>
                    <a:cubicBezTo>
                      <a:pt x="32" y="196"/>
                      <a:pt x="27" y="191"/>
                      <a:pt x="25" y="185"/>
                    </a:cubicBezTo>
                    <a:cubicBezTo>
                      <a:pt x="23" y="178"/>
                      <a:pt x="21" y="175"/>
                      <a:pt x="18" y="169"/>
                    </a:cubicBezTo>
                    <a:cubicBezTo>
                      <a:pt x="18" y="167"/>
                      <a:pt x="16" y="168"/>
                      <a:pt x="15" y="167"/>
                    </a:cubicBezTo>
                    <a:cubicBezTo>
                      <a:pt x="13" y="165"/>
                      <a:pt x="12" y="161"/>
                      <a:pt x="11" y="159"/>
                    </a:cubicBezTo>
                    <a:cubicBezTo>
                      <a:pt x="10" y="157"/>
                      <a:pt x="8" y="158"/>
                      <a:pt x="7" y="157"/>
                    </a:cubicBezTo>
                    <a:cubicBezTo>
                      <a:pt x="4" y="154"/>
                      <a:pt x="0" y="148"/>
                      <a:pt x="0" y="143"/>
                    </a:cubicBezTo>
                    <a:cubicBezTo>
                      <a:pt x="0" y="139"/>
                      <a:pt x="2" y="135"/>
                      <a:pt x="3" y="134"/>
                    </a:cubicBezTo>
                    <a:cubicBezTo>
                      <a:pt x="5" y="130"/>
                      <a:pt x="11" y="129"/>
                      <a:pt x="12" y="124"/>
                    </a:cubicBezTo>
                    <a:cubicBezTo>
                      <a:pt x="9" y="122"/>
                      <a:pt x="9" y="124"/>
                      <a:pt x="7" y="124"/>
                    </a:cubicBezTo>
                    <a:cubicBezTo>
                      <a:pt x="3" y="124"/>
                      <a:pt x="3" y="118"/>
                      <a:pt x="3" y="114"/>
                    </a:cubicBezTo>
                    <a:cubicBezTo>
                      <a:pt x="3" y="107"/>
                      <a:pt x="10" y="109"/>
                      <a:pt x="9" y="96"/>
                    </a:cubicBezTo>
                    <a:cubicBezTo>
                      <a:pt x="17" y="96"/>
                      <a:pt x="19" y="88"/>
                      <a:pt x="21" y="84"/>
                    </a:cubicBezTo>
                    <a:cubicBezTo>
                      <a:pt x="24" y="77"/>
                      <a:pt x="32" y="79"/>
                      <a:pt x="33" y="72"/>
                    </a:cubicBezTo>
                    <a:cubicBezTo>
                      <a:pt x="32" y="71"/>
                      <a:pt x="30" y="70"/>
                      <a:pt x="30" y="69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66"/>
                      <a:pt x="32" y="66"/>
                      <a:pt x="32" y="65"/>
                    </a:cubicBezTo>
                    <a:cubicBezTo>
                      <a:pt x="32" y="63"/>
                      <a:pt x="30" y="61"/>
                      <a:pt x="30" y="59"/>
                    </a:cubicBezTo>
                    <a:cubicBezTo>
                      <a:pt x="30" y="55"/>
                      <a:pt x="31" y="54"/>
                      <a:pt x="31" y="51"/>
                    </a:cubicBezTo>
                    <a:cubicBezTo>
                      <a:pt x="31" y="45"/>
                      <a:pt x="26" y="46"/>
                      <a:pt x="26" y="41"/>
                    </a:cubicBezTo>
                    <a:cubicBezTo>
                      <a:pt x="26" y="37"/>
                      <a:pt x="32" y="35"/>
                      <a:pt x="33" y="33"/>
                    </a:cubicBezTo>
                    <a:cubicBezTo>
                      <a:pt x="36" y="33"/>
                      <a:pt x="35" y="33"/>
                      <a:pt x="37" y="33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8" y="30"/>
                      <a:pt x="38" y="30"/>
                    </a:cubicBezTo>
                    <a:cubicBezTo>
                      <a:pt x="38" y="27"/>
                      <a:pt x="41" y="26"/>
                      <a:pt x="43" y="25"/>
                    </a:cubicBezTo>
                    <a:cubicBezTo>
                      <a:pt x="45" y="24"/>
                      <a:pt x="45" y="20"/>
                      <a:pt x="46" y="18"/>
                    </a:cubicBezTo>
                    <a:cubicBezTo>
                      <a:pt x="47" y="13"/>
                      <a:pt x="50" y="12"/>
                      <a:pt x="53" y="11"/>
                    </a:cubicBezTo>
                    <a:cubicBezTo>
                      <a:pt x="60" y="9"/>
                      <a:pt x="65" y="8"/>
                      <a:pt x="72" y="5"/>
                    </a:cubicBezTo>
                    <a:cubicBezTo>
                      <a:pt x="76" y="4"/>
                      <a:pt x="77" y="0"/>
                      <a:pt x="80" y="0"/>
                    </a:cubicBezTo>
                    <a:cubicBezTo>
                      <a:pt x="82" y="0"/>
                      <a:pt x="83" y="3"/>
                      <a:pt x="83" y="3"/>
                    </a:cubicBezTo>
                    <a:cubicBezTo>
                      <a:pt x="83" y="6"/>
                      <a:pt x="81" y="7"/>
                      <a:pt x="80" y="7"/>
                    </a:cubicBezTo>
                    <a:cubicBezTo>
                      <a:pt x="79" y="11"/>
                      <a:pt x="77" y="16"/>
                      <a:pt x="77" y="19"/>
                    </a:cubicBezTo>
                    <a:cubicBezTo>
                      <a:pt x="77" y="22"/>
                      <a:pt x="79" y="27"/>
                      <a:pt x="82" y="27"/>
                    </a:cubicBezTo>
                    <a:cubicBezTo>
                      <a:pt x="83" y="27"/>
                      <a:pt x="85" y="24"/>
                      <a:pt x="85" y="23"/>
                    </a:cubicBezTo>
                    <a:cubicBezTo>
                      <a:pt x="85" y="19"/>
                      <a:pt x="82" y="17"/>
                      <a:pt x="82" y="14"/>
                    </a:cubicBezTo>
                    <a:cubicBezTo>
                      <a:pt x="82" y="9"/>
                      <a:pt x="86" y="10"/>
                      <a:pt x="89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5"/>
                      <a:pt x="90" y="6"/>
                      <a:pt x="90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6" y="7"/>
                      <a:pt x="103" y="9"/>
                      <a:pt x="107" y="10"/>
                    </a:cubicBezTo>
                    <a:cubicBezTo>
                      <a:pt x="107" y="13"/>
                      <a:pt x="109" y="15"/>
                      <a:pt x="111" y="15"/>
                    </a:cubicBezTo>
                    <a:cubicBezTo>
                      <a:pt x="115" y="15"/>
                      <a:pt x="123" y="15"/>
                      <a:pt x="126" y="15"/>
                    </a:cubicBezTo>
                    <a:cubicBezTo>
                      <a:pt x="126" y="18"/>
                      <a:pt x="129" y="18"/>
                      <a:pt x="132" y="18"/>
                    </a:cubicBezTo>
                    <a:cubicBezTo>
                      <a:pt x="136" y="18"/>
                      <a:pt x="139" y="18"/>
                      <a:pt x="141" y="14"/>
                    </a:cubicBezTo>
                    <a:cubicBezTo>
                      <a:pt x="141" y="13"/>
                      <a:pt x="147" y="13"/>
                      <a:pt x="148" y="13"/>
                    </a:cubicBezTo>
                    <a:cubicBezTo>
                      <a:pt x="151" y="13"/>
                      <a:pt x="156" y="14"/>
                      <a:pt x="156" y="14"/>
                    </a:cubicBezTo>
                    <a:cubicBezTo>
                      <a:pt x="155" y="15"/>
                      <a:pt x="152" y="15"/>
                      <a:pt x="152" y="14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154" y="21"/>
                      <a:pt x="160" y="21"/>
                      <a:pt x="164" y="23"/>
                    </a:cubicBezTo>
                    <a:cubicBezTo>
                      <a:pt x="168" y="24"/>
                      <a:pt x="167" y="28"/>
                      <a:pt x="168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81" y="37"/>
                      <a:pt x="184" y="37"/>
                      <a:pt x="187" y="44"/>
                    </a:cubicBezTo>
                    <a:cubicBezTo>
                      <a:pt x="188" y="45"/>
                      <a:pt x="190" y="46"/>
                      <a:pt x="192" y="46"/>
                    </a:cubicBezTo>
                    <a:cubicBezTo>
                      <a:pt x="194" y="54"/>
                      <a:pt x="206" y="53"/>
                      <a:pt x="214" y="54"/>
                    </a:cubicBezTo>
                    <a:cubicBezTo>
                      <a:pt x="221" y="54"/>
                      <a:pt x="221" y="54"/>
                      <a:pt x="221" y="54"/>
                    </a:cubicBezTo>
                    <a:cubicBezTo>
                      <a:pt x="223" y="55"/>
                      <a:pt x="228" y="57"/>
                      <a:pt x="230" y="57"/>
                    </a:cubicBezTo>
                    <a:cubicBezTo>
                      <a:pt x="230" y="58"/>
                      <a:pt x="230" y="58"/>
                      <a:pt x="230" y="58"/>
                    </a:cubicBezTo>
                    <a:cubicBezTo>
                      <a:pt x="231" y="58"/>
                      <a:pt x="232" y="58"/>
                      <a:pt x="232" y="58"/>
                    </a:cubicBezTo>
                    <a:cubicBezTo>
                      <a:pt x="237" y="58"/>
                      <a:pt x="243" y="67"/>
                      <a:pt x="248" y="68"/>
                    </a:cubicBezTo>
                    <a:cubicBezTo>
                      <a:pt x="248" y="72"/>
                      <a:pt x="251" y="81"/>
                      <a:pt x="253" y="84"/>
                    </a:cubicBezTo>
                    <a:cubicBezTo>
                      <a:pt x="254" y="87"/>
                      <a:pt x="258" y="87"/>
                      <a:pt x="258" y="90"/>
                    </a:cubicBezTo>
                    <a:cubicBezTo>
                      <a:pt x="253" y="96"/>
                      <a:pt x="245" y="99"/>
                      <a:pt x="245" y="107"/>
                    </a:cubicBezTo>
                    <a:cubicBezTo>
                      <a:pt x="245" y="110"/>
                      <a:pt x="248" y="110"/>
                      <a:pt x="249" y="110"/>
                    </a:cubicBezTo>
                    <a:cubicBezTo>
                      <a:pt x="252" y="112"/>
                      <a:pt x="253" y="114"/>
                      <a:pt x="254" y="117"/>
                    </a:cubicBezTo>
                    <a:cubicBezTo>
                      <a:pt x="261" y="117"/>
                      <a:pt x="261" y="117"/>
                      <a:pt x="261" y="117"/>
                    </a:cubicBezTo>
                    <a:cubicBezTo>
                      <a:pt x="261" y="118"/>
                      <a:pt x="261" y="120"/>
                      <a:pt x="262" y="120"/>
                    </a:cubicBezTo>
                    <a:cubicBezTo>
                      <a:pt x="263" y="120"/>
                      <a:pt x="265" y="118"/>
                      <a:pt x="265" y="117"/>
                    </a:cubicBezTo>
                    <a:cubicBezTo>
                      <a:pt x="268" y="112"/>
                      <a:pt x="272" y="106"/>
                      <a:pt x="276" y="106"/>
                    </a:cubicBezTo>
                    <a:cubicBezTo>
                      <a:pt x="282" y="106"/>
                      <a:pt x="292" y="112"/>
                      <a:pt x="296" y="114"/>
                    </a:cubicBezTo>
                    <a:cubicBezTo>
                      <a:pt x="298" y="115"/>
                      <a:pt x="300" y="115"/>
                      <a:pt x="301" y="117"/>
                    </a:cubicBezTo>
                    <a:cubicBezTo>
                      <a:pt x="302" y="120"/>
                      <a:pt x="302" y="122"/>
                      <a:pt x="302" y="124"/>
                    </a:cubicBezTo>
                    <a:cubicBezTo>
                      <a:pt x="304" y="124"/>
                      <a:pt x="304" y="124"/>
                      <a:pt x="304" y="124"/>
                    </a:cubicBezTo>
                    <a:cubicBezTo>
                      <a:pt x="306" y="123"/>
                      <a:pt x="307" y="121"/>
                      <a:pt x="310" y="121"/>
                    </a:cubicBezTo>
                    <a:cubicBezTo>
                      <a:pt x="316" y="121"/>
                      <a:pt x="317" y="126"/>
                      <a:pt x="323" y="126"/>
                    </a:cubicBezTo>
                    <a:cubicBezTo>
                      <a:pt x="334" y="124"/>
                      <a:pt x="334" y="124"/>
                      <a:pt x="334" y="124"/>
                    </a:cubicBezTo>
                    <a:cubicBezTo>
                      <a:pt x="339" y="125"/>
                      <a:pt x="344" y="127"/>
                      <a:pt x="347" y="129"/>
                    </a:cubicBezTo>
                    <a:cubicBezTo>
                      <a:pt x="350" y="133"/>
                      <a:pt x="359" y="141"/>
                      <a:pt x="363" y="143"/>
                    </a:cubicBezTo>
                    <a:cubicBezTo>
                      <a:pt x="367" y="144"/>
                      <a:pt x="370" y="142"/>
                      <a:pt x="374" y="143"/>
                    </a:cubicBezTo>
                    <a:cubicBezTo>
                      <a:pt x="380" y="145"/>
                      <a:pt x="381" y="151"/>
                      <a:pt x="381" y="157"/>
                    </a:cubicBezTo>
                    <a:cubicBezTo>
                      <a:pt x="381" y="178"/>
                      <a:pt x="369" y="184"/>
                      <a:pt x="362" y="195"/>
                    </a:cubicBezTo>
                    <a:cubicBezTo>
                      <a:pt x="360" y="198"/>
                      <a:pt x="359" y="199"/>
                      <a:pt x="357" y="201"/>
                    </a:cubicBezTo>
                    <a:cubicBezTo>
                      <a:pt x="354" y="206"/>
                      <a:pt x="351" y="206"/>
                      <a:pt x="348" y="209"/>
                    </a:cubicBezTo>
                    <a:cubicBezTo>
                      <a:pt x="344" y="213"/>
                      <a:pt x="348" y="223"/>
                      <a:pt x="348" y="230"/>
                    </a:cubicBezTo>
                    <a:cubicBezTo>
                      <a:pt x="348" y="235"/>
                      <a:pt x="346" y="239"/>
                      <a:pt x="346" y="243"/>
                    </a:cubicBezTo>
                    <a:cubicBezTo>
                      <a:pt x="346" y="245"/>
                      <a:pt x="345" y="246"/>
                      <a:pt x="345" y="247"/>
                    </a:cubicBezTo>
                    <a:cubicBezTo>
                      <a:pt x="344" y="248"/>
                      <a:pt x="341" y="251"/>
                      <a:pt x="341" y="253"/>
                    </a:cubicBezTo>
                    <a:cubicBezTo>
                      <a:pt x="341" y="256"/>
                      <a:pt x="340" y="262"/>
                      <a:pt x="339" y="263"/>
                    </a:cubicBezTo>
                    <a:cubicBezTo>
                      <a:pt x="335" y="270"/>
                      <a:pt x="334" y="273"/>
                      <a:pt x="329" y="278"/>
                    </a:cubicBezTo>
                    <a:cubicBezTo>
                      <a:pt x="328" y="280"/>
                      <a:pt x="329" y="283"/>
                      <a:pt x="328" y="285"/>
                    </a:cubicBezTo>
                    <a:cubicBezTo>
                      <a:pt x="326" y="288"/>
                      <a:pt x="320" y="292"/>
                      <a:pt x="315" y="292"/>
                    </a:cubicBezTo>
                    <a:cubicBezTo>
                      <a:pt x="310" y="292"/>
                      <a:pt x="306" y="292"/>
                      <a:pt x="301" y="294"/>
                    </a:cubicBezTo>
                    <a:cubicBezTo>
                      <a:pt x="300" y="295"/>
                      <a:pt x="299" y="296"/>
                      <a:pt x="298" y="297"/>
                    </a:cubicBezTo>
                    <a:cubicBezTo>
                      <a:pt x="292" y="304"/>
                      <a:pt x="284" y="300"/>
                      <a:pt x="279" y="308"/>
                    </a:cubicBezTo>
                    <a:cubicBezTo>
                      <a:pt x="277" y="312"/>
                      <a:pt x="273" y="312"/>
                      <a:pt x="271" y="314"/>
                    </a:cubicBezTo>
                    <a:cubicBezTo>
                      <a:pt x="267" y="318"/>
                      <a:pt x="268" y="322"/>
                      <a:pt x="268" y="327"/>
                    </a:cubicBezTo>
                    <a:cubicBezTo>
                      <a:pt x="268" y="341"/>
                      <a:pt x="268" y="341"/>
                      <a:pt x="268" y="341"/>
                    </a:cubicBezTo>
                    <a:cubicBezTo>
                      <a:pt x="262" y="343"/>
                      <a:pt x="259" y="348"/>
                      <a:pt x="256" y="354"/>
                    </a:cubicBezTo>
                    <a:cubicBezTo>
                      <a:pt x="256" y="354"/>
                      <a:pt x="256" y="354"/>
                      <a:pt x="256" y="354"/>
                    </a:cubicBezTo>
                    <a:cubicBezTo>
                      <a:pt x="254" y="358"/>
                      <a:pt x="255" y="360"/>
                      <a:pt x="252" y="363"/>
                    </a:cubicBezTo>
                    <a:cubicBezTo>
                      <a:pt x="247" y="371"/>
                      <a:pt x="241" y="372"/>
                      <a:pt x="236" y="380"/>
                    </a:cubicBezTo>
                    <a:cubicBezTo>
                      <a:pt x="231" y="388"/>
                      <a:pt x="229" y="402"/>
                      <a:pt x="215" y="402"/>
                    </a:cubicBezTo>
                    <a:cubicBezTo>
                      <a:pt x="211" y="402"/>
                      <a:pt x="204" y="399"/>
                      <a:pt x="202" y="399"/>
                    </a:cubicBezTo>
                    <a:cubicBezTo>
                      <a:pt x="198" y="399"/>
                      <a:pt x="195" y="396"/>
                      <a:pt x="190" y="396"/>
                    </a:cubicBezTo>
                    <a:cubicBezTo>
                      <a:pt x="189" y="396"/>
                      <a:pt x="188" y="396"/>
                      <a:pt x="188" y="397"/>
                    </a:cubicBezTo>
                    <a:cubicBezTo>
                      <a:pt x="188" y="400"/>
                      <a:pt x="192" y="401"/>
                      <a:pt x="193" y="402"/>
                    </a:cubicBezTo>
                    <a:cubicBezTo>
                      <a:pt x="195" y="404"/>
                      <a:pt x="195" y="408"/>
                      <a:pt x="197" y="411"/>
                    </a:cubicBezTo>
                    <a:cubicBezTo>
                      <a:pt x="197" y="414"/>
                      <a:pt x="202" y="414"/>
                      <a:pt x="202" y="417"/>
                    </a:cubicBezTo>
                    <a:cubicBezTo>
                      <a:pt x="202" y="421"/>
                      <a:pt x="202" y="423"/>
                      <a:pt x="201" y="425"/>
                    </a:cubicBezTo>
                    <a:cubicBezTo>
                      <a:pt x="198" y="429"/>
                      <a:pt x="196" y="431"/>
                      <a:pt x="193" y="434"/>
                    </a:cubicBezTo>
                    <a:cubicBezTo>
                      <a:pt x="188" y="439"/>
                      <a:pt x="182" y="437"/>
                      <a:pt x="175" y="440"/>
                    </a:cubicBezTo>
                    <a:cubicBezTo>
                      <a:pt x="171" y="441"/>
                      <a:pt x="161" y="438"/>
                      <a:pt x="159" y="440"/>
                    </a:cubicBezTo>
                    <a:cubicBezTo>
                      <a:pt x="155" y="444"/>
                      <a:pt x="158" y="453"/>
                      <a:pt x="156" y="457"/>
                    </a:cubicBezTo>
                    <a:cubicBezTo>
                      <a:pt x="156" y="456"/>
                      <a:pt x="156" y="456"/>
                      <a:pt x="156" y="456"/>
                    </a:cubicBezTo>
                    <a:cubicBezTo>
                      <a:pt x="156" y="457"/>
                      <a:pt x="156" y="459"/>
                      <a:pt x="156" y="460"/>
                    </a:cubicBezTo>
                    <a:cubicBezTo>
                      <a:pt x="156" y="461"/>
                      <a:pt x="151" y="463"/>
                      <a:pt x="149" y="463"/>
                    </a:cubicBezTo>
                    <a:cubicBezTo>
                      <a:pt x="143" y="463"/>
                      <a:pt x="142" y="459"/>
                      <a:pt x="136" y="459"/>
                    </a:cubicBezTo>
                    <a:cubicBezTo>
                      <a:pt x="134" y="459"/>
                      <a:pt x="133" y="461"/>
                      <a:pt x="133" y="462"/>
                    </a:cubicBezTo>
                    <a:cubicBezTo>
                      <a:pt x="133" y="467"/>
                      <a:pt x="137" y="474"/>
                      <a:pt x="139" y="474"/>
                    </a:cubicBezTo>
                    <a:cubicBezTo>
                      <a:pt x="141" y="474"/>
                      <a:pt x="143" y="472"/>
                      <a:pt x="144" y="472"/>
                    </a:cubicBezTo>
                    <a:cubicBezTo>
                      <a:pt x="145" y="473"/>
                      <a:pt x="146" y="473"/>
                      <a:pt x="146" y="475"/>
                    </a:cubicBezTo>
                    <a:cubicBezTo>
                      <a:pt x="146" y="477"/>
                      <a:pt x="144" y="479"/>
                      <a:pt x="143" y="479"/>
                    </a:cubicBezTo>
                    <a:cubicBezTo>
                      <a:pt x="140" y="479"/>
                      <a:pt x="139" y="476"/>
                      <a:pt x="136" y="476"/>
                    </a:cubicBezTo>
                    <a:cubicBezTo>
                      <a:pt x="136" y="479"/>
                      <a:pt x="137" y="480"/>
                      <a:pt x="139" y="480"/>
                    </a:cubicBezTo>
                    <a:cubicBezTo>
                      <a:pt x="134" y="485"/>
                      <a:pt x="134" y="491"/>
                      <a:pt x="132" y="498"/>
                    </a:cubicBezTo>
                    <a:cubicBezTo>
                      <a:pt x="131" y="501"/>
                      <a:pt x="126" y="501"/>
                      <a:pt x="124" y="502"/>
                    </a:cubicBezTo>
                    <a:cubicBezTo>
                      <a:pt x="120" y="503"/>
                      <a:pt x="116" y="507"/>
                      <a:pt x="116" y="512"/>
                    </a:cubicBezTo>
                    <a:cubicBezTo>
                      <a:pt x="116" y="523"/>
                      <a:pt x="129" y="519"/>
                      <a:pt x="129" y="528"/>
                    </a:cubicBezTo>
                    <a:cubicBezTo>
                      <a:pt x="129" y="536"/>
                      <a:pt x="121" y="537"/>
                      <a:pt x="117" y="541"/>
                    </a:cubicBezTo>
                    <a:cubicBezTo>
                      <a:pt x="115" y="543"/>
                      <a:pt x="116" y="547"/>
                      <a:pt x="114" y="550"/>
                    </a:cubicBezTo>
                    <a:cubicBezTo>
                      <a:pt x="112" y="554"/>
                      <a:pt x="108" y="553"/>
                      <a:pt x="105" y="555"/>
                    </a:cubicBezTo>
                    <a:cubicBezTo>
                      <a:pt x="102" y="559"/>
                      <a:pt x="100" y="563"/>
                      <a:pt x="100" y="568"/>
                    </a:cubicBezTo>
                    <a:cubicBezTo>
                      <a:pt x="100" y="571"/>
                      <a:pt x="103" y="574"/>
                      <a:pt x="104" y="575"/>
                    </a:cubicBezTo>
                    <a:cubicBezTo>
                      <a:pt x="110" y="578"/>
                      <a:pt x="109" y="591"/>
                      <a:pt x="113" y="594"/>
                    </a:cubicBezTo>
                    <a:cubicBezTo>
                      <a:pt x="119" y="601"/>
                      <a:pt x="127" y="603"/>
                      <a:pt x="135" y="60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5"/>
            <p:cNvGrpSpPr/>
            <p:nvPr/>
          </p:nvGrpSpPr>
          <p:grpSpPr>
            <a:xfrm>
              <a:off x="3474675" y="1163388"/>
              <a:ext cx="821591" cy="1382949"/>
              <a:chOff x="4185654" y="962903"/>
              <a:chExt cx="821591" cy="1382949"/>
            </a:xfrm>
            <a:grpFill/>
          </p:grpSpPr>
          <p:sp>
            <p:nvSpPr>
              <p:cNvPr id="136" name="Freeform 61"/>
              <p:cNvSpPr/>
              <p:nvPr/>
            </p:nvSpPr>
            <p:spPr bwMode="auto">
              <a:xfrm>
                <a:off x="4199286" y="1793168"/>
                <a:ext cx="773262" cy="552684"/>
              </a:xfrm>
              <a:custGeom>
                <a:avLst/>
                <a:gdLst>
                  <a:gd name="T0" fmla="*/ 308 w 316"/>
                  <a:gd name="T1" fmla="*/ 151 h 226"/>
                  <a:gd name="T2" fmla="*/ 306 w 316"/>
                  <a:gd name="T3" fmla="*/ 178 h 226"/>
                  <a:gd name="T4" fmla="*/ 278 w 316"/>
                  <a:gd name="T5" fmla="*/ 178 h 226"/>
                  <a:gd name="T6" fmla="*/ 261 w 316"/>
                  <a:gd name="T7" fmla="*/ 184 h 226"/>
                  <a:gd name="T8" fmla="*/ 262 w 316"/>
                  <a:gd name="T9" fmla="*/ 197 h 226"/>
                  <a:gd name="T10" fmla="*/ 268 w 316"/>
                  <a:gd name="T11" fmla="*/ 209 h 226"/>
                  <a:gd name="T12" fmla="*/ 260 w 316"/>
                  <a:gd name="T13" fmla="*/ 207 h 226"/>
                  <a:gd name="T14" fmla="*/ 258 w 316"/>
                  <a:gd name="T15" fmla="*/ 219 h 226"/>
                  <a:gd name="T16" fmla="*/ 248 w 316"/>
                  <a:gd name="T17" fmla="*/ 205 h 226"/>
                  <a:gd name="T18" fmla="*/ 233 w 316"/>
                  <a:gd name="T19" fmla="*/ 180 h 226"/>
                  <a:gd name="T20" fmla="*/ 214 w 316"/>
                  <a:gd name="T21" fmla="*/ 155 h 226"/>
                  <a:gd name="T22" fmla="*/ 188 w 316"/>
                  <a:gd name="T23" fmla="*/ 138 h 226"/>
                  <a:gd name="T24" fmla="*/ 176 w 316"/>
                  <a:gd name="T25" fmla="*/ 137 h 226"/>
                  <a:gd name="T26" fmla="*/ 188 w 316"/>
                  <a:gd name="T27" fmla="*/ 159 h 226"/>
                  <a:gd name="T28" fmla="*/ 205 w 316"/>
                  <a:gd name="T29" fmla="*/ 171 h 226"/>
                  <a:gd name="T30" fmla="*/ 215 w 316"/>
                  <a:gd name="T31" fmla="*/ 184 h 226"/>
                  <a:gd name="T32" fmla="*/ 210 w 316"/>
                  <a:gd name="T33" fmla="*/ 198 h 226"/>
                  <a:gd name="T34" fmla="*/ 205 w 316"/>
                  <a:gd name="T35" fmla="*/ 197 h 226"/>
                  <a:gd name="T36" fmla="*/ 189 w 316"/>
                  <a:gd name="T37" fmla="*/ 178 h 226"/>
                  <a:gd name="T38" fmla="*/ 149 w 316"/>
                  <a:gd name="T39" fmla="*/ 145 h 226"/>
                  <a:gd name="T40" fmla="*/ 109 w 316"/>
                  <a:gd name="T41" fmla="*/ 154 h 226"/>
                  <a:gd name="T42" fmla="*/ 88 w 316"/>
                  <a:gd name="T43" fmla="*/ 177 h 226"/>
                  <a:gd name="T44" fmla="*/ 66 w 316"/>
                  <a:gd name="T45" fmla="*/ 212 h 226"/>
                  <a:gd name="T46" fmla="*/ 47 w 316"/>
                  <a:gd name="T47" fmla="*/ 220 h 226"/>
                  <a:gd name="T48" fmla="*/ 6 w 316"/>
                  <a:gd name="T49" fmla="*/ 217 h 226"/>
                  <a:gd name="T50" fmla="*/ 0 w 316"/>
                  <a:gd name="T51" fmla="*/ 199 h 226"/>
                  <a:gd name="T52" fmla="*/ 2 w 316"/>
                  <a:gd name="T53" fmla="*/ 160 h 226"/>
                  <a:gd name="T54" fmla="*/ 31 w 316"/>
                  <a:gd name="T55" fmla="*/ 153 h 226"/>
                  <a:gd name="T56" fmla="*/ 58 w 316"/>
                  <a:gd name="T57" fmla="*/ 156 h 226"/>
                  <a:gd name="T58" fmla="*/ 68 w 316"/>
                  <a:gd name="T59" fmla="*/ 134 h 226"/>
                  <a:gd name="T60" fmla="*/ 67 w 316"/>
                  <a:gd name="T61" fmla="*/ 125 h 226"/>
                  <a:gd name="T62" fmla="*/ 39 w 316"/>
                  <a:gd name="T63" fmla="*/ 106 h 226"/>
                  <a:gd name="T64" fmla="*/ 57 w 316"/>
                  <a:gd name="T65" fmla="*/ 102 h 226"/>
                  <a:gd name="T66" fmla="*/ 62 w 316"/>
                  <a:gd name="T67" fmla="*/ 93 h 226"/>
                  <a:gd name="T68" fmla="*/ 74 w 316"/>
                  <a:gd name="T69" fmla="*/ 94 h 226"/>
                  <a:gd name="T70" fmla="*/ 95 w 316"/>
                  <a:gd name="T71" fmla="*/ 76 h 226"/>
                  <a:gd name="T72" fmla="*/ 114 w 316"/>
                  <a:gd name="T73" fmla="*/ 58 h 226"/>
                  <a:gd name="T74" fmla="*/ 135 w 316"/>
                  <a:gd name="T75" fmla="*/ 47 h 226"/>
                  <a:gd name="T76" fmla="*/ 147 w 316"/>
                  <a:gd name="T77" fmla="*/ 35 h 226"/>
                  <a:gd name="T78" fmla="*/ 159 w 316"/>
                  <a:gd name="T79" fmla="*/ 3 h 226"/>
                  <a:gd name="T80" fmla="*/ 163 w 316"/>
                  <a:gd name="T81" fmla="*/ 16 h 226"/>
                  <a:gd name="T82" fmla="*/ 156 w 316"/>
                  <a:gd name="T83" fmla="*/ 35 h 226"/>
                  <a:gd name="T84" fmla="*/ 165 w 316"/>
                  <a:gd name="T85" fmla="*/ 42 h 226"/>
                  <a:gd name="T86" fmla="*/ 188 w 316"/>
                  <a:gd name="T87" fmla="*/ 44 h 226"/>
                  <a:gd name="T88" fmla="*/ 217 w 316"/>
                  <a:gd name="T89" fmla="*/ 32 h 226"/>
                  <a:gd name="T90" fmla="*/ 246 w 316"/>
                  <a:gd name="T91" fmla="*/ 35 h 226"/>
                  <a:gd name="T92" fmla="*/ 265 w 316"/>
                  <a:gd name="T93" fmla="*/ 61 h 226"/>
                  <a:gd name="T94" fmla="*/ 260 w 316"/>
                  <a:gd name="T95" fmla="*/ 100 h 226"/>
                  <a:gd name="T96" fmla="*/ 306 w 316"/>
                  <a:gd name="T97" fmla="*/ 117 h 226"/>
                  <a:gd name="T98" fmla="*/ 308 w 316"/>
                  <a:gd name="T99" fmla="*/ 133 h 226"/>
                  <a:gd name="T100" fmla="*/ 310 w 316"/>
                  <a:gd name="T101" fmla="*/ 14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6" h="226">
                    <a:moveTo>
                      <a:pt x="310" y="140"/>
                    </a:moveTo>
                    <a:cubicBezTo>
                      <a:pt x="309" y="145"/>
                      <a:pt x="309" y="142"/>
                      <a:pt x="308" y="144"/>
                    </a:cubicBezTo>
                    <a:cubicBezTo>
                      <a:pt x="308" y="151"/>
                      <a:pt x="308" y="151"/>
                      <a:pt x="308" y="151"/>
                    </a:cubicBezTo>
                    <a:cubicBezTo>
                      <a:pt x="305" y="154"/>
                      <a:pt x="300" y="160"/>
                      <a:pt x="300" y="164"/>
                    </a:cubicBezTo>
                    <a:cubicBezTo>
                      <a:pt x="300" y="170"/>
                      <a:pt x="308" y="174"/>
                      <a:pt x="309" y="176"/>
                    </a:cubicBezTo>
                    <a:cubicBezTo>
                      <a:pt x="308" y="178"/>
                      <a:pt x="307" y="177"/>
                      <a:pt x="306" y="178"/>
                    </a:cubicBezTo>
                    <a:cubicBezTo>
                      <a:pt x="303" y="178"/>
                      <a:pt x="301" y="177"/>
                      <a:pt x="298" y="178"/>
                    </a:cubicBezTo>
                    <a:cubicBezTo>
                      <a:pt x="295" y="180"/>
                      <a:pt x="294" y="184"/>
                      <a:pt x="290" y="184"/>
                    </a:cubicBezTo>
                    <a:cubicBezTo>
                      <a:pt x="286" y="184"/>
                      <a:pt x="283" y="178"/>
                      <a:pt x="278" y="178"/>
                    </a:cubicBezTo>
                    <a:cubicBezTo>
                      <a:pt x="273" y="178"/>
                      <a:pt x="272" y="181"/>
                      <a:pt x="268" y="182"/>
                    </a:cubicBezTo>
                    <a:cubicBezTo>
                      <a:pt x="269" y="184"/>
                      <a:pt x="269" y="186"/>
                      <a:pt x="268" y="188"/>
                    </a:cubicBezTo>
                    <a:cubicBezTo>
                      <a:pt x="264" y="188"/>
                      <a:pt x="264" y="184"/>
                      <a:pt x="261" y="184"/>
                    </a:cubicBezTo>
                    <a:cubicBezTo>
                      <a:pt x="260" y="184"/>
                      <a:pt x="258" y="186"/>
                      <a:pt x="258" y="187"/>
                    </a:cubicBezTo>
                    <a:cubicBezTo>
                      <a:pt x="263" y="193"/>
                      <a:pt x="263" y="193"/>
                      <a:pt x="263" y="193"/>
                    </a:cubicBezTo>
                    <a:cubicBezTo>
                      <a:pt x="263" y="195"/>
                      <a:pt x="262" y="196"/>
                      <a:pt x="262" y="197"/>
                    </a:cubicBezTo>
                    <a:cubicBezTo>
                      <a:pt x="262" y="198"/>
                      <a:pt x="270" y="205"/>
                      <a:pt x="272" y="205"/>
                    </a:cubicBezTo>
                    <a:cubicBezTo>
                      <a:pt x="272" y="206"/>
                      <a:pt x="273" y="207"/>
                      <a:pt x="273" y="207"/>
                    </a:cubicBezTo>
                    <a:cubicBezTo>
                      <a:pt x="272" y="208"/>
                      <a:pt x="269" y="207"/>
                      <a:pt x="268" y="209"/>
                    </a:cubicBezTo>
                    <a:cubicBezTo>
                      <a:pt x="268" y="209"/>
                      <a:pt x="268" y="209"/>
                      <a:pt x="268" y="209"/>
                    </a:cubicBezTo>
                    <a:cubicBezTo>
                      <a:pt x="265" y="209"/>
                      <a:pt x="262" y="206"/>
                      <a:pt x="260" y="205"/>
                    </a:cubicBezTo>
                    <a:cubicBezTo>
                      <a:pt x="260" y="207"/>
                      <a:pt x="260" y="207"/>
                      <a:pt x="260" y="207"/>
                    </a:cubicBezTo>
                    <a:cubicBezTo>
                      <a:pt x="261" y="209"/>
                      <a:pt x="262" y="210"/>
                      <a:pt x="262" y="212"/>
                    </a:cubicBezTo>
                    <a:cubicBezTo>
                      <a:pt x="262" y="214"/>
                      <a:pt x="259" y="217"/>
                      <a:pt x="262" y="219"/>
                    </a:cubicBezTo>
                    <a:cubicBezTo>
                      <a:pt x="261" y="219"/>
                      <a:pt x="258" y="219"/>
                      <a:pt x="258" y="219"/>
                    </a:cubicBezTo>
                    <a:cubicBezTo>
                      <a:pt x="254" y="219"/>
                      <a:pt x="250" y="214"/>
                      <a:pt x="250" y="209"/>
                    </a:cubicBezTo>
                    <a:cubicBezTo>
                      <a:pt x="250" y="207"/>
                      <a:pt x="252" y="206"/>
                      <a:pt x="253" y="205"/>
                    </a:cubicBezTo>
                    <a:cubicBezTo>
                      <a:pt x="252" y="205"/>
                      <a:pt x="250" y="205"/>
                      <a:pt x="248" y="205"/>
                    </a:cubicBezTo>
                    <a:cubicBezTo>
                      <a:pt x="247" y="205"/>
                      <a:pt x="247" y="202"/>
                      <a:pt x="247" y="202"/>
                    </a:cubicBezTo>
                    <a:cubicBezTo>
                      <a:pt x="246" y="198"/>
                      <a:pt x="243" y="195"/>
                      <a:pt x="241" y="193"/>
                    </a:cubicBezTo>
                    <a:cubicBezTo>
                      <a:pt x="237" y="189"/>
                      <a:pt x="233" y="186"/>
                      <a:pt x="233" y="180"/>
                    </a:cubicBezTo>
                    <a:cubicBezTo>
                      <a:pt x="233" y="177"/>
                      <a:pt x="233" y="175"/>
                      <a:pt x="233" y="173"/>
                    </a:cubicBezTo>
                    <a:cubicBezTo>
                      <a:pt x="233" y="169"/>
                      <a:pt x="226" y="163"/>
                      <a:pt x="222" y="161"/>
                    </a:cubicBezTo>
                    <a:cubicBezTo>
                      <a:pt x="218" y="159"/>
                      <a:pt x="214" y="159"/>
                      <a:pt x="214" y="155"/>
                    </a:cubicBezTo>
                    <a:cubicBezTo>
                      <a:pt x="212" y="155"/>
                      <a:pt x="211" y="155"/>
                      <a:pt x="210" y="155"/>
                    </a:cubicBezTo>
                    <a:cubicBezTo>
                      <a:pt x="203" y="155"/>
                      <a:pt x="196" y="145"/>
                      <a:pt x="196" y="138"/>
                    </a:cubicBezTo>
                    <a:cubicBezTo>
                      <a:pt x="193" y="138"/>
                      <a:pt x="191" y="138"/>
                      <a:pt x="188" y="138"/>
                    </a:cubicBezTo>
                    <a:cubicBezTo>
                      <a:pt x="184" y="138"/>
                      <a:pt x="186" y="132"/>
                      <a:pt x="184" y="131"/>
                    </a:cubicBezTo>
                    <a:cubicBezTo>
                      <a:pt x="181" y="133"/>
                      <a:pt x="174" y="133"/>
                      <a:pt x="174" y="136"/>
                    </a:cubicBezTo>
                    <a:cubicBezTo>
                      <a:pt x="174" y="136"/>
                      <a:pt x="175" y="137"/>
                      <a:pt x="176" y="137"/>
                    </a:cubicBezTo>
                    <a:cubicBezTo>
                      <a:pt x="175" y="139"/>
                      <a:pt x="175" y="141"/>
                      <a:pt x="175" y="143"/>
                    </a:cubicBezTo>
                    <a:cubicBezTo>
                      <a:pt x="175" y="147"/>
                      <a:pt x="177" y="149"/>
                      <a:pt x="181" y="150"/>
                    </a:cubicBezTo>
                    <a:cubicBezTo>
                      <a:pt x="185" y="151"/>
                      <a:pt x="187" y="156"/>
                      <a:pt x="188" y="159"/>
                    </a:cubicBezTo>
                    <a:cubicBezTo>
                      <a:pt x="189" y="163"/>
                      <a:pt x="191" y="167"/>
                      <a:pt x="194" y="168"/>
                    </a:cubicBezTo>
                    <a:cubicBezTo>
                      <a:pt x="198" y="170"/>
                      <a:pt x="201" y="169"/>
                      <a:pt x="205" y="169"/>
                    </a:cubicBezTo>
                    <a:cubicBezTo>
                      <a:pt x="205" y="170"/>
                      <a:pt x="205" y="171"/>
                      <a:pt x="205" y="171"/>
                    </a:cubicBezTo>
                    <a:cubicBezTo>
                      <a:pt x="203" y="175"/>
                      <a:pt x="210" y="176"/>
                      <a:pt x="212" y="177"/>
                    </a:cubicBezTo>
                    <a:cubicBezTo>
                      <a:pt x="218" y="180"/>
                      <a:pt x="225" y="182"/>
                      <a:pt x="224" y="188"/>
                    </a:cubicBezTo>
                    <a:cubicBezTo>
                      <a:pt x="221" y="188"/>
                      <a:pt x="219" y="184"/>
                      <a:pt x="215" y="184"/>
                    </a:cubicBezTo>
                    <a:cubicBezTo>
                      <a:pt x="211" y="184"/>
                      <a:pt x="208" y="186"/>
                      <a:pt x="208" y="188"/>
                    </a:cubicBezTo>
                    <a:cubicBezTo>
                      <a:pt x="208" y="192"/>
                      <a:pt x="213" y="193"/>
                      <a:pt x="213" y="197"/>
                    </a:cubicBezTo>
                    <a:cubicBezTo>
                      <a:pt x="213" y="198"/>
                      <a:pt x="210" y="198"/>
                      <a:pt x="210" y="198"/>
                    </a:cubicBezTo>
                    <a:cubicBezTo>
                      <a:pt x="207" y="201"/>
                      <a:pt x="208" y="207"/>
                      <a:pt x="204" y="207"/>
                    </a:cubicBezTo>
                    <a:cubicBezTo>
                      <a:pt x="202" y="207"/>
                      <a:pt x="200" y="206"/>
                      <a:pt x="200" y="205"/>
                    </a:cubicBezTo>
                    <a:cubicBezTo>
                      <a:pt x="204" y="205"/>
                      <a:pt x="205" y="201"/>
                      <a:pt x="205" y="197"/>
                    </a:cubicBezTo>
                    <a:cubicBezTo>
                      <a:pt x="205" y="193"/>
                      <a:pt x="203" y="192"/>
                      <a:pt x="202" y="189"/>
                    </a:cubicBezTo>
                    <a:cubicBezTo>
                      <a:pt x="202" y="189"/>
                      <a:pt x="195" y="182"/>
                      <a:pt x="194" y="181"/>
                    </a:cubicBezTo>
                    <a:cubicBezTo>
                      <a:pt x="193" y="181"/>
                      <a:pt x="189" y="179"/>
                      <a:pt x="189" y="178"/>
                    </a:cubicBezTo>
                    <a:cubicBezTo>
                      <a:pt x="180" y="176"/>
                      <a:pt x="178" y="173"/>
                      <a:pt x="173" y="168"/>
                    </a:cubicBezTo>
                    <a:cubicBezTo>
                      <a:pt x="171" y="166"/>
                      <a:pt x="167" y="165"/>
                      <a:pt x="166" y="163"/>
                    </a:cubicBezTo>
                    <a:cubicBezTo>
                      <a:pt x="161" y="156"/>
                      <a:pt x="159" y="145"/>
                      <a:pt x="149" y="145"/>
                    </a:cubicBezTo>
                    <a:cubicBezTo>
                      <a:pt x="143" y="145"/>
                      <a:pt x="143" y="148"/>
                      <a:pt x="141" y="149"/>
                    </a:cubicBezTo>
                    <a:cubicBezTo>
                      <a:pt x="135" y="152"/>
                      <a:pt x="131" y="157"/>
                      <a:pt x="125" y="157"/>
                    </a:cubicBezTo>
                    <a:cubicBezTo>
                      <a:pt x="119" y="157"/>
                      <a:pt x="115" y="154"/>
                      <a:pt x="109" y="154"/>
                    </a:cubicBezTo>
                    <a:cubicBezTo>
                      <a:pt x="105" y="154"/>
                      <a:pt x="100" y="157"/>
                      <a:pt x="100" y="161"/>
                    </a:cubicBezTo>
                    <a:cubicBezTo>
                      <a:pt x="102" y="168"/>
                      <a:pt x="102" y="168"/>
                      <a:pt x="102" y="168"/>
                    </a:cubicBezTo>
                    <a:cubicBezTo>
                      <a:pt x="100" y="173"/>
                      <a:pt x="94" y="175"/>
                      <a:pt x="88" y="177"/>
                    </a:cubicBezTo>
                    <a:cubicBezTo>
                      <a:pt x="83" y="178"/>
                      <a:pt x="74" y="190"/>
                      <a:pt x="74" y="196"/>
                    </a:cubicBezTo>
                    <a:cubicBezTo>
                      <a:pt x="74" y="198"/>
                      <a:pt x="76" y="199"/>
                      <a:pt x="77" y="200"/>
                    </a:cubicBezTo>
                    <a:cubicBezTo>
                      <a:pt x="73" y="205"/>
                      <a:pt x="72" y="209"/>
                      <a:pt x="66" y="212"/>
                    </a:cubicBezTo>
                    <a:cubicBezTo>
                      <a:pt x="62" y="213"/>
                      <a:pt x="62" y="221"/>
                      <a:pt x="56" y="219"/>
                    </a:cubicBezTo>
                    <a:cubicBezTo>
                      <a:pt x="56" y="219"/>
                      <a:pt x="56" y="219"/>
                      <a:pt x="56" y="219"/>
                    </a:cubicBezTo>
                    <a:cubicBezTo>
                      <a:pt x="53" y="218"/>
                      <a:pt x="48" y="220"/>
                      <a:pt x="47" y="220"/>
                    </a:cubicBezTo>
                    <a:cubicBezTo>
                      <a:pt x="40" y="220"/>
                      <a:pt x="36" y="226"/>
                      <a:pt x="30" y="226"/>
                    </a:cubicBezTo>
                    <a:cubicBezTo>
                      <a:pt x="26" y="226"/>
                      <a:pt x="25" y="215"/>
                      <a:pt x="19" y="215"/>
                    </a:cubicBezTo>
                    <a:cubicBezTo>
                      <a:pt x="14" y="215"/>
                      <a:pt x="11" y="217"/>
                      <a:pt x="6" y="217"/>
                    </a:cubicBezTo>
                    <a:cubicBezTo>
                      <a:pt x="5" y="217"/>
                      <a:pt x="4" y="215"/>
                      <a:pt x="4" y="215"/>
                    </a:cubicBezTo>
                    <a:cubicBezTo>
                      <a:pt x="4" y="209"/>
                      <a:pt x="4" y="207"/>
                      <a:pt x="4" y="203"/>
                    </a:cubicBezTo>
                    <a:cubicBezTo>
                      <a:pt x="2" y="203"/>
                      <a:pt x="0" y="201"/>
                      <a:pt x="0" y="199"/>
                    </a:cubicBezTo>
                    <a:cubicBezTo>
                      <a:pt x="0" y="195"/>
                      <a:pt x="3" y="195"/>
                      <a:pt x="3" y="193"/>
                    </a:cubicBezTo>
                    <a:cubicBezTo>
                      <a:pt x="3" y="185"/>
                      <a:pt x="5" y="178"/>
                      <a:pt x="5" y="170"/>
                    </a:cubicBezTo>
                    <a:cubicBezTo>
                      <a:pt x="5" y="166"/>
                      <a:pt x="2" y="162"/>
                      <a:pt x="2" y="160"/>
                    </a:cubicBezTo>
                    <a:cubicBezTo>
                      <a:pt x="2" y="158"/>
                      <a:pt x="12" y="152"/>
                      <a:pt x="14" y="152"/>
                    </a:cubicBezTo>
                    <a:cubicBezTo>
                      <a:pt x="15" y="152"/>
                      <a:pt x="16" y="153"/>
                      <a:pt x="18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2" y="154"/>
                      <a:pt x="34" y="154"/>
                      <a:pt x="36" y="155"/>
                    </a:cubicBezTo>
                    <a:cubicBezTo>
                      <a:pt x="50" y="155"/>
                      <a:pt x="50" y="155"/>
                      <a:pt x="50" y="155"/>
                    </a:cubicBezTo>
                    <a:cubicBezTo>
                      <a:pt x="53" y="154"/>
                      <a:pt x="55" y="156"/>
                      <a:pt x="58" y="156"/>
                    </a:cubicBezTo>
                    <a:cubicBezTo>
                      <a:pt x="60" y="156"/>
                      <a:pt x="64" y="154"/>
                      <a:pt x="65" y="154"/>
                    </a:cubicBezTo>
                    <a:cubicBezTo>
                      <a:pt x="65" y="149"/>
                      <a:pt x="68" y="147"/>
                      <a:pt x="68" y="141"/>
                    </a:cubicBezTo>
                    <a:cubicBezTo>
                      <a:pt x="68" y="140"/>
                      <a:pt x="68" y="135"/>
                      <a:pt x="68" y="134"/>
                    </a:cubicBezTo>
                    <a:cubicBezTo>
                      <a:pt x="68" y="134"/>
                      <a:pt x="68" y="134"/>
                      <a:pt x="68" y="134"/>
                    </a:cubicBezTo>
                    <a:cubicBezTo>
                      <a:pt x="68" y="133"/>
                      <a:pt x="69" y="131"/>
                      <a:pt x="69" y="130"/>
                    </a:cubicBezTo>
                    <a:cubicBezTo>
                      <a:pt x="69" y="127"/>
                      <a:pt x="67" y="128"/>
                      <a:pt x="67" y="125"/>
                    </a:cubicBezTo>
                    <a:cubicBezTo>
                      <a:pt x="61" y="125"/>
                      <a:pt x="60" y="120"/>
                      <a:pt x="60" y="116"/>
                    </a:cubicBezTo>
                    <a:cubicBezTo>
                      <a:pt x="58" y="115"/>
                      <a:pt x="58" y="114"/>
                      <a:pt x="56" y="114"/>
                    </a:cubicBezTo>
                    <a:cubicBezTo>
                      <a:pt x="52" y="112"/>
                      <a:pt x="39" y="110"/>
                      <a:pt x="39" y="106"/>
                    </a:cubicBezTo>
                    <a:cubicBezTo>
                      <a:pt x="39" y="106"/>
                      <a:pt x="39" y="105"/>
                      <a:pt x="39" y="104"/>
                    </a:cubicBezTo>
                    <a:cubicBezTo>
                      <a:pt x="39" y="102"/>
                      <a:pt x="47" y="100"/>
                      <a:pt x="50" y="99"/>
                    </a:cubicBezTo>
                    <a:cubicBezTo>
                      <a:pt x="50" y="101"/>
                      <a:pt x="55" y="102"/>
                      <a:pt x="57" y="102"/>
                    </a:cubicBezTo>
                    <a:cubicBezTo>
                      <a:pt x="60" y="102"/>
                      <a:pt x="63" y="101"/>
                      <a:pt x="64" y="101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2" y="98"/>
                      <a:pt x="63" y="94"/>
                      <a:pt x="62" y="93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8" y="93"/>
                      <a:pt x="70" y="94"/>
                      <a:pt x="74" y="94"/>
                    </a:cubicBezTo>
                    <a:cubicBezTo>
                      <a:pt x="76" y="94"/>
                      <a:pt x="78" y="92"/>
                      <a:pt x="79" y="90"/>
                    </a:cubicBezTo>
                    <a:cubicBezTo>
                      <a:pt x="87" y="90"/>
                      <a:pt x="90" y="84"/>
                      <a:pt x="91" y="77"/>
                    </a:cubicBezTo>
                    <a:cubicBezTo>
                      <a:pt x="93" y="77"/>
                      <a:pt x="94" y="77"/>
                      <a:pt x="95" y="76"/>
                    </a:cubicBezTo>
                    <a:cubicBezTo>
                      <a:pt x="97" y="76"/>
                      <a:pt x="109" y="71"/>
                      <a:pt x="110" y="70"/>
                    </a:cubicBezTo>
                    <a:cubicBezTo>
                      <a:pt x="112" y="68"/>
                      <a:pt x="111" y="64"/>
                      <a:pt x="111" y="61"/>
                    </a:cubicBezTo>
                    <a:cubicBezTo>
                      <a:pt x="111" y="60"/>
                      <a:pt x="114" y="58"/>
                      <a:pt x="114" y="58"/>
                    </a:cubicBezTo>
                    <a:cubicBezTo>
                      <a:pt x="118" y="54"/>
                      <a:pt x="122" y="49"/>
                      <a:pt x="129" y="49"/>
                    </a:cubicBezTo>
                    <a:cubicBezTo>
                      <a:pt x="132" y="49"/>
                      <a:pt x="131" y="50"/>
                      <a:pt x="133" y="49"/>
                    </a:cubicBezTo>
                    <a:cubicBezTo>
                      <a:pt x="134" y="50"/>
                      <a:pt x="134" y="48"/>
                      <a:pt x="135" y="47"/>
                    </a:cubicBezTo>
                    <a:cubicBezTo>
                      <a:pt x="137" y="45"/>
                      <a:pt x="140" y="47"/>
                      <a:pt x="142" y="47"/>
                    </a:cubicBezTo>
                    <a:cubicBezTo>
                      <a:pt x="144" y="47"/>
                      <a:pt x="149" y="44"/>
                      <a:pt x="149" y="42"/>
                    </a:cubicBezTo>
                    <a:cubicBezTo>
                      <a:pt x="149" y="40"/>
                      <a:pt x="147" y="35"/>
                      <a:pt x="147" y="35"/>
                    </a:cubicBezTo>
                    <a:cubicBezTo>
                      <a:pt x="145" y="27"/>
                      <a:pt x="141" y="25"/>
                      <a:pt x="141" y="18"/>
                    </a:cubicBezTo>
                    <a:cubicBezTo>
                      <a:pt x="141" y="6"/>
                      <a:pt x="152" y="5"/>
                      <a:pt x="159" y="0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8" y="6"/>
                      <a:pt x="157" y="8"/>
                      <a:pt x="157" y="11"/>
                    </a:cubicBezTo>
                    <a:cubicBezTo>
                      <a:pt x="157" y="13"/>
                      <a:pt x="161" y="14"/>
                      <a:pt x="163" y="14"/>
                    </a:cubicBezTo>
                    <a:cubicBezTo>
                      <a:pt x="163" y="15"/>
                      <a:pt x="163" y="15"/>
                      <a:pt x="163" y="16"/>
                    </a:cubicBezTo>
                    <a:cubicBezTo>
                      <a:pt x="163" y="17"/>
                      <a:pt x="160" y="18"/>
                      <a:pt x="159" y="19"/>
                    </a:cubicBezTo>
                    <a:cubicBezTo>
                      <a:pt x="157" y="22"/>
                      <a:pt x="153" y="24"/>
                      <a:pt x="153" y="30"/>
                    </a:cubicBezTo>
                    <a:cubicBezTo>
                      <a:pt x="153" y="32"/>
                      <a:pt x="155" y="34"/>
                      <a:pt x="156" y="35"/>
                    </a:cubicBezTo>
                    <a:cubicBezTo>
                      <a:pt x="156" y="36"/>
                      <a:pt x="157" y="37"/>
                      <a:pt x="156" y="38"/>
                    </a:cubicBezTo>
                    <a:cubicBezTo>
                      <a:pt x="159" y="38"/>
                      <a:pt x="161" y="39"/>
                      <a:pt x="163" y="39"/>
                    </a:cubicBezTo>
                    <a:cubicBezTo>
                      <a:pt x="164" y="40"/>
                      <a:pt x="164" y="42"/>
                      <a:pt x="165" y="42"/>
                    </a:cubicBezTo>
                    <a:cubicBezTo>
                      <a:pt x="173" y="42"/>
                      <a:pt x="178" y="36"/>
                      <a:pt x="185" y="37"/>
                    </a:cubicBezTo>
                    <a:cubicBezTo>
                      <a:pt x="185" y="38"/>
                      <a:pt x="183" y="39"/>
                      <a:pt x="183" y="40"/>
                    </a:cubicBezTo>
                    <a:cubicBezTo>
                      <a:pt x="183" y="40"/>
                      <a:pt x="188" y="44"/>
                      <a:pt x="188" y="44"/>
                    </a:cubicBezTo>
                    <a:cubicBezTo>
                      <a:pt x="191" y="44"/>
                      <a:pt x="192" y="42"/>
                      <a:pt x="193" y="41"/>
                    </a:cubicBezTo>
                    <a:cubicBezTo>
                      <a:pt x="198" y="39"/>
                      <a:pt x="202" y="40"/>
                      <a:pt x="206" y="38"/>
                    </a:cubicBezTo>
                    <a:cubicBezTo>
                      <a:pt x="209" y="37"/>
                      <a:pt x="213" y="32"/>
                      <a:pt x="217" y="32"/>
                    </a:cubicBezTo>
                    <a:cubicBezTo>
                      <a:pt x="220" y="32"/>
                      <a:pt x="224" y="33"/>
                      <a:pt x="226" y="34"/>
                    </a:cubicBezTo>
                    <a:cubicBezTo>
                      <a:pt x="226" y="35"/>
                      <a:pt x="225" y="36"/>
                      <a:pt x="225" y="37"/>
                    </a:cubicBezTo>
                    <a:cubicBezTo>
                      <a:pt x="233" y="37"/>
                      <a:pt x="240" y="35"/>
                      <a:pt x="246" y="35"/>
                    </a:cubicBezTo>
                    <a:cubicBezTo>
                      <a:pt x="251" y="35"/>
                      <a:pt x="255" y="35"/>
                      <a:pt x="260" y="35"/>
                    </a:cubicBezTo>
                    <a:cubicBezTo>
                      <a:pt x="266" y="35"/>
                      <a:pt x="269" y="46"/>
                      <a:pt x="269" y="52"/>
                    </a:cubicBezTo>
                    <a:cubicBezTo>
                      <a:pt x="269" y="56"/>
                      <a:pt x="265" y="58"/>
                      <a:pt x="265" y="61"/>
                    </a:cubicBezTo>
                    <a:cubicBezTo>
                      <a:pt x="265" y="67"/>
                      <a:pt x="271" y="71"/>
                      <a:pt x="271" y="77"/>
                    </a:cubicBezTo>
                    <a:cubicBezTo>
                      <a:pt x="271" y="80"/>
                      <a:pt x="265" y="81"/>
                      <a:pt x="264" y="83"/>
                    </a:cubicBezTo>
                    <a:cubicBezTo>
                      <a:pt x="261" y="88"/>
                      <a:pt x="260" y="93"/>
                      <a:pt x="260" y="100"/>
                    </a:cubicBezTo>
                    <a:cubicBezTo>
                      <a:pt x="260" y="108"/>
                      <a:pt x="265" y="106"/>
                      <a:pt x="272" y="106"/>
                    </a:cubicBezTo>
                    <a:cubicBezTo>
                      <a:pt x="281" y="106"/>
                      <a:pt x="285" y="102"/>
                      <a:pt x="292" y="102"/>
                    </a:cubicBezTo>
                    <a:cubicBezTo>
                      <a:pt x="300" y="102"/>
                      <a:pt x="298" y="117"/>
                      <a:pt x="306" y="117"/>
                    </a:cubicBezTo>
                    <a:cubicBezTo>
                      <a:pt x="306" y="129"/>
                      <a:pt x="306" y="129"/>
                      <a:pt x="306" y="129"/>
                    </a:cubicBezTo>
                    <a:cubicBezTo>
                      <a:pt x="306" y="130"/>
                      <a:pt x="306" y="130"/>
                      <a:pt x="307" y="131"/>
                    </a:cubicBezTo>
                    <a:cubicBezTo>
                      <a:pt x="308" y="133"/>
                      <a:pt x="308" y="133"/>
                      <a:pt x="308" y="133"/>
                    </a:cubicBezTo>
                    <a:cubicBezTo>
                      <a:pt x="310" y="133"/>
                      <a:pt x="313" y="131"/>
                      <a:pt x="315" y="131"/>
                    </a:cubicBezTo>
                    <a:cubicBezTo>
                      <a:pt x="316" y="132"/>
                      <a:pt x="315" y="134"/>
                      <a:pt x="316" y="135"/>
                    </a:cubicBezTo>
                    <a:cubicBezTo>
                      <a:pt x="313" y="136"/>
                      <a:pt x="310" y="137"/>
                      <a:pt x="310" y="1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Freeform 62"/>
              <p:cNvSpPr/>
              <p:nvPr/>
            </p:nvSpPr>
            <p:spPr bwMode="auto">
              <a:xfrm>
                <a:off x="4485541" y="1352012"/>
                <a:ext cx="521704" cy="506834"/>
              </a:xfrm>
              <a:custGeom>
                <a:avLst/>
                <a:gdLst>
                  <a:gd name="T0" fmla="*/ 43 w 213"/>
                  <a:gd name="T1" fmla="*/ 154 h 207"/>
                  <a:gd name="T2" fmla="*/ 3 w 213"/>
                  <a:gd name="T3" fmla="*/ 165 h 207"/>
                  <a:gd name="T4" fmla="*/ 8 w 213"/>
                  <a:gd name="T5" fmla="*/ 157 h 207"/>
                  <a:gd name="T6" fmla="*/ 5 w 213"/>
                  <a:gd name="T7" fmla="*/ 151 h 207"/>
                  <a:gd name="T8" fmla="*/ 6 w 213"/>
                  <a:gd name="T9" fmla="*/ 124 h 207"/>
                  <a:gd name="T10" fmla="*/ 36 w 213"/>
                  <a:gd name="T11" fmla="*/ 106 h 207"/>
                  <a:gd name="T12" fmla="*/ 55 w 213"/>
                  <a:gd name="T13" fmla="*/ 84 h 207"/>
                  <a:gd name="T14" fmla="*/ 63 w 213"/>
                  <a:gd name="T15" fmla="*/ 66 h 207"/>
                  <a:gd name="T16" fmla="*/ 92 w 213"/>
                  <a:gd name="T17" fmla="*/ 36 h 207"/>
                  <a:gd name="T18" fmla="*/ 81 w 213"/>
                  <a:gd name="T19" fmla="*/ 37 h 207"/>
                  <a:gd name="T20" fmla="*/ 81 w 213"/>
                  <a:gd name="T21" fmla="*/ 32 h 207"/>
                  <a:gd name="T22" fmla="*/ 86 w 213"/>
                  <a:gd name="T23" fmla="*/ 29 h 207"/>
                  <a:gd name="T24" fmla="*/ 96 w 213"/>
                  <a:gd name="T25" fmla="*/ 37 h 207"/>
                  <a:gd name="T26" fmla="*/ 97 w 213"/>
                  <a:gd name="T27" fmla="*/ 29 h 207"/>
                  <a:gd name="T28" fmla="*/ 109 w 213"/>
                  <a:gd name="T29" fmla="*/ 24 h 207"/>
                  <a:gd name="T30" fmla="*/ 119 w 213"/>
                  <a:gd name="T31" fmla="*/ 18 h 207"/>
                  <a:gd name="T32" fmla="*/ 130 w 213"/>
                  <a:gd name="T33" fmla="*/ 14 h 207"/>
                  <a:gd name="T34" fmla="*/ 143 w 213"/>
                  <a:gd name="T35" fmla="*/ 11 h 207"/>
                  <a:gd name="T36" fmla="*/ 145 w 213"/>
                  <a:gd name="T37" fmla="*/ 3 h 207"/>
                  <a:gd name="T38" fmla="*/ 166 w 213"/>
                  <a:gd name="T39" fmla="*/ 4 h 207"/>
                  <a:gd name="T40" fmla="*/ 173 w 213"/>
                  <a:gd name="T41" fmla="*/ 5 h 207"/>
                  <a:gd name="T42" fmla="*/ 185 w 213"/>
                  <a:gd name="T43" fmla="*/ 2 h 207"/>
                  <a:gd name="T44" fmla="*/ 192 w 213"/>
                  <a:gd name="T45" fmla="*/ 4 h 207"/>
                  <a:gd name="T46" fmla="*/ 191 w 213"/>
                  <a:gd name="T47" fmla="*/ 16 h 207"/>
                  <a:gd name="T48" fmla="*/ 205 w 213"/>
                  <a:gd name="T49" fmla="*/ 21 h 207"/>
                  <a:gd name="T50" fmla="*/ 201 w 213"/>
                  <a:gd name="T51" fmla="*/ 47 h 207"/>
                  <a:gd name="T52" fmla="*/ 201 w 213"/>
                  <a:gd name="T53" fmla="*/ 73 h 207"/>
                  <a:gd name="T54" fmla="*/ 207 w 213"/>
                  <a:gd name="T55" fmla="*/ 96 h 207"/>
                  <a:gd name="T56" fmla="*/ 213 w 213"/>
                  <a:gd name="T57" fmla="*/ 112 h 207"/>
                  <a:gd name="T58" fmla="*/ 166 w 213"/>
                  <a:gd name="T59" fmla="*/ 146 h 207"/>
                  <a:gd name="T60" fmla="*/ 142 w 213"/>
                  <a:gd name="T61" fmla="*/ 147 h 207"/>
                  <a:gd name="T62" fmla="*/ 134 w 213"/>
                  <a:gd name="T63" fmla="*/ 130 h 207"/>
                  <a:gd name="T64" fmla="*/ 128 w 213"/>
                  <a:gd name="T65" fmla="*/ 114 h 207"/>
                  <a:gd name="T66" fmla="*/ 165 w 213"/>
                  <a:gd name="T67" fmla="*/ 85 h 207"/>
                  <a:gd name="T68" fmla="*/ 131 w 213"/>
                  <a:gd name="T69" fmla="*/ 88 h 207"/>
                  <a:gd name="T70" fmla="*/ 112 w 213"/>
                  <a:gd name="T71" fmla="*/ 110 h 207"/>
                  <a:gd name="T72" fmla="*/ 95 w 213"/>
                  <a:gd name="T73" fmla="*/ 131 h 207"/>
                  <a:gd name="T74" fmla="*/ 98 w 213"/>
                  <a:gd name="T75" fmla="*/ 142 h 207"/>
                  <a:gd name="T76" fmla="*/ 99 w 213"/>
                  <a:gd name="T77" fmla="*/ 165 h 207"/>
                  <a:gd name="T78" fmla="*/ 95 w 213"/>
                  <a:gd name="T79" fmla="*/ 184 h 207"/>
                  <a:gd name="T80" fmla="*/ 79 w 213"/>
                  <a:gd name="T81" fmla="*/ 198 h 207"/>
                  <a:gd name="T82" fmla="*/ 59 w 213"/>
                  <a:gd name="T83" fmla="*/ 193 h 207"/>
                  <a:gd name="T84" fmla="*/ 53 w 213"/>
                  <a:gd name="T85" fmla="*/ 175 h 207"/>
                  <a:gd name="T86" fmla="*/ 49 w 213"/>
                  <a:gd name="T87" fmla="*/ 16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3" h="207">
                    <a:moveTo>
                      <a:pt x="49" y="161"/>
                    </a:moveTo>
                    <a:cubicBezTo>
                      <a:pt x="46" y="159"/>
                      <a:pt x="45" y="157"/>
                      <a:pt x="43" y="154"/>
                    </a:cubicBezTo>
                    <a:cubicBezTo>
                      <a:pt x="37" y="162"/>
                      <a:pt x="28" y="173"/>
                      <a:pt x="16" y="173"/>
                    </a:cubicBezTo>
                    <a:cubicBezTo>
                      <a:pt x="14" y="173"/>
                      <a:pt x="3" y="166"/>
                      <a:pt x="3" y="165"/>
                    </a:cubicBezTo>
                    <a:cubicBezTo>
                      <a:pt x="3" y="163"/>
                      <a:pt x="7" y="162"/>
                      <a:pt x="8" y="161"/>
                    </a:cubicBezTo>
                    <a:cubicBezTo>
                      <a:pt x="8" y="157"/>
                      <a:pt x="8" y="157"/>
                      <a:pt x="8" y="157"/>
                    </a:cubicBezTo>
                    <a:cubicBezTo>
                      <a:pt x="4" y="157"/>
                      <a:pt x="4" y="157"/>
                      <a:pt x="0" y="158"/>
                    </a:cubicBezTo>
                    <a:cubicBezTo>
                      <a:pt x="0" y="156"/>
                      <a:pt x="3" y="153"/>
                      <a:pt x="5" y="151"/>
                    </a:cubicBezTo>
                    <a:cubicBezTo>
                      <a:pt x="1" y="146"/>
                      <a:pt x="0" y="138"/>
                      <a:pt x="0" y="130"/>
                    </a:cubicBezTo>
                    <a:cubicBezTo>
                      <a:pt x="0" y="126"/>
                      <a:pt x="5" y="126"/>
                      <a:pt x="6" y="124"/>
                    </a:cubicBezTo>
                    <a:cubicBezTo>
                      <a:pt x="10" y="119"/>
                      <a:pt x="13" y="115"/>
                      <a:pt x="19" y="114"/>
                    </a:cubicBezTo>
                    <a:cubicBezTo>
                      <a:pt x="24" y="112"/>
                      <a:pt x="26" y="105"/>
                      <a:pt x="36" y="106"/>
                    </a:cubicBezTo>
                    <a:cubicBezTo>
                      <a:pt x="33" y="106"/>
                      <a:pt x="32" y="105"/>
                      <a:pt x="29" y="104"/>
                    </a:cubicBezTo>
                    <a:cubicBezTo>
                      <a:pt x="42" y="101"/>
                      <a:pt x="46" y="91"/>
                      <a:pt x="55" y="84"/>
                    </a:cubicBezTo>
                    <a:cubicBezTo>
                      <a:pt x="59" y="82"/>
                      <a:pt x="58" y="73"/>
                      <a:pt x="60" y="73"/>
                    </a:cubicBezTo>
                    <a:cubicBezTo>
                      <a:pt x="60" y="73"/>
                      <a:pt x="63" y="67"/>
                      <a:pt x="63" y="66"/>
                    </a:cubicBezTo>
                    <a:cubicBezTo>
                      <a:pt x="67" y="61"/>
                      <a:pt x="71" y="57"/>
                      <a:pt x="77" y="54"/>
                    </a:cubicBezTo>
                    <a:cubicBezTo>
                      <a:pt x="83" y="52"/>
                      <a:pt x="91" y="42"/>
                      <a:pt x="92" y="36"/>
                    </a:cubicBezTo>
                    <a:cubicBezTo>
                      <a:pt x="85" y="38"/>
                      <a:pt x="82" y="41"/>
                      <a:pt x="75" y="41"/>
                    </a:cubicBezTo>
                    <a:cubicBezTo>
                      <a:pt x="77" y="39"/>
                      <a:pt x="80" y="38"/>
                      <a:pt x="81" y="37"/>
                    </a:cubicBezTo>
                    <a:cubicBezTo>
                      <a:pt x="79" y="37"/>
                      <a:pt x="77" y="36"/>
                      <a:pt x="77" y="36"/>
                    </a:cubicBezTo>
                    <a:cubicBezTo>
                      <a:pt x="77" y="34"/>
                      <a:pt x="79" y="32"/>
                      <a:pt x="81" y="32"/>
                    </a:cubicBezTo>
                    <a:cubicBezTo>
                      <a:pt x="82" y="32"/>
                      <a:pt x="82" y="33"/>
                      <a:pt x="83" y="33"/>
                    </a:cubicBezTo>
                    <a:cubicBezTo>
                      <a:pt x="84" y="31"/>
                      <a:pt x="85" y="30"/>
                      <a:pt x="86" y="29"/>
                    </a:cubicBezTo>
                    <a:cubicBezTo>
                      <a:pt x="87" y="31"/>
                      <a:pt x="88" y="32"/>
                      <a:pt x="87" y="34"/>
                    </a:cubicBezTo>
                    <a:cubicBezTo>
                      <a:pt x="91" y="34"/>
                      <a:pt x="92" y="37"/>
                      <a:pt x="96" y="37"/>
                    </a:cubicBezTo>
                    <a:cubicBezTo>
                      <a:pt x="98" y="37"/>
                      <a:pt x="101" y="30"/>
                      <a:pt x="101" y="30"/>
                    </a:cubicBezTo>
                    <a:cubicBezTo>
                      <a:pt x="99" y="29"/>
                      <a:pt x="99" y="29"/>
                      <a:pt x="97" y="29"/>
                    </a:cubicBezTo>
                    <a:cubicBezTo>
                      <a:pt x="98" y="27"/>
                      <a:pt x="100" y="25"/>
                      <a:pt x="103" y="25"/>
                    </a:cubicBezTo>
                    <a:cubicBezTo>
                      <a:pt x="105" y="25"/>
                      <a:pt x="107" y="25"/>
                      <a:pt x="109" y="24"/>
                    </a:cubicBezTo>
                    <a:cubicBezTo>
                      <a:pt x="108" y="23"/>
                      <a:pt x="108" y="23"/>
                      <a:pt x="107" y="22"/>
                    </a:cubicBezTo>
                    <a:cubicBezTo>
                      <a:pt x="110" y="19"/>
                      <a:pt x="115" y="19"/>
                      <a:pt x="119" y="18"/>
                    </a:cubicBezTo>
                    <a:cubicBezTo>
                      <a:pt x="119" y="22"/>
                      <a:pt x="119" y="22"/>
                      <a:pt x="119" y="22"/>
                    </a:cubicBezTo>
                    <a:cubicBezTo>
                      <a:pt x="123" y="21"/>
                      <a:pt x="124" y="14"/>
                      <a:pt x="130" y="14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12"/>
                      <a:pt x="138" y="14"/>
                      <a:pt x="143" y="11"/>
                    </a:cubicBezTo>
                    <a:cubicBezTo>
                      <a:pt x="141" y="10"/>
                      <a:pt x="139" y="9"/>
                      <a:pt x="139" y="7"/>
                    </a:cubicBezTo>
                    <a:cubicBezTo>
                      <a:pt x="139" y="6"/>
                      <a:pt x="144" y="5"/>
                      <a:pt x="145" y="3"/>
                    </a:cubicBezTo>
                    <a:cubicBezTo>
                      <a:pt x="147" y="5"/>
                      <a:pt x="149" y="7"/>
                      <a:pt x="151" y="7"/>
                    </a:cubicBezTo>
                    <a:cubicBezTo>
                      <a:pt x="156" y="7"/>
                      <a:pt x="166" y="0"/>
                      <a:pt x="166" y="4"/>
                    </a:cubicBezTo>
                    <a:cubicBezTo>
                      <a:pt x="166" y="8"/>
                      <a:pt x="162" y="9"/>
                      <a:pt x="160" y="13"/>
                    </a:cubicBezTo>
                    <a:cubicBezTo>
                      <a:pt x="166" y="14"/>
                      <a:pt x="168" y="7"/>
                      <a:pt x="173" y="5"/>
                    </a:cubicBezTo>
                    <a:cubicBezTo>
                      <a:pt x="174" y="7"/>
                      <a:pt x="174" y="8"/>
                      <a:pt x="174" y="10"/>
                    </a:cubicBezTo>
                    <a:cubicBezTo>
                      <a:pt x="178" y="6"/>
                      <a:pt x="180" y="5"/>
                      <a:pt x="185" y="2"/>
                    </a:cubicBezTo>
                    <a:cubicBezTo>
                      <a:pt x="185" y="5"/>
                      <a:pt x="185" y="8"/>
                      <a:pt x="188" y="8"/>
                    </a:cubicBezTo>
                    <a:cubicBezTo>
                      <a:pt x="189" y="6"/>
                      <a:pt x="190" y="4"/>
                      <a:pt x="192" y="4"/>
                    </a:cubicBezTo>
                    <a:cubicBezTo>
                      <a:pt x="194" y="4"/>
                      <a:pt x="200" y="7"/>
                      <a:pt x="202" y="9"/>
                    </a:cubicBezTo>
                    <a:cubicBezTo>
                      <a:pt x="200" y="16"/>
                      <a:pt x="197" y="13"/>
                      <a:pt x="191" y="16"/>
                    </a:cubicBezTo>
                    <a:cubicBezTo>
                      <a:pt x="194" y="18"/>
                      <a:pt x="196" y="18"/>
                      <a:pt x="196" y="20"/>
                    </a:cubicBezTo>
                    <a:cubicBezTo>
                      <a:pt x="198" y="20"/>
                      <a:pt x="204" y="21"/>
                      <a:pt x="205" y="21"/>
                    </a:cubicBezTo>
                    <a:cubicBezTo>
                      <a:pt x="201" y="24"/>
                      <a:pt x="191" y="29"/>
                      <a:pt x="191" y="36"/>
                    </a:cubicBezTo>
                    <a:cubicBezTo>
                      <a:pt x="191" y="41"/>
                      <a:pt x="201" y="41"/>
                      <a:pt x="201" y="47"/>
                    </a:cubicBezTo>
                    <a:cubicBezTo>
                      <a:pt x="201" y="52"/>
                      <a:pt x="196" y="54"/>
                      <a:pt x="196" y="59"/>
                    </a:cubicBezTo>
                    <a:cubicBezTo>
                      <a:pt x="196" y="65"/>
                      <a:pt x="201" y="68"/>
                      <a:pt x="201" y="73"/>
                    </a:cubicBezTo>
                    <a:cubicBezTo>
                      <a:pt x="201" y="77"/>
                      <a:pt x="199" y="79"/>
                      <a:pt x="199" y="82"/>
                    </a:cubicBezTo>
                    <a:cubicBezTo>
                      <a:pt x="199" y="88"/>
                      <a:pt x="207" y="90"/>
                      <a:pt x="207" y="96"/>
                    </a:cubicBezTo>
                    <a:cubicBezTo>
                      <a:pt x="207" y="98"/>
                      <a:pt x="205" y="100"/>
                      <a:pt x="204" y="100"/>
                    </a:cubicBezTo>
                    <a:cubicBezTo>
                      <a:pt x="206" y="105"/>
                      <a:pt x="213" y="106"/>
                      <a:pt x="213" y="112"/>
                    </a:cubicBezTo>
                    <a:cubicBezTo>
                      <a:pt x="213" y="122"/>
                      <a:pt x="193" y="132"/>
                      <a:pt x="187" y="140"/>
                    </a:cubicBezTo>
                    <a:cubicBezTo>
                      <a:pt x="184" y="146"/>
                      <a:pt x="171" y="147"/>
                      <a:pt x="166" y="146"/>
                    </a:cubicBezTo>
                    <a:cubicBezTo>
                      <a:pt x="160" y="148"/>
                      <a:pt x="153" y="150"/>
                      <a:pt x="148" y="150"/>
                    </a:cubicBezTo>
                    <a:cubicBezTo>
                      <a:pt x="145" y="150"/>
                      <a:pt x="142" y="150"/>
                      <a:pt x="142" y="147"/>
                    </a:cubicBezTo>
                    <a:cubicBezTo>
                      <a:pt x="136" y="147"/>
                      <a:pt x="130" y="143"/>
                      <a:pt x="130" y="137"/>
                    </a:cubicBezTo>
                    <a:cubicBezTo>
                      <a:pt x="130" y="134"/>
                      <a:pt x="133" y="132"/>
                      <a:pt x="134" y="130"/>
                    </a:cubicBezTo>
                    <a:cubicBezTo>
                      <a:pt x="131" y="129"/>
                      <a:pt x="128" y="123"/>
                      <a:pt x="128" y="119"/>
                    </a:cubicBezTo>
                    <a:cubicBezTo>
                      <a:pt x="128" y="117"/>
                      <a:pt x="129" y="116"/>
                      <a:pt x="128" y="114"/>
                    </a:cubicBezTo>
                    <a:cubicBezTo>
                      <a:pt x="140" y="114"/>
                      <a:pt x="147" y="98"/>
                      <a:pt x="154" y="94"/>
                    </a:cubicBezTo>
                    <a:cubicBezTo>
                      <a:pt x="158" y="91"/>
                      <a:pt x="165" y="90"/>
                      <a:pt x="165" y="85"/>
                    </a:cubicBezTo>
                    <a:cubicBezTo>
                      <a:pt x="165" y="78"/>
                      <a:pt x="156" y="76"/>
                      <a:pt x="148" y="76"/>
                    </a:cubicBezTo>
                    <a:cubicBezTo>
                      <a:pt x="139" y="76"/>
                      <a:pt x="131" y="80"/>
                      <a:pt x="131" y="88"/>
                    </a:cubicBezTo>
                    <a:cubicBezTo>
                      <a:pt x="131" y="91"/>
                      <a:pt x="132" y="93"/>
                      <a:pt x="131" y="94"/>
                    </a:cubicBezTo>
                    <a:cubicBezTo>
                      <a:pt x="131" y="101"/>
                      <a:pt x="118" y="107"/>
                      <a:pt x="112" y="110"/>
                    </a:cubicBezTo>
                    <a:cubicBezTo>
                      <a:pt x="107" y="113"/>
                      <a:pt x="102" y="114"/>
                      <a:pt x="99" y="119"/>
                    </a:cubicBezTo>
                    <a:cubicBezTo>
                      <a:pt x="97" y="123"/>
                      <a:pt x="100" y="129"/>
                      <a:pt x="95" y="131"/>
                    </a:cubicBezTo>
                    <a:cubicBezTo>
                      <a:pt x="95" y="137"/>
                      <a:pt x="95" y="137"/>
                      <a:pt x="95" y="137"/>
                    </a:cubicBezTo>
                    <a:cubicBezTo>
                      <a:pt x="97" y="138"/>
                      <a:pt x="98" y="140"/>
                      <a:pt x="98" y="142"/>
                    </a:cubicBezTo>
                    <a:cubicBezTo>
                      <a:pt x="103" y="143"/>
                      <a:pt x="110" y="148"/>
                      <a:pt x="110" y="153"/>
                    </a:cubicBezTo>
                    <a:cubicBezTo>
                      <a:pt x="110" y="158"/>
                      <a:pt x="102" y="165"/>
                      <a:pt x="99" y="165"/>
                    </a:cubicBezTo>
                    <a:cubicBezTo>
                      <a:pt x="93" y="165"/>
                      <a:pt x="91" y="173"/>
                      <a:pt x="91" y="179"/>
                    </a:cubicBezTo>
                    <a:cubicBezTo>
                      <a:pt x="91" y="183"/>
                      <a:pt x="94" y="184"/>
                      <a:pt x="95" y="184"/>
                    </a:cubicBezTo>
                    <a:cubicBezTo>
                      <a:pt x="94" y="192"/>
                      <a:pt x="88" y="192"/>
                      <a:pt x="87" y="198"/>
                    </a:cubicBezTo>
                    <a:cubicBezTo>
                      <a:pt x="83" y="198"/>
                      <a:pt x="81" y="198"/>
                      <a:pt x="79" y="198"/>
                    </a:cubicBezTo>
                    <a:cubicBezTo>
                      <a:pt x="74" y="198"/>
                      <a:pt x="72" y="207"/>
                      <a:pt x="65" y="207"/>
                    </a:cubicBezTo>
                    <a:cubicBezTo>
                      <a:pt x="63" y="207"/>
                      <a:pt x="59" y="195"/>
                      <a:pt x="59" y="193"/>
                    </a:cubicBezTo>
                    <a:cubicBezTo>
                      <a:pt x="59" y="193"/>
                      <a:pt x="59" y="191"/>
                      <a:pt x="59" y="191"/>
                    </a:cubicBezTo>
                    <a:cubicBezTo>
                      <a:pt x="55" y="186"/>
                      <a:pt x="55" y="182"/>
                      <a:pt x="53" y="175"/>
                    </a:cubicBezTo>
                    <a:cubicBezTo>
                      <a:pt x="52" y="171"/>
                      <a:pt x="47" y="170"/>
                      <a:pt x="47" y="165"/>
                    </a:cubicBezTo>
                    <a:cubicBezTo>
                      <a:pt x="47" y="163"/>
                      <a:pt x="49" y="160"/>
                      <a:pt x="49" y="160"/>
                    </a:cubicBezTo>
                    <a:lnTo>
                      <a:pt x="49" y="1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80"/>
              <p:cNvSpPr/>
              <p:nvPr/>
            </p:nvSpPr>
            <p:spPr bwMode="auto">
              <a:xfrm>
                <a:off x="4593352" y="987687"/>
                <a:ext cx="278821" cy="154901"/>
              </a:xfrm>
              <a:custGeom>
                <a:avLst/>
                <a:gdLst>
                  <a:gd name="T0" fmla="*/ 96 w 114"/>
                  <a:gd name="T1" fmla="*/ 51 h 63"/>
                  <a:gd name="T2" fmla="*/ 96 w 114"/>
                  <a:gd name="T3" fmla="*/ 46 h 63"/>
                  <a:gd name="T4" fmla="*/ 83 w 114"/>
                  <a:gd name="T5" fmla="*/ 45 h 63"/>
                  <a:gd name="T6" fmla="*/ 87 w 114"/>
                  <a:gd name="T7" fmla="*/ 37 h 63"/>
                  <a:gd name="T8" fmla="*/ 81 w 114"/>
                  <a:gd name="T9" fmla="*/ 29 h 63"/>
                  <a:gd name="T10" fmla="*/ 85 w 114"/>
                  <a:gd name="T11" fmla="*/ 29 h 63"/>
                  <a:gd name="T12" fmla="*/ 78 w 114"/>
                  <a:gd name="T13" fmla="*/ 24 h 63"/>
                  <a:gd name="T14" fmla="*/ 63 w 114"/>
                  <a:gd name="T15" fmla="*/ 45 h 63"/>
                  <a:gd name="T16" fmla="*/ 58 w 114"/>
                  <a:gd name="T17" fmla="*/ 47 h 63"/>
                  <a:gd name="T18" fmla="*/ 50 w 114"/>
                  <a:gd name="T19" fmla="*/ 63 h 63"/>
                  <a:gd name="T20" fmla="*/ 28 w 114"/>
                  <a:gd name="T21" fmla="*/ 45 h 63"/>
                  <a:gd name="T22" fmla="*/ 38 w 114"/>
                  <a:gd name="T23" fmla="*/ 45 h 63"/>
                  <a:gd name="T24" fmla="*/ 48 w 114"/>
                  <a:gd name="T25" fmla="*/ 43 h 63"/>
                  <a:gd name="T26" fmla="*/ 35 w 114"/>
                  <a:gd name="T27" fmla="*/ 41 h 63"/>
                  <a:gd name="T28" fmla="*/ 24 w 114"/>
                  <a:gd name="T29" fmla="*/ 37 h 63"/>
                  <a:gd name="T30" fmla="*/ 32 w 114"/>
                  <a:gd name="T31" fmla="*/ 35 h 63"/>
                  <a:gd name="T32" fmla="*/ 47 w 114"/>
                  <a:gd name="T33" fmla="*/ 27 h 63"/>
                  <a:gd name="T34" fmla="*/ 39 w 114"/>
                  <a:gd name="T35" fmla="*/ 27 h 63"/>
                  <a:gd name="T36" fmla="*/ 35 w 114"/>
                  <a:gd name="T37" fmla="*/ 25 h 63"/>
                  <a:gd name="T38" fmla="*/ 33 w 114"/>
                  <a:gd name="T39" fmla="*/ 25 h 63"/>
                  <a:gd name="T40" fmla="*/ 24 w 114"/>
                  <a:gd name="T41" fmla="*/ 32 h 63"/>
                  <a:gd name="T42" fmla="*/ 15 w 114"/>
                  <a:gd name="T43" fmla="*/ 28 h 63"/>
                  <a:gd name="T44" fmla="*/ 17 w 114"/>
                  <a:gd name="T45" fmla="*/ 27 h 63"/>
                  <a:gd name="T46" fmla="*/ 9 w 114"/>
                  <a:gd name="T47" fmla="*/ 18 h 63"/>
                  <a:gd name="T48" fmla="*/ 7 w 114"/>
                  <a:gd name="T49" fmla="*/ 17 h 63"/>
                  <a:gd name="T50" fmla="*/ 0 w 114"/>
                  <a:gd name="T51" fmla="*/ 10 h 63"/>
                  <a:gd name="T52" fmla="*/ 10 w 114"/>
                  <a:gd name="T53" fmla="*/ 3 h 63"/>
                  <a:gd name="T54" fmla="*/ 24 w 114"/>
                  <a:gd name="T55" fmla="*/ 4 h 63"/>
                  <a:gd name="T56" fmla="*/ 21 w 114"/>
                  <a:gd name="T57" fmla="*/ 8 h 63"/>
                  <a:gd name="T58" fmla="*/ 28 w 114"/>
                  <a:gd name="T59" fmla="*/ 12 h 63"/>
                  <a:gd name="T60" fmla="*/ 26 w 114"/>
                  <a:gd name="T61" fmla="*/ 9 h 63"/>
                  <a:gd name="T62" fmla="*/ 31 w 114"/>
                  <a:gd name="T63" fmla="*/ 4 h 63"/>
                  <a:gd name="T64" fmla="*/ 44 w 114"/>
                  <a:gd name="T65" fmla="*/ 16 h 63"/>
                  <a:gd name="T66" fmla="*/ 41 w 114"/>
                  <a:gd name="T67" fmla="*/ 4 h 63"/>
                  <a:gd name="T68" fmla="*/ 46 w 114"/>
                  <a:gd name="T69" fmla="*/ 0 h 63"/>
                  <a:gd name="T70" fmla="*/ 58 w 114"/>
                  <a:gd name="T71" fmla="*/ 5 h 63"/>
                  <a:gd name="T72" fmla="*/ 57 w 114"/>
                  <a:gd name="T73" fmla="*/ 11 h 63"/>
                  <a:gd name="T74" fmla="*/ 62 w 114"/>
                  <a:gd name="T75" fmla="*/ 7 h 63"/>
                  <a:gd name="T76" fmla="*/ 66 w 114"/>
                  <a:gd name="T77" fmla="*/ 14 h 63"/>
                  <a:gd name="T78" fmla="*/ 68 w 114"/>
                  <a:gd name="T79" fmla="*/ 14 h 63"/>
                  <a:gd name="T80" fmla="*/ 91 w 114"/>
                  <a:gd name="T81" fmla="*/ 26 h 63"/>
                  <a:gd name="T82" fmla="*/ 89 w 114"/>
                  <a:gd name="T83" fmla="*/ 27 h 63"/>
                  <a:gd name="T84" fmla="*/ 94 w 114"/>
                  <a:gd name="T85" fmla="*/ 27 h 63"/>
                  <a:gd name="T86" fmla="*/ 94 w 114"/>
                  <a:gd name="T87" fmla="*/ 31 h 63"/>
                  <a:gd name="T88" fmla="*/ 103 w 114"/>
                  <a:gd name="T89" fmla="*/ 31 h 63"/>
                  <a:gd name="T90" fmla="*/ 114 w 114"/>
                  <a:gd name="T91" fmla="*/ 41 h 63"/>
                  <a:gd name="T92" fmla="*/ 96 w 114"/>
                  <a:gd name="T93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4" h="63">
                    <a:moveTo>
                      <a:pt x="96" y="51"/>
                    </a:moveTo>
                    <a:cubicBezTo>
                      <a:pt x="95" y="49"/>
                      <a:pt x="95" y="47"/>
                      <a:pt x="96" y="46"/>
                    </a:cubicBezTo>
                    <a:cubicBezTo>
                      <a:pt x="93" y="45"/>
                      <a:pt x="87" y="46"/>
                      <a:pt x="83" y="45"/>
                    </a:cubicBezTo>
                    <a:cubicBezTo>
                      <a:pt x="83" y="40"/>
                      <a:pt x="87" y="42"/>
                      <a:pt x="87" y="37"/>
                    </a:cubicBezTo>
                    <a:cubicBezTo>
                      <a:pt x="85" y="37"/>
                      <a:pt x="83" y="32"/>
                      <a:pt x="81" y="29"/>
                    </a:cubicBezTo>
                    <a:cubicBezTo>
                      <a:pt x="83" y="29"/>
                      <a:pt x="84" y="29"/>
                      <a:pt x="85" y="29"/>
                    </a:cubicBezTo>
                    <a:cubicBezTo>
                      <a:pt x="81" y="28"/>
                      <a:pt x="78" y="24"/>
                      <a:pt x="78" y="24"/>
                    </a:cubicBezTo>
                    <a:cubicBezTo>
                      <a:pt x="69" y="24"/>
                      <a:pt x="66" y="37"/>
                      <a:pt x="63" y="45"/>
                    </a:cubicBezTo>
                    <a:cubicBezTo>
                      <a:pt x="62" y="46"/>
                      <a:pt x="60" y="46"/>
                      <a:pt x="58" y="47"/>
                    </a:cubicBezTo>
                    <a:cubicBezTo>
                      <a:pt x="54" y="51"/>
                      <a:pt x="54" y="59"/>
                      <a:pt x="50" y="63"/>
                    </a:cubicBezTo>
                    <a:cubicBezTo>
                      <a:pt x="43" y="58"/>
                      <a:pt x="28" y="54"/>
                      <a:pt x="28" y="45"/>
                    </a:cubicBezTo>
                    <a:cubicBezTo>
                      <a:pt x="32" y="44"/>
                      <a:pt x="38" y="45"/>
                      <a:pt x="38" y="45"/>
                    </a:cubicBezTo>
                    <a:cubicBezTo>
                      <a:pt x="41" y="43"/>
                      <a:pt x="44" y="43"/>
                      <a:pt x="48" y="43"/>
                    </a:cubicBezTo>
                    <a:cubicBezTo>
                      <a:pt x="46" y="41"/>
                      <a:pt x="37" y="41"/>
                      <a:pt x="35" y="41"/>
                    </a:cubicBezTo>
                    <a:cubicBezTo>
                      <a:pt x="31" y="41"/>
                      <a:pt x="24" y="44"/>
                      <a:pt x="24" y="37"/>
                    </a:cubicBezTo>
                    <a:cubicBezTo>
                      <a:pt x="24" y="35"/>
                      <a:pt x="31" y="35"/>
                      <a:pt x="32" y="35"/>
                    </a:cubicBezTo>
                    <a:cubicBezTo>
                      <a:pt x="36" y="33"/>
                      <a:pt x="44" y="30"/>
                      <a:pt x="47" y="27"/>
                    </a:cubicBezTo>
                    <a:cubicBezTo>
                      <a:pt x="43" y="27"/>
                      <a:pt x="40" y="27"/>
                      <a:pt x="39" y="27"/>
                    </a:cubicBezTo>
                    <a:cubicBezTo>
                      <a:pt x="39" y="27"/>
                      <a:pt x="36" y="26"/>
                      <a:pt x="35" y="25"/>
                    </a:cubicBezTo>
                    <a:cubicBezTo>
                      <a:pt x="34" y="25"/>
                      <a:pt x="33" y="25"/>
                      <a:pt x="33" y="25"/>
                    </a:cubicBezTo>
                    <a:cubicBezTo>
                      <a:pt x="30" y="26"/>
                      <a:pt x="30" y="32"/>
                      <a:pt x="24" y="32"/>
                    </a:cubicBezTo>
                    <a:cubicBezTo>
                      <a:pt x="19" y="32"/>
                      <a:pt x="16" y="31"/>
                      <a:pt x="15" y="28"/>
                    </a:cubicBezTo>
                    <a:cubicBezTo>
                      <a:pt x="16" y="28"/>
                      <a:pt x="16" y="27"/>
                      <a:pt x="17" y="27"/>
                    </a:cubicBezTo>
                    <a:cubicBezTo>
                      <a:pt x="12" y="25"/>
                      <a:pt x="8" y="22"/>
                      <a:pt x="9" y="18"/>
                    </a:cubicBezTo>
                    <a:cubicBezTo>
                      <a:pt x="8" y="18"/>
                      <a:pt x="8" y="17"/>
                      <a:pt x="7" y="17"/>
                    </a:cubicBezTo>
                    <a:cubicBezTo>
                      <a:pt x="5" y="17"/>
                      <a:pt x="2" y="12"/>
                      <a:pt x="0" y="10"/>
                    </a:cubicBezTo>
                    <a:cubicBezTo>
                      <a:pt x="1" y="8"/>
                      <a:pt x="7" y="3"/>
                      <a:pt x="10" y="3"/>
                    </a:cubicBezTo>
                    <a:cubicBezTo>
                      <a:pt x="14" y="3"/>
                      <a:pt x="17" y="3"/>
                      <a:pt x="24" y="4"/>
                    </a:cubicBezTo>
                    <a:cubicBezTo>
                      <a:pt x="23" y="6"/>
                      <a:pt x="21" y="7"/>
                      <a:pt x="21" y="8"/>
                    </a:cubicBezTo>
                    <a:cubicBezTo>
                      <a:pt x="23" y="10"/>
                      <a:pt x="26" y="10"/>
                      <a:pt x="28" y="12"/>
                    </a:cubicBezTo>
                    <a:cubicBezTo>
                      <a:pt x="27" y="12"/>
                      <a:pt x="26" y="10"/>
                      <a:pt x="26" y="9"/>
                    </a:cubicBezTo>
                    <a:cubicBezTo>
                      <a:pt x="26" y="6"/>
                      <a:pt x="29" y="4"/>
                      <a:pt x="31" y="4"/>
                    </a:cubicBezTo>
                    <a:cubicBezTo>
                      <a:pt x="39" y="4"/>
                      <a:pt x="37" y="14"/>
                      <a:pt x="44" y="16"/>
                    </a:cubicBezTo>
                    <a:cubicBezTo>
                      <a:pt x="42" y="12"/>
                      <a:pt x="41" y="9"/>
                      <a:pt x="41" y="4"/>
                    </a:cubicBezTo>
                    <a:cubicBezTo>
                      <a:pt x="41" y="0"/>
                      <a:pt x="43" y="0"/>
                      <a:pt x="46" y="0"/>
                    </a:cubicBezTo>
                    <a:cubicBezTo>
                      <a:pt x="50" y="0"/>
                      <a:pt x="58" y="2"/>
                      <a:pt x="58" y="5"/>
                    </a:cubicBezTo>
                    <a:cubicBezTo>
                      <a:pt x="58" y="7"/>
                      <a:pt x="57" y="9"/>
                      <a:pt x="57" y="11"/>
                    </a:cubicBezTo>
                    <a:cubicBezTo>
                      <a:pt x="59" y="10"/>
                      <a:pt x="60" y="7"/>
                      <a:pt x="62" y="7"/>
                    </a:cubicBezTo>
                    <a:cubicBezTo>
                      <a:pt x="67" y="7"/>
                      <a:pt x="66" y="12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73" y="14"/>
                      <a:pt x="89" y="23"/>
                      <a:pt x="91" y="26"/>
                    </a:cubicBezTo>
                    <a:cubicBezTo>
                      <a:pt x="91" y="27"/>
                      <a:pt x="89" y="27"/>
                      <a:pt x="89" y="27"/>
                    </a:cubicBezTo>
                    <a:cubicBezTo>
                      <a:pt x="91" y="27"/>
                      <a:pt x="92" y="27"/>
                      <a:pt x="94" y="27"/>
                    </a:cubicBezTo>
                    <a:cubicBezTo>
                      <a:pt x="94" y="28"/>
                      <a:pt x="95" y="30"/>
                      <a:pt x="94" y="31"/>
                    </a:cubicBezTo>
                    <a:cubicBezTo>
                      <a:pt x="98" y="31"/>
                      <a:pt x="99" y="31"/>
                      <a:pt x="103" y="31"/>
                    </a:cubicBezTo>
                    <a:cubicBezTo>
                      <a:pt x="103" y="40"/>
                      <a:pt x="111" y="38"/>
                      <a:pt x="114" y="41"/>
                    </a:cubicBezTo>
                    <a:cubicBezTo>
                      <a:pt x="106" y="44"/>
                      <a:pt x="103" y="49"/>
                      <a:pt x="96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81"/>
              <p:cNvSpPr/>
              <p:nvPr/>
            </p:nvSpPr>
            <p:spPr bwMode="auto">
              <a:xfrm>
                <a:off x="4738338" y="962903"/>
                <a:ext cx="183402" cy="66917"/>
              </a:xfrm>
              <a:custGeom>
                <a:avLst/>
                <a:gdLst>
                  <a:gd name="T0" fmla="*/ 75 w 75"/>
                  <a:gd name="T1" fmla="*/ 12 h 27"/>
                  <a:gd name="T2" fmla="*/ 45 w 75"/>
                  <a:gd name="T3" fmla="*/ 27 h 27"/>
                  <a:gd name="T4" fmla="*/ 35 w 75"/>
                  <a:gd name="T5" fmla="*/ 22 h 27"/>
                  <a:gd name="T6" fmla="*/ 19 w 75"/>
                  <a:gd name="T7" fmla="*/ 22 h 27"/>
                  <a:gd name="T8" fmla="*/ 15 w 75"/>
                  <a:gd name="T9" fmla="*/ 17 h 27"/>
                  <a:gd name="T10" fmla="*/ 21 w 75"/>
                  <a:gd name="T11" fmla="*/ 17 h 27"/>
                  <a:gd name="T12" fmla="*/ 28 w 75"/>
                  <a:gd name="T13" fmla="*/ 15 h 27"/>
                  <a:gd name="T14" fmla="*/ 15 w 75"/>
                  <a:gd name="T15" fmla="*/ 14 h 27"/>
                  <a:gd name="T16" fmla="*/ 5 w 75"/>
                  <a:gd name="T17" fmla="*/ 11 h 27"/>
                  <a:gd name="T18" fmla="*/ 0 w 75"/>
                  <a:gd name="T19" fmla="*/ 4 h 27"/>
                  <a:gd name="T20" fmla="*/ 5 w 75"/>
                  <a:gd name="T21" fmla="*/ 4 h 27"/>
                  <a:gd name="T22" fmla="*/ 10 w 75"/>
                  <a:gd name="T23" fmla="*/ 5 h 27"/>
                  <a:gd name="T24" fmla="*/ 10 w 75"/>
                  <a:gd name="T25" fmla="*/ 4 h 27"/>
                  <a:gd name="T26" fmla="*/ 15 w 75"/>
                  <a:gd name="T27" fmla="*/ 4 h 27"/>
                  <a:gd name="T28" fmla="*/ 14 w 75"/>
                  <a:gd name="T29" fmla="*/ 1 h 27"/>
                  <a:gd name="T30" fmla="*/ 22 w 75"/>
                  <a:gd name="T31" fmla="*/ 1 h 27"/>
                  <a:gd name="T32" fmla="*/ 33 w 75"/>
                  <a:gd name="T33" fmla="*/ 7 h 27"/>
                  <a:gd name="T34" fmla="*/ 40 w 75"/>
                  <a:gd name="T35" fmla="*/ 0 h 27"/>
                  <a:gd name="T36" fmla="*/ 44 w 75"/>
                  <a:gd name="T37" fmla="*/ 0 h 27"/>
                  <a:gd name="T38" fmla="*/ 44 w 75"/>
                  <a:gd name="T39" fmla="*/ 7 h 27"/>
                  <a:gd name="T40" fmla="*/ 53 w 75"/>
                  <a:gd name="T41" fmla="*/ 4 h 27"/>
                  <a:gd name="T42" fmla="*/ 62 w 75"/>
                  <a:gd name="T43" fmla="*/ 4 h 27"/>
                  <a:gd name="T44" fmla="*/ 75 w 75"/>
                  <a:gd name="T45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27">
                    <a:moveTo>
                      <a:pt x="75" y="12"/>
                    </a:moveTo>
                    <a:cubicBezTo>
                      <a:pt x="68" y="17"/>
                      <a:pt x="54" y="27"/>
                      <a:pt x="45" y="27"/>
                    </a:cubicBezTo>
                    <a:cubicBezTo>
                      <a:pt x="40" y="27"/>
                      <a:pt x="37" y="25"/>
                      <a:pt x="35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6" y="21"/>
                      <a:pt x="16" y="19"/>
                      <a:pt x="15" y="17"/>
                    </a:cubicBezTo>
                    <a:cubicBezTo>
                      <a:pt x="17" y="17"/>
                      <a:pt x="20" y="17"/>
                      <a:pt x="21" y="17"/>
                    </a:cubicBezTo>
                    <a:cubicBezTo>
                      <a:pt x="24" y="16"/>
                      <a:pt x="27" y="16"/>
                      <a:pt x="28" y="15"/>
                    </a:cubicBezTo>
                    <a:cubicBezTo>
                      <a:pt x="27" y="15"/>
                      <a:pt x="15" y="14"/>
                      <a:pt x="15" y="14"/>
                    </a:cubicBezTo>
                    <a:cubicBezTo>
                      <a:pt x="10" y="14"/>
                      <a:pt x="4" y="18"/>
                      <a:pt x="5" y="11"/>
                    </a:cubicBezTo>
                    <a:cubicBezTo>
                      <a:pt x="2" y="10"/>
                      <a:pt x="1" y="7"/>
                      <a:pt x="0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9" y="6"/>
                      <a:pt x="10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3"/>
                      <a:pt x="32" y="7"/>
                      <a:pt x="33" y="7"/>
                    </a:cubicBezTo>
                    <a:cubicBezTo>
                      <a:pt x="37" y="7"/>
                      <a:pt x="39" y="1"/>
                      <a:pt x="4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4"/>
                      <a:pt x="43" y="5"/>
                      <a:pt x="44" y="7"/>
                    </a:cubicBezTo>
                    <a:cubicBezTo>
                      <a:pt x="46" y="7"/>
                      <a:pt x="48" y="4"/>
                      <a:pt x="53" y="4"/>
                    </a:cubicBezTo>
                    <a:cubicBezTo>
                      <a:pt x="59" y="4"/>
                      <a:pt x="58" y="4"/>
                      <a:pt x="62" y="4"/>
                    </a:cubicBezTo>
                    <a:cubicBezTo>
                      <a:pt x="68" y="4"/>
                      <a:pt x="73" y="9"/>
                      <a:pt x="7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82"/>
              <p:cNvSpPr/>
              <p:nvPr/>
            </p:nvSpPr>
            <p:spPr bwMode="auto">
              <a:xfrm>
                <a:off x="4580960" y="1037255"/>
                <a:ext cx="34698" cy="28502"/>
              </a:xfrm>
              <a:custGeom>
                <a:avLst/>
                <a:gdLst>
                  <a:gd name="T0" fmla="*/ 5 w 14"/>
                  <a:gd name="T1" fmla="*/ 0 h 12"/>
                  <a:gd name="T2" fmla="*/ 14 w 14"/>
                  <a:gd name="T3" fmla="*/ 12 h 12"/>
                  <a:gd name="T4" fmla="*/ 5 w 14"/>
                  <a:gd name="T5" fmla="*/ 0 h 12"/>
                  <a:gd name="T6" fmla="*/ 5 w 14"/>
                  <a:gd name="T7" fmla="*/ 1 h 12"/>
                  <a:gd name="T8" fmla="*/ 5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5" y="0"/>
                    </a:moveTo>
                    <a:cubicBezTo>
                      <a:pt x="8" y="5"/>
                      <a:pt x="12" y="6"/>
                      <a:pt x="14" y="12"/>
                    </a:cubicBezTo>
                    <a:cubicBezTo>
                      <a:pt x="9" y="11"/>
                      <a:pt x="0" y="2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Freeform 83"/>
              <p:cNvSpPr/>
              <p:nvPr/>
            </p:nvSpPr>
            <p:spPr bwMode="auto">
              <a:xfrm>
                <a:off x="4185654" y="1861325"/>
                <a:ext cx="87984" cy="105333"/>
              </a:xfrm>
              <a:custGeom>
                <a:avLst/>
                <a:gdLst>
                  <a:gd name="T0" fmla="*/ 6 w 36"/>
                  <a:gd name="T1" fmla="*/ 12 h 43"/>
                  <a:gd name="T2" fmla="*/ 14 w 36"/>
                  <a:gd name="T3" fmla="*/ 9 h 43"/>
                  <a:gd name="T4" fmla="*/ 12 w 36"/>
                  <a:gd name="T5" fmla="*/ 6 h 43"/>
                  <a:gd name="T6" fmla="*/ 21 w 36"/>
                  <a:gd name="T7" fmla="*/ 0 h 43"/>
                  <a:gd name="T8" fmla="*/ 26 w 36"/>
                  <a:gd name="T9" fmla="*/ 0 h 43"/>
                  <a:gd name="T10" fmla="*/ 36 w 36"/>
                  <a:gd name="T11" fmla="*/ 12 h 43"/>
                  <a:gd name="T12" fmla="*/ 31 w 36"/>
                  <a:gd name="T13" fmla="*/ 16 h 43"/>
                  <a:gd name="T14" fmla="*/ 31 w 36"/>
                  <a:gd name="T15" fmla="*/ 26 h 43"/>
                  <a:gd name="T16" fmla="*/ 30 w 36"/>
                  <a:gd name="T17" fmla="*/ 34 h 43"/>
                  <a:gd name="T18" fmla="*/ 23 w 36"/>
                  <a:gd name="T19" fmla="*/ 35 h 43"/>
                  <a:gd name="T20" fmla="*/ 12 w 36"/>
                  <a:gd name="T21" fmla="*/ 42 h 43"/>
                  <a:gd name="T22" fmla="*/ 7 w 36"/>
                  <a:gd name="T23" fmla="*/ 43 h 43"/>
                  <a:gd name="T24" fmla="*/ 0 w 36"/>
                  <a:gd name="T25" fmla="*/ 36 h 43"/>
                  <a:gd name="T26" fmla="*/ 8 w 36"/>
                  <a:gd name="T27" fmla="*/ 22 h 43"/>
                  <a:gd name="T28" fmla="*/ 3 w 36"/>
                  <a:gd name="T29" fmla="*/ 16 h 43"/>
                  <a:gd name="T30" fmla="*/ 6 w 36"/>
                  <a:gd name="T31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" h="43">
                    <a:moveTo>
                      <a:pt x="6" y="12"/>
                    </a:moveTo>
                    <a:cubicBezTo>
                      <a:pt x="8" y="12"/>
                      <a:pt x="12" y="11"/>
                      <a:pt x="14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2" y="4"/>
                      <a:pt x="18" y="0"/>
                      <a:pt x="21" y="0"/>
                    </a:cubicBezTo>
                    <a:cubicBezTo>
                      <a:pt x="23" y="0"/>
                      <a:pt x="24" y="0"/>
                      <a:pt x="26" y="0"/>
                    </a:cubicBezTo>
                    <a:cubicBezTo>
                      <a:pt x="33" y="0"/>
                      <a:pt x="36" y="7"/>
                      <a:pt x="36" y="12"/>
                    </a:cubicBezTo>
                    <a:cubicBezTo>
                      <a:pt x="36" y="14"/>
                      <a:pt x="31" y="14"/>
                      <a:pt x="31" y="16"/>
                    </a:cubicBezTo>
                    <a:cubicBezTo>
                      <a:pt x="31" y="18"/>
                      <a:pt x="31" y="26"/>
                      <a:pt x="31" y="26"/>
                    </a:cubicBezTo>
                    <a:cubicBezTo>
                      <a:pt x="31" y="28"/>
                      <a:pt x="33" y="32"/>
                      <a:pt x="30" y="34"/>
                    </a:cubicBezTo>
                    <a:cubicBezTo>
                      <a:pt x="29" y="36"/>
                      <a:pt x="26" y="35"/>
                      <a:pt x="23" y="35"/>
                    </a:cubicBezTo>
                    <a:cubicBezTo>
                      <a:pt x="18" y="35"/>
                      <a:pt x="15" y="40"/>
                      <a:pt x="12" y="42"/>
                    </a:cubicBezTo>
                    <a:cubicBezTo>
                      <a:pt x="11" y="43"/>
                      <a:pt x="9" y="43"/>
                      <a:pt x="7" y="43"/>
                    </a:cubicBezTo>
                    <a:cubicBezTo>
                      <a:pt x="4" y="43"/>
                      <a:pt x="0" y="40"/>
                      <a:pt x="0" y="36"/>
                    </a:cubicBezTo>
                    <a:cubicBezTo>
                      <a:pt x="0" y="29"/>
                      <a:pt x="7" y="28"/>
                      <a:pt x="8" y="22"/>
                    </a:cubicBezTo>
                    <a:cubicBezTo>
                      <a:pt x="5" y="20"/>
                      <a:pt x="3" y="18"/>
                      <a:pt x="3" y="16"/>
                    </a:cubicBezTo>
                    <a:cubicBezTo>
                      <a:pt x="3" y="12"/>
                      <a:pt x="5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Freeform 84"/>
              <p:cNvSpPr/>
              <p:nvPr/>
            </p:nvSpPr>
            <p:spPr bwMode="auto">
              <a:xfrm>
                <a:off x="4243897" y="1773341"/>
                <a:ext cx="17349" cy="14870"/>
              </a:xfrm>
              <a:custGeom>
                <a:avLst/>
                <a:gdLst>
                  <a:gd name="T0" fmla="*/ 2 w 7"/>
                  <a:gd name="T1" fmla="*/ 6 h 6"/>
                  <a:gd name="T2" fmla="*/ 0 w 7"/>
                  <a:gd name="T3" fmla="*/ 3 h 6"/>
                  <a:gd name="T4" fmla="*/ 7 w 7"/>
                  <a:gd name="T5" fmla="*/ 0 h 6"/>
                  <a:gd name="T6" fmla="*/ 2 w 7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2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5" y="0"/>
                      <a:pt x="7" y="0"/>
                    </a:cubicBezTo>
                    <a:cubicBezTo>
                      <a:pt x="7" y="3"/>
                      <a:pt x="5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85"/>
              <p:cNvSpPr/>
              <p:nvPr/>
            </p:nvSpPr>
            <p:spPr bwMode="auto">
              <a:xfrm>
                <a:off x="4253811" y="1763427"/>
                <a:ext cx="166053" cy="242884"/>
              </a:xfrm>
              <a:custGeom>
                <a:avLst/>
                <a:gdLst>
                  <a:gd name="T0" fmla="*/ 62 w 68"/>
                  <a:gd name="T1" fmla="*/ 66 h 99"/>
                  <a:gd name="T2" fmla="*/ 59 w 68"/>
                  <a:gd name="T3" fmla="*/ 83 h 99"/>
                  <a:gd name="T4" fmla="*/ 65 w 68"/>
                  <a:gd name="T5" fmla="*/ 86 h 99"/>
                  <a:gd name="T6" fmla="*/ 45 w 68"/>
                  <a:gd name="T7" fmla="*/ 91 h 99"/>
                  <a:gd name="T8" fmla="*/ 25 w 68"/>
                  <a:gd name="T9" fmla="*/ 91 h 99"/>
                  <a:gd name="T10" fmla="*/ 17 w 68"/>
                  <a:gd name="T11" fmla="*/ 96 h 99"/>
                  <a:gd name="T12" fmla="*/ 11 w 68"/>
                  <a:gd name="T13" fmla="*/ 99 h 99"/>
                  <a:gd name="T14" fmla="*/ 21 w 68"/>
                  <a:gd name="T15" fmla="*/ 86 h 99"/>
                  <a:gd name="T16" fmla="*/ 30 w 68"/>
                  <a:gd name="T17" fmla="*/ 81 h 99"/>
                  <a:gd name="T18" fmla="*/ 17 w 68"/>
                  <a:gd name="T19" fmla="*/ 80 h 99"/>
                  <a:gd name="T20" fmla="*/ 12 w 68"/>
                  <a:gd name="T21" fmla="*/ 80 h 99"/>
                  <a:gd name="T22" fmla="*/ 18 w 68"/>
                  <a:gd name="T23" fmla="*/ 63 h 99"/>
                  <a:gd name="T24" fmla="*/ 31 w 68"/>
                  <a:gd name="T25" fmla="*/ 53 h 99"/>
                  <a:gd name="T26" fmla="*/ 26 w 68"/>
                  <a:gd name="T27" fmla="*/ 46 h 99"/>
                  <a:gd name="T28" fmla="*/ 17 w 68"/>
                  <a:gd name="T29" fmla="*/ 47 h 99"/>
                  <a:gd name="T30" fmla="*/ 15 w 68"/>
                  <a:gd name="T31" fmla="*/ 39 h 99"/>
                  <a:gd name="T32" fmla="*/ 10 w 68"/>
                  <a:gd name="T33" fmla="*/ 32 h 99"/>
                  <a:gd name="T34" fmla="*/ 8 w 68"/>
                  <a:gd name="T35" fmla="*/ 36 h 99"/>
                  <a:gd name="T36" fmla="*/ 9 w 68"/>
                  <a:gd name="T37" fmla="*/ 29 h 99"/>
                  <a:gd name="T38" fmla="*/ 5 w 68"/>
                  <a:gd name="T39" fmla="*/ 25 h 99"/>
                  <a:gd name="T40" fmla="*/ 7 w 68"/>
                  <a:gd name="T41" fmla="*/ 19 h 99"/>
                  <a:gd name="T42" fmla="*/ 5 w 68"/>
                  <a:gd name="T43" fmla="*/ 13 h 99"/>
                  <a:gd name="T44" fmla="*/ 8 w 68"/>
                  <a:gd name="T45" fmla="*/ 14 h 99"/>
                  <a:gd name="T46" fmla="*/ 11 w 68"/>
                  <a:gd name="T47" fmla="*/ 9 h 99"/>
                  <a:gd name="T48" fmla="*/ 16 w 68"/>
                  <a:gd name="T49" fmla="*/ 0 h 99"/>
                  <a:gd name="T50" fmla="*/ 28 w 68"/>
                  <a:gd name="T51" fmla="*/ 3 h 99"/>
                  <a:gd name="T52" fmla="*/ 21 w 68"/>
                  <a:gd name="T53" fmla="*/ 13 h 99"/>
                  <a:gd name="T54" fmla="*/ 30 w 68"/>
                  <a:gd name="T55" fmla="*/ 30 h 99"/>
                  <a:gd name="T56" fmla="*/ 35 w 68"/>
                  <a:gd name="T57" fmla="*/ 33 h 99"/>
                  <a:gd name="T58" fmla="*/ 55 w 68"/>
                  <a:gd name="T59" fmla="*/ 58 h 99"/>
                  <a:gd name="T60" fmla="*/ 57 w 68"/>
                  <a:gd name="T61" fmla="*/ 66 h 99"/>
                  <a:gd name="T62" fmla="*/ 60 w 68"/>
                  <a:gd name="T63" fmla="*/ 6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8" h="99">
                    <a:moveTo>
                      <a:pt x="59" y="67"/>
                    </a:moveTo>
                    <a:cubicBezTo>
                      <a:pt x="61" y="66"/>
                      <a:pt x="60" y="66"/>
                      <a:pt x="62" y="66"/>
                    </a:cubicBezTo>
                    <a:cubicBezTo>
                      <a:pt x="66" y="66"/>
                      <a:pt x="68" y="69"/>
                      <a:pt x="68" y="72"/>
                    </a:cubicBezTo>
                    <a:cubicBezTo>
                      <a:pt x="68" y="77"/>
                      <a:pt x="61" y="79"/>
                      <a:pt x="59" y="83"/>
                    </a:cubicBezTo>
                    <a:cubicBezTo>
                      <a:pt x="62" y="84"/>
                      <a:pt x="63" y="84"/>
                      <a:pt x="65" y="84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2" y="89"/>
                      <a:pt x="60" y="91"/>
                      <a:pt x="57" y="91"/>
                    </a:cubicBezTo>
                    <a:cubicBezTo>
                      <a:pt x="53" y="91"/>
                      <a:pt x="47" y="91"/>
                      <a:pt x="45" y="91"/>
                    </a:cubicBezTo>
                    <a:cubicBezTo>
                      <a:pt x="42" y="91"/>
                      <a:pt x="35" y="93"/>
                      <a:pt x="30" y="93"/>
                    </a:cubicBezTo>
                    <a:cubicBezTo>
                      <a:pt x="28" y="93"/>
                      <a:pt x="27" y="91"/>
                      <a:pt x="25" y="91"/>
                    </a:cubicBezTo>
                    <a:cubicBezTo>
                      <a:pt x="22" y="91"/>
                      <a:pt x="21" y="94"/>
                      <a:pt x="21" y="96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5" y="96"/>
                      <a:pt x="14" y="97"/>
                      <a:pt x="13" y="99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1" y="96"/>
                      <a:pt x="20" y="87"/>
                      <a:pt x="21" y="86"/>
                    </a:cubicBezTo>
                    <a:cubicBezTo>
                      <a:pt x="25" y="85"/>
                      <a:pt x="30" y="87"/>
                      <a:pt x="30" y="83"/>
                    </a:cubicBezTo>
                    <a:cubicBezTo>
                      <a:pt x="30" y="82"/>
                      <a:pt x="30" y="81"/>
                      <a:pt x="30" y="81"/>
                    </a:cubicBezTo>
                    <a:cubicBezTo>
                      <a:pt x="29" y="82"/>
                      <a:pt x="27" y="83"/>
                      <a:pt x="25" y="83"/>
                    </a:cubicBezTo>
                    <a:cubicBezTo>
                      <a:pt x="21" y="83"/>
                      <a:pt x="20" y="80"/>
                      <a:pt x="17" y="80"/>
                    </a:cubicBezTo>
                    <a:cubicBezTo>
                      <a:pt x="15" y="80"/>
                      <a:pt x="15" y="81"/>
                      <a:pt x="14" y="81"/>
                    </a:cubicBezTo>
                    <a:cubicBezTo>
                      <a:pt x="13" y="81"/>
                      <a:pt x="12" y="81"/>
                      <a:pt x="12" y="80"/>
                    </a:cubicBezTo>
                    <a:cubicBezTo>
                      <a:pt x="12" y="76"/>
                      <a:pt x="20" y="75"/>
                      <a:pt x="20" y="71"/>
                    </a:cubicBezTo>
                    <a:cubicBezTo>
                      <a:pt x="20" y="67"/>
                      <a:pt x="18" y="66"/>
                      <a:pt x="18" y="63"/>
                    </a:cubicBezTo>
                    <a:cubicBezTo>
                      <a:pt x="23" y="63"/>
                      <a:pt x="30" y="60"/>
                      <a:pt x="31" y="57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28" y="53"/>
                      <a:pt x="24" y="53"/>
                      <a:pt x="24" y="50"/>
                    </a:cubicBezTo>
                    <a:cubicBezTo>
                      <a:pt x="24" y="48"/>
                      <a:pt x="26" y="47"/>
                      <a:pt x="26" y="46"/>
                    </a:cubicBezTo>
                    <a:cubicBezTo>
                      <a:pt x="25" y="46"/>
                      <a:pt x="24" y="46"/>
                      <a:pt x="24" y="46"/>
                    </a:cubicBezTo>
                    <a:cubicBezTo>
                      <a:pt x="21" y="46"/>
                      <a:pt x="19" y="47"/>
                      <a:pt x="17" y="47"/>
                    </a:cubicBezTo>
                    <a:cubicBezTo>
                      <a:pt x="14" y="47"/>
                      <a:pt x="12" y="47"/>
                      <a:pt x="12" y="45"/>
                    </a:cubicBezTo>
                    <a:cubicBezTo>
                      <a:pt x="12" y="42"/>
                      <a:pt x="15" y="41"/>
                      <a:pt x="15" y="39"/>
                    </a:cubicBezTo>
                    <a:cubicBezTo>
                      <a:pt x="15" y="36"/>
                      <a:pt x="14" y="35"/>
                      <a:pt x="15" y="33"/>
                    </a:cubicBezTo>
                    <a:cubicBezTo>
                      <a:pt x="13" y="33"/>
                      <a:pt x="11" y="32"/>
                      <a:pt x="10" y="32"/>
                    </a:cubicBezTo>
                    <a:cubicBezTo>
                      <a:pt x="9" y="34"/>
                      <a:pt x="10" y="35"/>
                      <a:pt x="10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8" y="33"/>
                      <a:pt x="8" y="31"/>
                    </a:cubicBezTo>
                    <a:cubicBezTo>
                      <a:pt x="8" y="31"/>
                      <a:pt x="8" y="30"/>
                      <a:pt x="9" y="29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7" y="27"/>
                      <a:pt x="5" y="26"/>
                      <a:pt x="5" y="25"/>
                    </a:cubicBezTo>
                    <a:cubicBezTo>
                      <a:pt x="5" y="23"/>
                      <a:pt x="7" y="21"/>
                      <a:pt x="7" y="2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3" y="18"/>
                      <a:pt x="0" y="17"/>
                      <a:pt x="0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6"/>
                    </a:cubicBezTo>
                    <a:cubicBezTo>
                      <a:pt x="7" y="16"/>
                      <a:pt x="8" y="15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7" y="10"/>
                      <a:pt x="9" y="9"/>
                      <a:pt x="11" y="9"/>
                    </a:cubicBezTo>
                    <a:cubicBezTo>
                      <a:pt x="11" y="6"/>
                      <a:pt x="12" y="5"/>
                      <a:pt x="12" y="4"/>
                    </a:cubicBezTo>
                    <a:cubicBezTo>
                      <a:pt x="12" y="2"/>
                      <a:pt x="15" y="0"/>
                      <a:pt x="16" y="0"/>
                    </a:cubicBezTo>
                    <a:cubicBezTo>
                      <a:pt x="19" y="0"/>
                      <a:pt x="23" y="0"/>
                      <a:pt x="25" y="0"/>
                    </a:cubicBezTo>
                    <a:cubicBezTo>
                      <a:pt x="26" y="0"/>
                      <a:pt x="28" y="2"/>
                      <a:pt x="28" y="3"/>
                    </a:cubicBezTo>
                    <a:cubicBezTo>
                      <a:pt x="28" y="7"/>
                      <a:pt x="21" y="6"/>
                      <a:pt x="20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9" y="21"/>
                      <a:pt x="30" y="24"/>
                      <a:pt x="30" y="30"/>
                    </a:cubicBezTo>
                    <a:cubicBezTo>
                      <a:pt x="29" y="30"/>
                      <a:pt x="28" y="31"/>
                      <a:pt x="28" y="32"/>
                    </a:cubicBezTo>
                    <a:cubicBezTo>
                      <a:pt x="31" y="33"/>
                      <a:pt x="32" y="32"/>
                      <a:pt x="35" y="33"/>
                    </a:cubicBezTo>
                    <a:cubicBezTo>
                      <a:pt x="40" y="34"/>
                      <a:pt x="39" y="41"/>
                      <a:pt x="43" y="45"/>
                    </a:cubicBezTo>
                    <a:cubicBezTo>
                      <a:pt x="47" y="49"/>
                      <a:pt x="55" y="51"/>
                      <a:pt x="55" y="58"/>
                    </a:cubicBezTo>
                    <a:cubicBezTo>
                      <a:pt x="55" y="60"/>
                      <a:pt x="58" y="62"/>
                      <a:pt x="58" y="64"/>
                    </a:cubicBezTo>
                    <a:cubicBezTo>
                      <a:pt x="58" y="65"/>
                      <a:pt x="57" y="66"/>
                      <a:pt x="57" y="66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9" y="68"/>
                      <a:pt x="59" y="67"/>
                      <a:pt x="60" y="66"/>
                    </a:cubicBezTo>
                    <a:lnTo>
                      <a:pt x="59" y="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86"/>
              <p:cNvSpPr/>
              <p:nvPr/>
            </p:nvSpPr>
            <p:spPr bwMode="auto">
              <a:xfrm>
                <a:off x="4289747" y="1888587"/>
                <a:ext cx="7435" cy="7435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150"/>
              <p:cNvSpPr/>
              <p:nvPr/>
            </p:nvSpPr>
            <p:spPr bwMode="auto">
              <a:xfrm>
                <a:off x="4630528" y="2295045"/>
                <a:ext cx="55764" cy="35937"/>
              </a:xfrm>
              <a:custGeom>
                <a:avLst/>
                <a:gdLst>
                  <a:gd name="T0" fmla="*/ 0 w 23"/>
                  <a:gd name="T1" fmla="*/ 3 h 15"/>
                  <a:gd name="T2" fmla="*/ 0 w 23"/>
                  <a:gd name="T3" fmla="*/ 5 h 15"/>
                  <a:gd name="T4" fmla="*/ 4 w 23"/>
                  <a:gd name="T5" fmla="*/ 6 h 15"/>
                  <a:gd name="T6" fmla="*/ 18 w 23"/>
                  <a:gd name="T7" fmla="*/ 14 h 15"/>
                  <a:gd name="T8" fmla="*/ 20 w 23"/>
                  <a:gd name="T9" fmla="*/ 15 h 15"/>
                  <a:gd name="T10" fmla="*/ 22 w 23"/>
                  <a:gd name="T11" fmla="*/ 13 h 15"/>
                  <a:gd name="T12" fmla="*/ 20 w 23"/>
                  <a:gd name="T13" fmla="*/ 8 h 15"/>
                  <a:gd name="T14" fmla="*/ 22 w 23"/>
                  <a:gd name="T15" fmla="*/ 5 h 15"/>
                  <a:gd name="T16" fmla="*/ 23 w 23"/>
                  <a:gd name="T17" fmla="*/ 2 h 15"/>
                  <a:gd name="T18" fmla="*/ 13 w 23"/>
                  <a:gd name="T19" fmla="*/ 4 h 15"/>
                  <a:gd name="T20" fmla="*/ 0 w 23"/>
                  <a:gd name="T2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5">
                    <a:moveTo>
                      <a:pt x="0" y="3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4" y="6"/>
                      <a:pt x="4" y="6"/>
                    </a:cubicBezTo>
                    <a:cubicBezTo>
                      <a:pt x="9" y="8"/>
                      <a:pt x="13" y="12"/>
                      <a:pt x="18" y="14"/>
                    </a:cubicBezTo>
                    <a:cubicBezTo>
                      <a:pt x="18" y="14"/>
                      <a:pt x="19" y="15"/>
                      <a:pt x="20" y="15"/>
                    </a:cubicBezTo>
                    <a:cubicBezTo>
                      <a:pt x="21" y="15"/>
                      <a:pt x="22" y="14"/>
                      <a:pt x="22" y="13"/>
                    </a:cubicBezTo>
                    <a:cubicBezTo>
                      <a:pt x="22" y="10"/>
                      <a:pt x="20" y="10"/>
                      <a:pt x="20" y="8"/>
                    </a:cubicBezTo>
                    <a:cubicBezTo>
                      <a:pt x="20" y="7"/>
                      <a:pt x="22" y="5"/>
                      <a:pt x="22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18" y="1"/>
                      <a:pt x="17" y="4"/>
                      <a:pt x="13" y="4"/>
                    </a:cubicBezTo>
                    <a:cubicBezTo>
                      <a:pt x="9" y="4"/>
                      <a:pt x="6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151"/>
              <p:cNvSpPr/>
              <p:nvPr/>
            </p:nvSpPr>
            <p:spPr bwMode="auto">
              <a:xfrm>
                <a:off x="4554936" y="2184756"/>
                <a:ext cx="18588" cy="37176"/>
              </a:xfrm>
              <a:custGeom>
                <a:avLst/>
                <a:gdLst>
                  <a:gd name="T0" fmla="*/ 2 w 8"/>
                  <a:gd name="T1" fmla="*/ 3 h 15"/>
                  <a:gd name="T2" fmla="*/ 7 w 8"/>
                  <a:gd name="T3" fmla="*/ 0 h 15"/>
                  <a:gd name="T4" fmla="*/ 8 w 8"/>
                  <a:gd name="T5" fmla="*/ 3 h 15"/>
                  <a:gd name="T6" fmla="*/ 5 w 8"/>
                  <a:gd name="T7" fmla="*/ 15 h 15"/>
                  <a:gd name="T8" fmla="*/ 0 w 8"/>
                  <a:gd name="T9" fmla="*/ 4 h 15"/>
                  <a:gd name="T10" fmla="*/ 2 w 8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5">
                    <a:moveTo>
                      <a:pt x="2" y="3"/>
                    </a:moveTo>
                    <a:cubicBezTo>
                      <a:pt x="4" y="3"/>
                      <a:pt x="5" y="0"/>
                      <a:pt x="7" y="0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7"/>
                      <a:pt x="6" y="13"/>
                      <a:pt x="5" y="15"/>
                    </a:cubicBezTo>
                    <a:cubicBezTo>
                      <a:pt x="2" y="14"/>
                      <a:pt x="2" y="6"/>
                      <a:pt x="0" y="4"/>
                    </a:cubicBezTo>
                    <a:cubicBezTo>
                      <a:pt x="1" y="4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152"/>
              <p:cNvSpPr/>
              <p:nvPr/>
            </p:nvSpPr>
            <p:spPr bwMode="auto">
              <a:xfrm>
                <a:off x="4549980" y="2226889"/>
                <a:ext cx="28502" cy="50808"/>
              </a:xfrm>
              <a:custGeom>
                <a:avLst/>
                <a:gdLst>
                  <a:gd name="T0" fmla="*/ 3 w 12"/>
                  <a:gd name="T1" fmla="*/ 9 h 21"/>
                  <a:gd name="T2" fmla="*/ 0 w 12"/>
                  <a:gd name="T3" fmla="*/ 3 h 21"/>
                  <a:gd name="T4" fmla="*/ 6 w 12"/>
                  <a:gd name="T5" fmla="*/ 0 h 21"/>
                  <a:gd name="T6" fmla="*/ 10 w 12"/>
                  <a:gd name="T7" fmla="*/ 1 h 21"/>
                  <a:gd name="T8" fmla="*/ 12 w 12"/>
                  <a:gd name="T9" fmla="*/ 13 h 21"/>
                  <a:gd name="T10" fmla="*/ 4 w 12"/>
                  <a:gd name="T11" fmla="*/ 21 h 21"/>
                  <a:gd name="T12" fmla="*/ 1 w 12"/>
                  <a:gd name="T13" fmla="*/ 15 h 21"/>
                  <a:gd name="T14" fmla="*/ 3 w 12"/>
                  <a:gd name="T15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1">
                    <a:moveTo>
                      <a:pt x="3" y="9"/>
                    </a:moveTo>
                    <a:cubicBezTo>
                      <a:pt x="3" y="7"/>
                      <a:pt x="0" y="6"/>
                      <a:pt x="0" y="3"/>
                    </a:cubicBezTo>
                    <a:cubicBezTo>
                      <a:pt x="3" y="3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1"/>
                    </a:cubicBezTo>
                    <a:cubicBezTo>
                      <a:pt x="12" y="6"/>
                      <a:pt x="12" y="9"/>
                      <a:pt x="12" y="13"/>
                    </a:cubicBezTo>
                    <a:cubicBezTo>
                      <a:pt x="12" y="17"/>
                      <a:pt x="6" y="21"/>
                      <a:pt x="4" y="21"/>
                    </a:cubicBezTo>
                    <a:cubicBezTo>
                      <a:pt x="1" y="21"/>
                      <a:pt x="1" y="18"/>
                      <a:pt x="1" y="15"/>
                    </a:cubicBezTo>
                    <a:cubicBezTo>
                      <a:pt x="2" y="13"/>
                      <a:pt x="3" y="11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53"/>
              <p:cNvSpPr/>
              <p:nvPr/>
            </p:nvSpPr>
            <p:spPr bwMode="auto">
              <a:xfrm>
                <a:off x="4437213" y="2257869"/>
                <a:ext cx="14870" cy="9914"/>
              </a:xfrm>
              <a:custGeom>
                <a:avLst/>
                <a:gdLst>
                  <a:gd name="T0" fmla="*/ 6 w 6"/>
                  <a:gd name="T1" fmla="*/ 3 h 4"/>
                  <a:gd name="T2" fmla="*/ 4 w 6"/>
                  <a:gd name="T3" fmla="*/ 4 h 4"/>
                  <a:gd name="T4" fmla="*/ 0 w 6"/>
                  <a:gd name="T5" fmla="*/ 2 h 4"/>
                  <a:gd name="T6" fmla="*/ 4 w 6"/>
                  <a:gd name="T7" fmla="*/ 0 h 4"/>
                  <a:gd name="T8" fmla="*/ 6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3"/>
                    </a:moveTo>
                    <a:cubicBezTo>
                      <a:pt x="6" y="4"/>
                      <a:pt x="4" y="4"/>
                      <a:pt x="4" y="4"/>
                    </a:cubicBezTo>
                    <a:cubicBezTo>
                      <a:pt x="2" y="4"/>
                      <a:pt x="0" y="2"/>
                      <a:pt x="0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4" y="0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54"/>
              <p:cNvSpPr/>
              <p:nvPr/>
            </p:nvSpPr>
            <p:spPr bwMode="auto">
              <a:xfrm>
                <a:off x="4580960" y="1853889"/>
                <a:ext cx="19827" cy="22306"/>
              </a:xfrm>
              <a:custGeom>
                <a:avLst/>
                <a:gdLst>
                  <a:gd name="T0" fmla="*/ 7 w 8"/>
                  <a:gd name="T1" fmla="*/ 6 h 9"/>
                  <a:gd name="T2" fmla="*/ 0 w 8"/>
                  <a:gd name="T3" fmla="*/ 3 h 9"/>
                  <a:gd name="T4" fmla="*/ 0 w 8"/>
                  <a:gd name="T5" fmla="*/ 0 h 9"/>
                  <a:gd name="T6" fmla="*/ 6 w 8"/>
                  <a:gd name="T7" fmla="*/ 0 h 9"/>
                  <a:gd name="T8" fmla="*/ 8 w 8"/>
                  <a:gd name="T9" fmla="*/ 5 h 9"/>
                  <a:gd name="T10" fmla="*/ 7 w 8"/>
                  <a:gd name="T11" fmla="*/ 9 h 9"/>
                  <a:gd name="T12" fmla="*/ 7 w 8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7" y="6"/>
                    </a:moveTo>
                    <a:cubicBezTo>
                      <a:pt x="3" y="6"/>
                      <a:pt x="0" y="5"/>
                      <a:pt x="0" y="3"/>
                    </a:cubicBezTo>
                    <a:cubicBezTo>
                      <a:pt x="0" y="2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8" y="3"/>
                      <a:pt x="8" y="5"/>
                    </a:cubicBezTo>
                    <a:cubicBezTo>
                      <a:pt x="8" y="8"/>
                      <a:pt x="7" y="7"/>
                      <a:pt x="7" y="9"/>
                    </a:cubicBezTo>
                    <a:cubicBezTo>
                      <a:pt x="7" y="8"/>
                      <a:pt x="7" y="7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55"/>
              <p:cNvSpPr/>
              <p:nvPr/>
            </p:nvSpPr>
            <p:spPr bwMode="auto">
              <a:xfrm>
                <a:off x="4603266" y="1832822"/>
                <a:ext cx="32219" cy="45851"/>
              </a:xfrm>
              <a:custGeom>
                <a:avLst/>
                <a:gdLst>
                  <a:gd name="T0" fmla="*/ 2 w 13"/>
                  <a:gd name="T1" fmla="*/ 17 h 19"/>
                  <a:gd name="T2" fmla="*/ 6 w 13"/>
                  <a:gd name="T3" fmla="*/ 14 h 19"/>
                  <a:gd name="T4" fmla="*/ 0 w 13"/>
                  <a:gd name="T5" fmla="*/ 9 h 19"/>
                  <a:gd name="T6" fmla="*/ 6 w 13"/>
                  <a:gd name="T7" fmla="*/ 0 h 19"/>
                  <a:gd name="T8" fmla="*/ 13 w 13"/>
                  <a:gd name="T9" fmla="*/ 8 h 19"/>
                  <a:gd name="T10" fmla="*/ 4 w 13"/>
                  <a:gd name="T11" fmla="*/ 19 h 19"/>
                  <a:gd name="T12" fmla="*/ 0 w 13"/>
                  <a:gd name="T13" fmla="*/ 18 h 19"/>
                  <a:gd name="T14" fmla="*/ 2 w 13"/>
                  <a:gd name="T15" fmla="*/ 16 h 19"/>
                  <a:gd name="T16" fmla="*/ 2 w 13"/>
                  <a:gd name="T17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9">
                    <a:moveTo>
                      <a:pt x="2" y="17"/>
                    </a:moveTo>
                    <a:cubicBezTo>
                      <a:pt x="4" y="17"/>
                      <a:pt x="6" y="15"/>
                      <a:pt x="6" y="14"/>
                    </a:cubicBezTo>
                    <a:cubicBezTo>
                      <a:pt x="3" y="13"/>
                      <a:pt x="0" y="11"/>
                      <a:pt x="0" y="9"/>
                    </a:cubicBezTo>
                    <a:cubicBezTo>
                      <a:pt x="0" y="8"/>
                      <a:pt x="4" y="0"/>
                      <a:pt x="6" y="0"/>
                    </a:cubicBezTo>
                    <a:cubicBezTo>
                      <a:pt x="11" y="0"/>
                      <a:pt x="12" y="3"/>
                      <a:pt x="13" y="8"/>
                    </a:cubicBezTo>
                    <a:cubicBezTo>
                      <a:pt x="8" y="9"/>
                      <a:pt x="11" y="19"/>
                      <a:pt x="4" y="19"/>
                    </a:cubicBezTo>
                    <a:cubicBezTo>
                      <a:pt x="2" y="19"/>
                      <a:pt x="0" y="18"/>
                      <a:pt x="0" y="18"/>
                    </a:cubicBezTo>
                    <a:cubicBezTo>
                      <a:pt x="0" y="17"/>
                      <a:pt x="1" y="16"/>
                      <a:pt x="2" y="16"/>
                    </a:cubicBezTo>
                    <a:lnTo>
                      <a:pt x="2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1" name="Freeform 156"/>
              <p:cNvSpPr/>
              <p:nvPr/>
            </p:nvSpPr>
            <p:spPr bwMode="auto">
              <a:xfrm>
                <a:off x="4740817" y="1780776"/>
                <a:ext cx="18588" cy="27262"/>
              </a:xfrm>
              <a:custGeom>
                <a:avLst/>
                <a:gdLst>
                  <a:gd name="T0" fmla="*/ 6 w 8"/>
                  <a:gd name="T1" fmla="*/ 4 h 11"/>
                  <a:gd name="T2" fmla="*/ 1 w 8"/>
                  <a:gd name="T3" fmla="*/ 11 h 11"/>
                  <a:gd name="T4" fmla="*/ 1 w 8"/>
                  <a:gd name="T5" fmla="*/ 8 h 11"/>
                  <a:gd name="T6" fmla="*/ 8 w 8"/>
                  <a:gd name="T7" fmla="*/ 0 h 11"/>
                  <a:gd name="T8" fmla="*/ 6 w 8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6" y="4"/>
                    </a:moveTo>
                    <a:cubicBezTo>
                      <a:pt x="6" y="7"/>
                      <a:pt x="3" y="9"/>
                      <a:pt x="1" y="11"/>
                    </a:cubicBezTo>
                    <a:cubicBezTo>
                      <a:pt x="0" y="10"/>
                      <a:pt x="1" y="9"/>
                      <a:pt x="1" y="8"/>
                    </a:cubicBezTo>
                    <a:cubicBezTo>
                      <a:pt x="1" y="6"/>
                      <a:pt x="3" y="1"/>
                      <a:pt x="8" y="0"/>
                    </a:cubicBezTo>
                    <a:cubicBezTo>
                      <a:pt x="7" y="2"/>
                      <a:pt x="6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6"/>
            <p:cNvGrpSpPr/>
            <p:nvPr/>
          </p:nvGrpSpPr>
          <p:grpSpPr>
            <a:xfrm>
              <a:off x="4063296" y="1102668"/>
              <a:ext cx="3404087" cy="2312349"/>
              <a:chOff x="4774275" y="902183"/>
              <a:chExt cx="3404087" cy="2312349"/>
            </a:xfrm>
            <a:grpFill/>
          </p:grpSpPr>
          <p:sp>
            <p:nvSpPr>
              <p:cNvPr id="81" name="Freeform 7"/>
              <p:cNvSpPr/>
              <p:nvPr/>
            </p:nvSpPr>
            <p:spPr bwMode="auto">
              <a:xfrm>
                <a:off x="4901913" y="2184756"/>
                <a:ext cx="766442" cy="662973"/>
              </a:xfrm>
              <a:custGeom>
                <a:avLst/>
                <a:gdLst>
                  <a:gd name="T0" fmla="*/ 66 w 304"/>
                  <a:gd name="T1" fmla="*/ 100 h 263"/>
                  <a:gd name="T2" fmla="*/ 73 w 304"/>
                  <a:gd name="T3" fmla="*/ 81 h 263"/>
                  <a:gd name="T4" fmla="*/ 79 w 304"/>
                  <a:gd name="T5" fmla="*/ 55 h 263"/>
                  <a:gd name="T6" fmla="*/ 81 w 304"/>
                  <a:gd name="T7" fmla="*/ 49 h 263"/>
                  <a:gd name="T8" fmla="*/ 70 w 304"/>
                  <a:gd name="T9" fmla="*/ 50 h 263"/>
                  <a:gd name="T10" fmla="*/ 41 w 304"/>
                  <a:gd name="T11" fmla="*/ 50 h 263"/>
                  <a:gd name="T12" fmla="*/ 17 w 304"/>
                  <a:gd name="T13" fmla="*/ 51 h 263"/>
                  <a:gd name="T14" fmla="*/ 17 w 304"/>
                  <a:gd name="T15" fmla="*/ 49 h 263"/>
                  <a:gd name="T16" fmla="*/ 0 w 304"/>
                  <a:gd name="T17" fmla="*/ 35 h 263"/>
                  <a:gd name="T18" fmla="*/ 6 w 304"/>
                  <a:gd name="T19" fmla="*/ 24 h 263"/>
                  <a:gd name="T20" fmla="*/ 27 w 304"/>
                  <a:gd name="T21" fmla="*/ 13 h 263"/>
                  <a:gd name="T22" fmla="*/ 31 w 304"/>
                  <a:gd name="T23" fmla="*/ 8 h 263"/>
                  <a:gd name="T24" fmla="*/ 52 w 304"/>
                  <a:gd name="T25" fmla="*/ 2 h 263"/>
                  <a:gd name="T26" fmla="*/ 83 w 304"/>
                  <a:gd name="T27" fmla="*/ 4 h 263"/>
                  <a:gd name="T28" fmla="*/ 113 w 304"/>
                  <a:gd name="T29" fmla="*/ 10 h 263"/>
                  <a:gd name="T30" fmla="*/ 145 w 304"/>
                  <a:gd name="T31" fmla="*/ 13 h 263"/>
                  <a:gd name="T32" fmla="*/ 166 w 304"/>
                  <a:gd name="T33" fmla="*/ 28 h 263"/>
                  <a:gd name="T34" fmla="*/ 180 w 304"/>
                  <a:gd name="T35" fmla="*/ 21 h 263"/>
                  <a:gd name="T36" fmla="*/ 182 w 304"/>
                  <a:gd name="T37" fmla="*/ 28 h 263"/>
                  <a:gd name="T38" fmla="*/ 188 w 304"/>
                  <a:gd name="T39" fmla="*/ 42 h 263"/>
                  <a:gd name="T40" fmla="*/ 201 w 304"/>
                  <a:gd name="T41" fmla="*/ 49 h 263"/>
                  <a:gd name="T42" fmla="*/ 227 w 304"/>
                  <a:gd name="T43" fmla="*/ 49 h 263"/>
                  <a:gd name="T44" fmla="*/ 233 w 304"/>
                  <a:gd name="T45" fmla="*/ 40 h 263"/>
                  <a:gd name="T46" fmla="*/ 252 w 304"/>
                  <a:gd name="T47" fmla="*/ 33 h 263"/>
                  <a:gd name="T48" fmla="*/ 285 w 304"/>
                  <a:gd name="T49" fmla="*/ 47 h 263"/>
                  <a:gd name="T50" fmla="*/ 289 w 304"/>
                  <a:gd name="T51" fmla="*/ 62 h 263"/>
                  <a:gd name="T52" fmla="*/ 283 w 304"/>
                  <a:gd name="T53" fmla="*/ 77 h 263"/>
                  <a:gd name="T54" fmla="*/ 284 w 304"/>
                  <a:gd name="T55" fmla="*/ 89 h 263"/>
                  <a:gd name="T56" fmla="*/ 292 w 304"/>
                  <a:gd name="T57" fmla="*/ 101 h 263"/>
                  <a:gd name="T58" fmla="*/ 289 w 304"/>
                  <a:gd name="T59" fmla="*/ 116 h 263"/>
                  <a:gd name="T60" fmla="*/ 291 w 304"/>
                  <a:gd name="T61" fmla="*/ 151 h 263"/>
                  <a:gd name="T62" fmla="*/ 291 w 304"/>
                  <a:gd name="T63" fmla="*/ 156 h 263"/>
                  <a:gd name="T64" fmla="*/ 255 w 304"/>
                  <a:gd name="T65" fmla="*/ 150 h 263"/>
                  <a:gd name="T66" fmla="*/ 240 w 304"/>
                  <a:gd name="T67" fmla="*/ 142 h 263"/>
                  <a:gd name="T68" fmla="*/ 216 w 304"/>
                  <a:gd name="T69" fmla="*/ 134 h 263"/>
                  <a:gd name="T70" fmla="*/ 204 w 304"/>
                  <a:gd name="T71" fmla="*/ 124 h 263"/>
                  <a:gd name="T72" fmla="*/ 180 w 304"/>
                  <a:gd name="T73" fmla="*/ 118 h 263"/>
                  <a:gd name="T74" fmla="*/ 197 w 304"/>
                  <a:gd name="T75" fmla="*/ 146 h 263"/>
                  <a:gd name="T76" fmla="*/ 205 w 304"/>
                  <a:gd name="T77" fmla="*/ 147 h 263"/>
                  <a:gd name="T78" fmla="*/ 203 w 304"/>
                  <a:gd name="T79" fmla="*/ 159 h 263"/>
                  <a:gd name="T80" fmla="*/ 246 w 304"/>
                  <a:gd name="T81" fmla="*/ 146 h 263"/>
                  <a:gd name="T82" fmla="*/ 264 w 304"/>
                  <a:gd name="T83" fmla="*/ 169 h 263"/>
                  <a:gd name="T84" fmla="*/ 269 w 304"/>
                  <a:gd name="T85" fmla="*/ 175 h 263"/>
                  <a:gd name="T86" fmla="*/ 266 w 304"/>
                  <a:gd name="T87" fmla="*/ 196 h 263"/>
                  <a:gd name="T88" fmla="*/ 254 w 304"/>
                  <a:gd name="T89" fmla="*/ 209 h 263"/>
                  <a:gd name="T90" fmla="*/ 237 w 304"/>
                  <a:gd name="T91" fmla="*/ 225 h 263"/>
                  <a:gd name="T92" fmla="*/ 213 w 304"/>
                  <a:gd name="T93" fmla="*/ 239 h 263"/>
                  <a:gd name="T94" fmla="*/ 172 w 304"/>
                  <a:gd name="T95" fmla="*/ 256 h 263"/>
                  <a:gd name="T96" fmla="*/ 152 w 304"/>
                  <a:gd name="T97" fmla="*/ 262 h 263"/>
                  <a:gd name="T98" fmla="*/ 141 w 304"/>
                  <a:gd name="T99" fmla="*/ 259 h 263"/>
                  <a:gd name="T100" fmla="*/ 136 w 304"/>
                  <a:gd name="T101" fmla="*/ 241 h 263"/>
                  <a:gd name="T102" fmla="*/ 129 w 304"/>
                  <a:gd name="T103" fmla="*/ 221 h 263"/>
                  <a:gd name="T104" fmla="*/ 105 w 304"/>
                  <a:gd name="T105" fmla="*/ 182 h 263"/>
                  <a:gd name="T106" fmla="*/ 100 w 304"/>
                  <a:gd name="T107" fmla="*/ 168 h 263"/>
                  <a:gd name="T108" fmla="*/ 91 w 304"/>
                  <a:gd name="T109" fmla="*/ 163 h 263"/>
                  <a:gd name="T110" fmla="*/ 85 w 304"/>
                  <a:gd name="T111" fmla="*/ 148 h 263"/>
                  <a:gd name="T112" fmla="*/ 70 w 304"/>
                  <a:gd name="T113" fmla="*/ 127 h 263"/>
                  <a:gd name="T114" fmla="*/ 72 w 304"/>
                  <a:gd name="T115" fmla="*/ 11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" h="263">
                    <a:moveTo>
                      <a:pt x="72" y="115"/>
                    </a:move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98"/>
                      <a:pt x="68" y="98"/>
                      <a:pt x="68" y="97"/>
                    </a:cubicBezTo>
                    <a:cubicBezTo>
                      <a:pt x="70" y="90"/>
                      <a:pt x="71" y="87"/>
                      <a:pt x="73" y="81"/>
                    </a:cubicBezTo>
                    <a:cubicBezTo>
                      <a:pt x="75" y="76"/>
                      <a:pt x="81" y="74"/>
                      <a:pt x="81" y="68"/>
                    </a:cubicBezTo>
                    <a:cubicBezTo>
                      <a:pt x="81" y="63"/>
                      <a:pt x="79" y="59"/>
                      <a:pt x="79" y="55"/>
                    </a:cubicBezTo>
                    <a:cubicBezTo>
                      <a:pt x="79" y="53"/>
                      <a:pt x="81" y="53"/>
                      <a:pt x="81" y="52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79" y="50"/>
                      <a:pt x="78" y="52"/>
                      <a:pt x="76" y="52"/>
                    </a:cubicBezTo>
                    <a:cubicBezTo>
                      <a:pt x="73" y="52"/>
                      <a:pt x="71" y="51"/>
                      <a:pt x="70" y="50"/>
                    </a:cubicBezTo>
                    <a:cubicBezTo>
                      <a:pt x="65" y="53"/>
                      <a:pt x="64" y="57"/>
                      <a:pt x="56" y="57"/>
                    </a:cubicBezTo>
                    <a:cubicBezTo>
                      <a:pt x="50" y="57"/>
                      <a:pt x="47" y="50"/>
                      <a:pt x="41" y="50"/>
                    </a:cubicBezTo>
                    <a:cubicBezTo>
                      <a:pt x="35" y="50"/>
                      <a:pt x="36" y="56"/>
                      <a:pt x="31" y="56"/>
                    </a:cubicBezTo>
                    <a:cubicBezTo>
                      <a:pt x="26" y="56"/>
                      <a:pt x="23" y="49"/>
                      <a:pt x="17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5" y="51"/>
                      <a:pt x="16" y="50"/>
                      <a:pt x="17" y="49"/>
                    </a:cubicBezTo>
                    <a:cubicBezTo>
                      <a:pt x="15" y="48"/>
                      <a:pt x="6" y="43"/>
                      <a:pt x="9" y="41"/>
                    </a:cubicBezTo>
                    <a:cubicBezTo>
                      <a:pt x="7" y="37"/>
                      <a:pt x="4" y="37"/>
                      <a:pt x="0" y="35"/>
                    </a:cubicBezTo>
                    <a:cubicBezTo>
                      <a:pt x="2" y="32"/>
                      <a:pt x="6" y="33"/>
                      <a:pt x="6" y="27"/>
                    </a:cubicBezTo>
                    <a:cubicBezTo>
                      <a:pt x="6" y="25"/>
                      <a:pt x="5" y="25"/>
                      <a:pt x="6" y="24"/>
                    </a:cubicBezTo>
                    <a:cubicBezTo>
                      <a:pt x="4" y="24"/>
                      <a:pt x="1" y="24"/>
                      <a:pt x="1" y="22"/>
                    </a:cubicBezTo>
                    <a:cubicBezTo>
                      <a:pt x="1" y="14"/>
                      <a:pt x="21" y="15"/>
                      <a:pt x="27" y="13"/>
                    </a:cubicBezTo>
                    <a:cubicBezTo>
                      <a:pt x="26" y="10"/>
                      <a:pt x="24" y="11"/>
                      <a:pt x="24" y="9"/>
                    </a:cubicBezTo>
                    <a:cubicBezTo>
                      <a:pt x="24" y="7"/>
                      <a:pt x="30" y="8"/>
                      <a:pt x="31" y="8"/>
                    </a:cubicBezTo>
                    <a:cubicBezTo>
                      <a:pt x="35" y="8"/>
                      <a:pt x="40" y="8"/>
                      <a:pt x="40" y="8"/>
                    </a:cubicBezTo>
                    <a:cubicBezTo>
                      <a:pt x="43" y="8"/>
                      <a:pt x="49" y="4"/>
                      <a:pt x="52" y="2"/>
                    </a:cubicBezTo>
                    <a:cubicBezTo>
                      <a:pt x="56" y="0"/>
                      <a:pt x="64" y="0"/>
                      <a:pt x="68" y="0"/>
                    </a:cubicBezTo>
                    <a:cubicBezTo>
                      <a:pt x="76" y="0"/>
                      <a:pt x="76" y="4"/>
                      <a:pt x="83" y="4"/>
                    </a:cubicBezTo>
                    <a:cubicBezTo>
                      <a:pt x="83" y="7"/>
                      <a:pt x="94" y="9"/>
                      <a:pt x="97" y="10"/>
                    </a:cubicBezTo>
                    <a:cubicBezTo>
                      <a:pt x="105" y="10"/>
                      <a:pt x="110" y="10"/>
                      <a:pt x="113" y="10"/>
                    </a:cubicBezTo>
                    <a:cubicBezTo>
                      <a:pt x="121" y="10"/>
                      <a:pt x="124" y="2"/>
                      <a:pt x="133" y="2"/>
                    </a:cubicBezTo>
                    <a:cubicBezTo>
                      <a:pt x="142" y="2"/>
                      <a:pt x="142" y="7"/>
                      <a:pt x="145" y="13"/>
                    </a:cubicBezTo>
                    <a:cubicBezTo>
                      <a:pt x="145" y="14"/>
                      <a:pt x="151" y="18"/>
                      <a:pt x="152" y="18"/>
                    </a:cubicBezTo>
                    <a:cubicBezTo>
                      <a:pt x="157" y="20"/>
                      <a:pt x="158" y="28"/>
                      <a:pt x="166" y="28"/>
                    </a:cubicBezTo>
                    <a:cubicBezTo>
                      <a:pt x="172" y="28"/>
                      <a:pt x="172" y="23"/>
                      <a:pt x="176" y="22"/>
                    </a:cubicBezTo>
                    <a:cubicBezTo>
                      <a:pt x="179" y="21"/>
                      <a:pt x="178" y="21"/>
                      <a:pt x="180" y="21"/>
                    </a:cubicBezTo>
                    <a:cubicBezTo>
                      <a:pt x="181" y="22"/>
                      <a:pt x="181" y="25"/>
                      <a:pt x="182" y="26"/>
                    </a:cubicBezTo>
                    <a:cubicBezTo>
                      <a:pt x="182" y="27"/>
                      <a:pt x="182" y="27"/>
                      <a:pt x="182" y="28"/>
                    </a:cubicBezTo>
                    <a:cubicBezTo>
                      <a:pt x="182" y="31"/>
                      <a:pt x="185" y="30"/>
                      <a:pt x="186" y="33"/>
                    </a:cubicBezTo>
                    <a:cubicBezTo>
                      <a:pt x="188" y="36"/>
                      <a:pt x="186" y="38"/>
                      <a:pt x="188" y="42"/>
                    </a:cubicBezTo>
                    <a:cubicBezTo>
                      <a:pt x="189" y="45"/>
                      <a:pt x="193" y="43"/>
                      <a:pt x="196" y="44"/>
                    </a:cubicBezTo>
                    <a:cubicBezTo>
                      <a:pt x="198" y="44"/>
                      <a:pt x="199" y="47"/>
                      <a:pt x="201" y="49"/>
                    </a:cubicBezTo>
                    <a:cubicBezTo>
                      <a:pt x="203" y="51"/>
                      <a:pt x="210" y="51"/>
                      <a:pt x="214" y="51"/>
                    </a:cubicBezTo>
                    <a:cubicBezTo>
                      <a:pt x="219" y="51"/>
                      <a:pt x="224" y="50"/>
                      <a:pt x="227" y="49"/>
                    </a:cubicBezTo>
                    <a:cubicBezTo>
                      <a:pt x="227" y="46"/>
                      <a:pt x="227" y="46"/>
                      <a:pt x="227" y="44"/>
                    </a:cubicBezTo>
                    <a:cubicBezTo>
                      <a:pt x="227" y="41"/>
                      <a:pt x="231" y="41"/>
                      <a:pt x="233" y="40"/>
                    </a:cubicBezTo>
                    <a:cubicBezTo>
                      <a:pt x="237" y="39"/>
                      <a:pt x="236" y="38"/>
                      <a:pt x="239" y="37"/>
                    </a:cubicBezTo>
                    <a:cubicBezTo>
                      <a:pt x="244" y="35"/>
                      <a:pt x="248" y="36"/>
                      <a:pt x="252" y="33"/>
                    </a:cubicBezTo>
                    <a:cubicBezTo>
                      <a:pt x="258" y="37"/>
                      <a:pt x="262" y="37"/>
                      <a:pt x="268" y="39"/>
                    </a:cubicBezTo>
                    <a:cubicBezTo>
                      <a:pt x="275" y="41"/>
                      <a:pt x="277" y="47"/>
                      <a:pt x="285" y="47"/>
                    </a:cubicBezTo>
                    <a:cubicBezTo>
                      <a:pt x="286" y="49"/>
                      <a:pt x="287" y="50"/>
                      <a:pt x="288" y="51"/>
                    </a:cubicBezTo>
                    <a:cubicBezTo>
                      <a:pt x="289" y="55"/>
                      <a:pt x="287" y="60"/>
                      <a:pt x="289" y="62"/>
                    </a:cubicBezTo>
                    <a:cubicBezTo>
                      <a:pt x="287" y="63"/>
                      <a:pt x="283" y="74"/>
                      <a:pt x="283" y="74"/>
                    </a:cubicBezTo>
                    <a:cubicBezTo>
                      <a:pt x="283" y="75"/>
                      <a:pt x="283" y="76"/>
                      <a:pt x="283" y="77"/>
                    </a:cubicBezTo>
                    <a:cubicBezTo>
                      <a:pt x="283" y="78"/>
                      <a:pt x="283" y="79"/>
                      <a:pt x="284" y="80"/>
                    </a:cubicBezTo>
                    <a:cubicBezTo>
                      <a:pt x="284" y="89"/>
                      <a:pt x="284" y="89"/>
                      <a:pt x="284" y="89"/>
                    </a:cubicBezTo>
                    <a:cubicBezTo>
                      <a:pt x="285" y="92"/>
                      <a:pt x="284" y="94"/>
                      <a:pt x="285" y="96"/>
                    </a:cubicBezTo>
                    <a:cubicBezTo>
                      <a:pt x="286" y="99"/>
                      <a:pt x="292" y="96"/>
                      <a:pt x="292" y="101"/>
                    </a:cubicBezTo>
                    <a:cubicBezTo>
                      <a:pt x="292" y="107"/>
                      <a:pt x="286" y="106"/>
                      <a:pt x="286" y="111"/>
                    </a:cubicBezTo>
                    <a:cubicBezTo>
                      <a:pt x="286" y="115"/>
                      <a:pt x="288" y="115"/>
                      <a:pt x="289" y="116"/>
                    </a:cubicBezTo>
                    <a:cubicBezTo>
                      <a:pt x="294" y="126"/>
                      <a:pt x="304" y="127"/>
                      <a:pt x="304" y="140"/>
                    </a:cubicBezTo>
                    <a:cubicBezTo>
                      <a:pt x="296" y="141"/>
                      <a:pt x="291" y="143"/>
                      <a:pt x="291" y="151"/>
                    </a:cubicBezTo>
                    <a:cubicBezTo>
                      <a:pt x="291" y="153"/>
                      <a:pt x="293" y="154"/>
                      <a:pt x="293" y="156"/>
                    </a:cubicBezTo>
                    <a:cubicBezTo>
                      <a:pt x="293" y="156"/>
                      <a:pt x="291" y="156"/>
                      <a:pt x="291" y="156"/>
                    </a:cubicBezTo>
                    <a:cubicBezTo>
                      <a:pt x="286" y="156"/>
                      <a:pt x="273" y="152"/>
                      <a:pt x="265" y="152"/>
                    </a:cubicBezTo>
                    <a:cubicBezTo>
                      <a:pt x="264" y="152"/>
                      <a:pt x="256" y="150"/>
                      <a:pt x="255" y="150"/>
                    </a:cubicBezTo>
                    <a:cubicBezTo>
                      <a:pt x="252" y="147"/>
                      <a:pt x="252" y="138"/>
                      <a:pt x="246" y="138"/>
                    </a:cubicBezTo>
                    <a:cubicBezTo>
                      <a:pt x="243" y="138"/>
                      <a:pt x="242" y="141"/>
                      <a:pt x="240" y="142"/>
                    </a:cubicBezTo>
                    <a:cubicBezTo>
                      <a:pt x="226" y="142"/>
                      <a:pt x="226" y="142"/>
                      <a:pt x="226" y="142"/>
                    </a:cubicBezTo>
                    <a:cubicBezTo>
                      <a:pt x="221" y="141"/>
                      <a:pt x="219" y="137"/>
                      <a:pt x="216" y="134"/>
                    </a:cubicBezTo>
                    <a:cubicBezTo>
                      <a:pt x="213" y="131"/>
                      <a:pt x="208" y="133"/>
                      <a:pt x="205" y="130"/>
                    </a:cubicBezTo>
                    <a:cubicBezTo>
                      <a:pt x="203" y="128"/>
                      <a:pt x="204" y="126"/>
                      <a:pt x="204" y="124"/>
                    </a:cubicBezTo>
                    <a:cubicBezTo>
                      <a:pt x="200" y="118"/>
                      <a:pt x="194" y="109"/>
                      <a:pt x="186" y="109"/>
                    </a:cubicBezTo>
                    <a:cubicBezTo>
                      <a:pt x="182" y="109"/>
                      <a:pt x="180" y="114"/>
                      <a:pt x="180" y="118"/>
                    </a:cubicBezTo>
                    <a:cubicBezTo>
                      <a:pt x="180" y="121"/>
                      <a:pt x="180" y="123"/>
                      <a:pt x="181" y="125"/>
                    </a:cubicBezTo>
                    <a:cubicBezTo>
                      <a:pt x="183" y="132"/>
                      <a:pt x="191" y="144"/>
                      <a:pt x="197" y="146"/>
                    </a:cubicBezTo>
                    <a:cubicBezTo>
                      <a:pt x="197" y="149"/>
                      <a:pt x="199" y="150"/>
                      <a:pt x="199" y="152"/>
                    </a:cubicBezTo>
                    <a:cubicBezTo>
                      <a:pt x="203" y="151"/>
                      <a:pt x="202" y="148"/>
                      <a:pt x="205" y="147"/>
                    </a:cubicBezTo>
                    <a:cubicBezTo>
                      <a:pt x="205" y="148"/>
                      <a:pt x="205" y="149"/>
                      <a:pt x="205" y="150"/>
                    </a:cubicBezTo>
                    <a:cubicBezTo>
                      <a:pt x="205" y="154"/>
                      <a:pt x="203" y="156"/>
                      <a:pt x="203" y="159"/>
                    </a:cubicBezTo>
                    <a:cubicBezTo>
                      <a:pt x="203" y="163"/>
                      <a:pt x="211" y="165"/>
                      <a:pt x="215" y="165"/>
                    </a:cubicBezTo>
                    <a:cubicBezTo>
                      <a:pt x="234" y="165"/>
                      <a:pt x="236" y="154"/>
                      <a:pt x="246" y="146"/>
                    </a:cubicBezTo>
                    <a:cubicBezTo>
                      <a:pt x="246" y="157"/>
                      <a:pt x="246" y="157"/>
                      <a:pt x="246" y="157"/>
                    </a:cubicBezTo>
                    <a:cubicBezTo>
                      <a:pt x="250" y="165"/>
                      <a:pt x="256" y="166"/>
                      <a:pt x="264" y="169"/>
                    </a:cubicBezTo>
                    <a:cubicBezTo>
                      <a:pt x="267" y="170"/>
                      <a:pt x="267" y="175"/>
                      <a:pt x="269" y="176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1" y="178"/>
                      <a:pt x="275" y="177"/>
                      <a:pt x="275" y="180"/>
                    </a:cubicBezTo>
                    <a:cubicBezTo>
                      <a:pt x="275" y="187"/>
                      <a:pt x="266" y="189"/>
                      <a:pt x="266" y="196"/>
                    </a:cubicBezTo>
                    <a:cubicBezTo>
                      <a:pt x="262" y="196"/>
                      <a:pt x="259" y="197"/>
                      <a:pt x="258" y="200"/>
                    </a:cubicBezTo>
                    <a:cubicBezTo>
                      <a:pt x="257" y="204"/>
                      <a:pt x="257" y="209"/>
                      <a:pt x="254" y="209"/>
                    </a:cubicBezTo>
                    <a:cubicBezTo>
                      <a:pt x="250" y="209"/>
                      <a:pt x="250" y="217"/>
                      <a:pt x="246" y="217"/>
                    </a:cubicBezTo>
                    <a:cubicBezTo>
                      <a:pt x="243" y="217"/>
                      <a:pt x="237" y="222"/>
                      <a:pt x="237" y="225"/>
                    </a:cubicBezTo>
                    <a:cubicBezTo>
                      <a:pt x="230" y="227"/>
                      <a:pt x="212" y="230"/>
                      <a:pt x="212" y="236"/>
                    </a:cubicBezTo>
                    <a:cubicBezTo>
                      <a:pt x="212" y="237"/>
                      <a:pt x="213" y="238"/>
                      <a:pt x="213" y="239"/>
                    </a:cubicBezTo>
                    <a:cubicBezTo>
                      <a:pt x="207" y="242"/>
                      <a:pt x="198" y="244"/>
                      <a:pt x="191" y="246"/>
                    </a:cubicBezTo>
                    <a:cubicBezTo>
                      <a:pt x="188" y="247"/>
                      <a:pt x="176" y="255"/>
                      <a:pt x="172" y="256"/>
                    </a:cubicBezTo>
                    <a:cubicBezTo>
                      <a:pt x="163" y="256"/>
                      <a:pt x="163" y="256"/>
                      <a:pt x="163" y="256"/>
                    </a:cubicBezTo>
                    <a:cubicBezTo>
                      <a:pt x="159" y="260"/>
                      <a:pt x="158" y="262"/>
                      <a:pt x="152" y="262"/>
                    </a:cubicBezTo>
                    <a:cubicBezTo>
                      <a:pt x="150" y="263"/>
                      <a:pt x="150" y="263"/>
                      <a:pt x="150" y="263"/>
                    </a:cubicBezTo>
                    <a:cubicBezTo>
                      <a:pt x="149" y="263"/>
                      <a:pt x="142" y="260"/>
                      <a:pt x="141" y="259"/>
                    </a:cubicBezTo>
                    <a:cubicBezTo>
                      <a:pt x="140" y="259"/>
                      <a:pt x="143" y="259"/>
                      <a:pt x="141" y="256"/>
                    </a:cubicBezTo>
                    <a:cubicBezTo>
                      <a:pt x="138" y="252"/>
                      <a:pt x="136" y="247"/>
                      <a:pt x="136" y="241"/>
                    </a:cubicBezTo>
                    <a:cubicBezTo>
                      <a:pt x="132" y="241"/>
                      <a:pt x="135" y="236"/>
                      <a:pt x="135" y="233"/>
                    </a:cubicBezTo>
                    <a:cubicBezTo>
                      <a:pt x="137" y="227"/>
                      <a:pt x="132" y="224"/>
                      <a:pt x="129" y="221"/>
                    </a:cubicBezTo>
                    <a:cubicBezTo>
                      <a:pt x="125" y="218"/>
                      <a:pt x="117" y="208"/>
                      <a:pt x="117" y="201"/>
                    </a:cubicBezTo>
                    <a:cubicBezTo>
                      <a:pt x="107" y="199"/>
                      <a:pt x="105" y="193"/>
                      <a:pt x="105" y="182"/>
                    </a:cubicBezTo>
                    <a:cubicBezTo>
                      <a:pt x="105" y="175"/>
                      <a:pt x="101" y="174"/>
                      <a:pt x="100" y="168"/>
                    </a:cubicBezTo>
                    <a:cubicBezTo>
                      <a:pt x="100" y="168"/>
                      <a:pt x="100" y="168"/>
                      <a:pt x="100" y="168"/>
                    </a:cubicBezTo>
                    <a:cubicBezTo>
                      <a:pt x="99" y="167"/>
                      <a:pt x="97" y="165"/>
                      <a:pt x="96" y="165"/>
                    </a:cubicBezTo>
                    <a:cubicBezTo>
                      <a:pt x="95" y="163"/>
                      <a:pt x="91" y="164"/>
                      <a:pt x="91" y="163"/>
                    </a:cubicBezTo>
                    <a:cubicBezTo>
                      <a:pt x="89" y="161"/>
                      <a:pt x="89" y="157"/>
                      <a:pt x="89" y="155"/>
                    </a:cubicBezTo>
                    <a:cubicBezTo>
                      <a:pt x="88" y="153"/>
                      <a:pt x="86" y="150"/>
                      <a:pt x="85" y="148"/>
                    </a:cubicBezTo>
                    <a:cubicBezTo>
                      <a:pt x="81" y="143"/>
                      <a:pt x="78" y="139"/>
                      <a:pt x="75" y="134"/>
                    </a:cubicBezTo>
                    <a:cubicBezTo>
                      <a:pt x="74" y="133"/>
                      <a:pt x="70" y="128"/>
                      <a:pt x="70" y="127"/>
                    </a:cubicBezTo>
                    <a:cubicBezTo>
                      <a:pt x="70" y="124"/>
                      <a:pt x="72" y="118"/>
                      <a:pt x="72" y="113"/>
                    </a:cubicBezTo>
                    <a:lnTo>
                      <a:pt x="72" y="1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Freeform 8"/>
              <p:cNvSpPr/>
              <p:nvPr/>
            </p:nvSpPr>
            <p:spPr bwMode="auto">
              <a:xfrm>
                <a:off x="5970104" y="2904732"/>
                <a:ext cx="42133" cy="78070"/>
              </a:xfrm>
              <a:custGeom>
                <a:avLst/>
                <a:gdLst>
                  <a:gd name="T0" fmla="*/ 17 w 17"/>
                  <a:gd name="T1" fmla="*/ 20 h 32"/>
                  <a:gd name="T2" fmla="*/ 7 w 17"/>
                  <a:gd name="T3" fmla="*/ 32 h 32"/>
                  <a:gd name="T4" fmla="*/ 0 w 17"/>
                  <a:gd name="T5" fmla="*/ 23 h 32"/>
                  <a:gd name="T6" fmla="*/ 4 w 17"/>
                  <a:gd name="T7" fmla="*/ 0 h 32"/>
                  <a:gd name="T8" fmla="*/ 17 w 17"/>
                  <a:gd name="T9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2">
                    <a:moveTo>
                      <a:pt x="17" y="20"/>
                    </a:moveTo>
                    <a:cubicBezTo>
                      <a:pt x="17" y="25"/>
                      <a:pt x="13" y="32"/>
                      <a:pt x="7" y="32"/>
                    </a:cubicBezTo>
                    <a:cubicBezTo>
                      <a:pt x="3" y="32"/>
                      <a:pt x="0" y="28"/>
                      <a:pt x="0" y="23"/>
                    </a:cubicBezTo>
                    <a:cubicBezTo>
                      <a:pt x="0" y="15"/>
                      <a:pt x="4" y="9"/>
                      <a:pt x="4" y="0"/>
                    </a:cubicBezTo>
                    <a:cubicBezTo>
                      <a:pt x="8" y="7"/>
                      <a:pt x="17" y="11"/>
                      <a:pt x="17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Freeform 9"/>
              <p:cNvSpPr/>
              <p:nvPr/>
            </p:nvSpPr>
            <p:spPr bwMode="auto">
              <a:xfrm>
                <a:off x="5593387" y="2257869"/>
                <a:ext cx="842979" cy="680322"/>
              </a:xfrm>
              <a:custGeom>
                <a:avLst/>
                <a:gdLst>
                  <a:gd name="T0" fmla="*/ 96 w 331"/>
                  <a:gd name="T1" fmla="*/ 175 h 267"/>
                  <a:gd name="T2" fmla="*/ 113 w 331"/>
                  <a:gd name="T3" fmla="*/ 221 h 267"/>
                  <a:gd name="T4" fmla="*/ 130 w 331"/>
                  <a:gd name="T5" fmla="*/ 261 h 267"/>
                  <a:gd name="T6" fmla="*/ 140 w 331"/>
                  <a:gd name="T7" fmla="*/ 261 h 267"/>
                  <a:gd name="T8" fmla="*/ 154 w 331"/>
                  <a:gd name="T9" fmla="*/ 246 h 267"/>
                  <a:gd name="T10" fmla="*/ 158 w 331"/>
                  <a:gd name="T11" fmla="*/ 221 h 267"/>
                  <a:gd name="T12" fmla="*/ 174 w 331"/>
                  <a:gd name="T13" fmla="*/ 194 h 267"/>
                  <a:gd name="T14" fmla="*/ 212 w 331"/>
                  <a:gd name="T15" fmla="*/ 156 h 267"/>
                  <a:gd name="T16" fmla="*/ 243 w 331"/>
                  <a:gd name="T17" fmla="*/ 141 h 267"/>
                  <a:gd name="T18" fmla="*/ 266 w 331"/>
                  <a:gd name="T19" fmla="*/ 169 h 267"/>
                  <a:gd name="T20" fmla="*/ 275 w 331"/>
                  <a:gd name="T21" fmla="*/ 196 h 267"/>
                  <a:gd name="T22" fmla="*/ 297 w 331"/>
                  <a:gd name="T23" fmla="*/ 195 h 267"/>
                  <a:gd name="T24" fmla="*/ 310 w 331"/>
                  <a:gd name="T25" fmla="*/ 238 h 267"/>
                  <a:gd name="T26" fmla="*/ 318 w 331"/>
                  <a:gd name="T27" fmla="*/ 233 h 267"/>
                  <a:gd name="T28" fmla="*/ 307 w 331"/>
                  <a:gd name="T29" fmla="*/ 206 h 267"/>
                  <a:gd name="T30" fmla="*/ 307 w 331"/>
                  <a:gd name="T31" fmla="*/ 187 h 267"/>
                  <a:gd name="T32" fmla="*/ 314 w 331"/>
                  <a:gd name="T33" fmla="*/ 165 h 267"/>
                  <a:gd name="T34" fmla="*/ 317 w 331"/>
                  <a:gd name="T35" fmla="*/ 138 h 267"/>
                  <a:gd name="T36" fmla="*/ 304 w 331"/>
                  <a:gd name="T37" fmla="*/ 128 h 267"/>
                  <a:gd name="T38" fmla="*/ 289 w 331"/>
                  <a:gd name="T39" fmla="*/ 81 h 267"/>
                  <a:gd name="T40" fmla="*/ 275 w 331"/>
                  <a:gd name="T41" fmla="*/ 84 h 267"/>
                  <a:gd name="T42" fmla="*/ 242 w 331"/>
                  <a:gd name="T43" fmla="*/ 93 h 267"/>
                  <a:gd name="T44" fmla="*/ 222 w 331"/>
                  <a:gd name="T45" fmla="*/ 96 h 267"/>
                  <a:gd name="T46" fmla="*/ 192 w 331"/>
                  <a:gd name="T47" fmla="*/ 88 h 267"/>
                  <a:gd name="T48" fmla="*/ 165 w 331"/>
                  <a:gd name="T49" fmla="*/ 75 h 267"/>
                  <a:gd name="T50" fmla="*/ 147 w 331"/>
                  <a:gd name="T51" fmla="*/ 58 h 267"/>
                  <a:gd name="T52" fmla="*/ 149 w 331"/>
                  <a:gd name="T53" fmla="*/ 45 h 267"/>
                  <a:gd name="T54" fmla="*/ 139 w 331"/>
                  <a:gd name="T55" fmla="*/ 28 h 267"/>
                  <a:gd name="T56" fmla="*/ 115 w 331"/>
                  <a:gd name="T57" fmla="*/ 10 h 267"/>
                  <a:gd name="T58" fmla="*/ 85 w 331"/>
                  <a:gd name="T59" fmla="*/ 0 h 267"/>
                  <a:gd name="T60" fmla="*/ 61 w 331"/>
                  <a:gd name="T61" fmla="*/ 14 h 267"/>
                  <a:gd name="T62" fmla="*/ 42 w 331"/>
                  <a:gd name="T63" fmla="*/ 8 h 267"/>
                  <a:gd name="T64" fmla="*/ 15 w 331"/>
                  <a:gd name="T65" fmla="*/ 30 h 267"/>
                  <a:gd name="T66" fmla="*/ 0 w 331"/>
                  <a:gd name="T67" fmla="*/ 41 h 267"/>
                  <a:gd name="T68" fmla="*/ 1 w 331"/>
                  <a:gd name="T69" fmla="*/ 56 h 267"/>
                  <a:gd name="T70" fmla="*/ 3 w 331"/>
                  <a:gd name="T71" fmla="*/ 78 h 267"/>
                  <a:gd name="T72" fmla="*/ 8 w 331"/>
                  <a:gd name="T73" fmla="*/ 118 h 267"/>
                  <a:gd name="T74" fmla="*/ 22 w 331"/>
                  <a:gd name="T75" fmla="*/ 120 h 267"/>
                  <a:gd name="T76" fmla="*/ 45 w 331"/>
                  <a:gd name="T77" fmla="*/ 120 h 267"/>
                  <a:gd name="T78" fmla="*/ 76 w 331"/>
                  <a:gd name="T79" fmla="*/ 142 h 267"/>
                  <a:gd name="T80" fmla="*/ 82 w 331"/>
                  <a:gd name="T81" fmla="*/ 161 h 267"/>
                  <a:gd name="T82" fmla="*/ 94 w 331"/>
                  <a:gd name="T83" fmla="*/ 151 h 267"/>
                  <a:gd name="T84" fmla="*/ 97 w 331"/>
                  <a:gd name="T85" fmla="*/ 17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1" h="267">
                    <a:moveTo>
                      <a:pt x="97" y="172"/>
                    </a:moveTo>
                    <a:cubicBezTo>
                      <a:pt x="95" y="171"/>
                      <a:pt x="95" y="171"/>
                      <a:pt x="95" y="171"/>
                    </a:cubicBezTo>
                    <a:cubicBezTo>
                      <a:pt x="95" y="172"/>
                      <a:pt x="96" y="174"/>
                      <a:pt x="96" y="175"/>
                    </a:cubicBezTo>
                    <a:cubicBezTo>
                      <a:pt x="96" y="181"/>
                      <a:pt x="99" y="186"/>
                      <a:pt x="101" y="192"/>
                    </a:cubicBezTo>
                    <a:cubicBezTo>
                      <a:pt x="103" y="198"/>
                      <a:pt x="108" y="208"/>
                      <a:pt x="109" y="212"/>
                    </a:cubicBezTo>
                    <a:cubicBezTo>
                      <a:pt x="111" y="216"/>
                      <a:pt x="111" y="217"/>
                      <a:pt x="113" y="221"/>
                    </a:cubicBezTo>
                    <a:cubicBezTo>
                      <a:pt x="115" y="225"/>
                      <a:pt x="114" y="228"/>
                      <a:pt x="116" y="233"/>
                    </a:cubicBezTo>
                    <a:cubicBezTo>
                      <a:pt x="117" y="235"/>
                      <a:pt x="121" y="238"/>
                      <a:pt x="122" y="242"/>
                    </a:cubicBezTo>
                    <a:cubicBezTo>
                      <a:pt x="124" y="248"/>
                      <a:pt x="128" y="254"/>
                      <a:pt x="130" y="261"/>
                    </a:cubicBezTo>
                    <a:cubicBezTo>
                      <a:pt x="130" y="262"/>
                      <a:pt x="131" y="264"/>
                      <a:pt x="132" y="264"/>
                    </a:cubicBezTo>
                    <a:cubicBezTo>
                      <a:pt x="133" y="266"/>
                      <a:pt x="134" y="267"/>
                      <a:pt x="137" y="266"/>
                    </a:cubicBezTo>
                    <a:cubicBezTo>
                      <a:pt x="139" y="266"/>
                      <a:pt x="139" y="263"/>
                      <a:pt x="140" y="261"/>
                    </a:cubicBezTo>
                    <a:cubicBezTo>
                      <a:pt x="142" y="258"/>
                      <a:pt x="142" y="259"/>
                      <a:pt x="146" y="257"/>
                    </a:cubicBezTo>
                    <a:cubicBezTo>
                      <a:pt x="148" y="256"/>
                      <a:pt x="147" y="249"/>
                      <a:pt x="151" y="248"/>
                    </a:cubicBezTo>
                    <a:cubicBezTo>
                      <a:pt x="152" y="247"/>
                      <a:pt x="154" y="247"/>
                      <a:pt x="154" y="246"/>
                    </a:cubicBezTo>
                    <a:cubicBezTo>
                      <a:pt x="156" y="246"/>
                      <a:pt x="156" y="246"/>
                      <a:pt x="156" y="246"/>
                    </a:cubicBezTo>
                    <a:cubicBezTo>
                      <a:pt x="154" y="239"/>
                      <a:pt x="154" y="239"/>
                      <a:pt x="154" y="239"/>
                    </a:cubicBezTo>
                    <a:cubicBezTo>
                      <a:pt x="154" y="233"/>
                      <a:pt x="158" y="229"/>
                      <a:pt x="158" y="221"/>
                    </a:cubicBezTo>
                    <a:cubicBezTo>
                      <a:pt x="158" y="217"/>
                      <a:pt x="156" y="214"/>
                      <a:pt x="156" y="209"/>
                    </a:cubicBezTo>
                    <a:cubicBezTo>
                      <a:pt x="156" y="203"/>
                      <a:pt x="162" y="202"/>
                      <a:pt x="167" y="200"/>
                    </a:cubicBezTo>
                    <a:cubicBezTo>
                      <a:pt x="169" y="200"/>
                      <a:pt x="172" y="196"/>
                      <a:pt x="174" y="194"/>
                    </a:cubicBezTo>
                    <a:cubicBezTo>
                      <a:pt x="180" y="188"/>
                      <a:pt x="185" y="183"/>
                      <a:pt x="191" y="177"/>
                    </a:cubicBezTo>
                    <a:cubicBezTo>
                      <a:pt x="195" y="172"/>
                      <a:pt x="204" y="171"/>
                      <a:pt x="209" y="166"/>
                    </a:cubicBezTo>
                    <a:cubicBezTo>
                      <a:pt x="211" y="163"/>
                      <a:pt x="211" y="160"/>
                      <a:pt x="212" y="156"/>
                    </a:cubicBezTo>
                    <a:cubicBezTo>
                      <a:pt x="213" y="153"/>
                      <a:pt x="219" y="153"/>
                      <a:pt x="221" y="149"/>
                    </a:cubicBezTo>
                    <a:cubicBezTo>
                      <a:pt x="223" y="150"/>
                      <a:pt x="223" y="152"/>
                      <a:pt x="228" y="152"/>
                    </a:cubicBezTo>
                    <a:cubicBezTo>
                      <a:pt x="235" y="152"/>
                      <a:pt x="243" y="150"/>
                      <a:pt x="243" y="141"/>
                    </a:cubicBezTo>
                    <a:cubicBezTo>
                      <a:pt x="248" y="142"/>
                      <a:pt x="253" y="144"/>
                      <a:pt x="254" y="148"/>
                    </a:cubicBezTo>
                    <a:cubicBezTo>
                      <a:pt x="255" y="151"/>
                      <a:pt x="254" y="156"/>
                      <a:pt x="257" y="159"/>
                    </a:cubicBezTo>
                    <a:cubicBezTo>
                      <a:pt x="259" y="163"/>
                      <a:pt x="262" y="165"/>
                      <a:pt x="266" y="169"/>
                    </a:cubicBezTo>
                    <a:cubicBezTo>
                      <a:pt x="269" y="173"/>
                      <a:pt x="272" y="178"/>
                      <a:pt x="274" y="184"/>
                    </a:cubicBezTo>
                    <a:cubicBezTo>
                      <a:pt x="275" y="185"/>
                      <a:pt x="276" y="186"/>
                      <a:pt x="276" y="188"/>
                    </a:cubicBezTo>
                    <a:cubicBezTo>
                      <a:pt x="276" y="191"/>
                      <a:pt x="275" y="192"/>
                      <a:pt x="275" y="196"/>
                    </a:cubicBezTo>
                    <a:cubicBezTo>
                      <a:pt x="275" y="200"/>
                      <a:pt x="275" y="203"/>
                      <a:pt x="279" y="203"/>
                    </a:cubicBezTo>
                    <a:cubicBezTo>
                      <a:pt x="287" y="203"/>
                      <a:pt x="289" y="195"/>
                      <a:pt x="294" y="190"/>
                    </a:cubicBezTo>
                    <a:cubicBezTo>
                      <a:pt x="296" y="192"/>
                      <a:pt x="295" y="193"/>
                      <a:pt x="297" y="195"/>
                    </a:cubicBezTo>
                    <a:cubicBezTo>
                      <a:pt x="297" y="195"/>
                      <a:pt x="300" y="195"/>
                      <a:pt x="301" y="196"/>
                    </a:cubicBezTo>
                    <a:cubicBezTo>
                      <a:pt x="303" y="200"/>
                      <a:pt x="299" y="209"/>
                      <a:pt x="302" y="209"/>
                    </a:cubicBezTo>
                    <a:cubicBezTo>
                      <a:pt x="302" y="218"/>
                      <a:pt x="310" y="226"/>
                      <a:pt x="310" y="238"/>
                    </a:cubicBezTo>
                    <a:cubicBezTo>
                      <a:pt x="310" y="241"/>
                      <a:pt x="307" y="248"/>
                      <a:pt x="310" y="249"/>
                    </a:cubicBezTo>
                    <a:cubicBezTo>
                      <a:pt x="312" y="244"/>
                      <a:pt x="313" y="241"/>
                      <a:pt x="315" y="236"/>
                    </a:cubicBezTo>
                    <a:cubicBezTo>
                      <a:pt x="316" y="235"/>
                      <a:pt x="318" y="234"/>
                      <a:pt x="318" y="233"/>
                    </a:cubicBezTo>
                    <a:cubicBezTo>
                      <a:pt x="318" y="230"/>
                      <a:pt x="314" y="217"/>
                      <a:pt x="312" y="215"/>
                    </a:cubicBezTo>
                    <a:cubicBezTo>
                      <a:pt x="310" y="213"/>
                      <a:pt x="307" y="211"/>
                      <a:pt x="307" y="208"/>
                    </a:cubicBezTo>
                    <a:cubicBezTo>
                      <a:pt x="307" y="207"/>
                      <a:pt x="307" y="206"/>
                      <a:pt x="307" y="206"/>
                    </a:cubicBezTo>
                    <a:cubicBezTo>
                      <a:pt x="307" y="206"/>
                      <a:pt x="307" y="206"/>
                      <a:pt x="307" y="206"/>
                    </a:cubicBezTo>
                    <a:cubicBezTo>
                      <a:pt x="307" y="205"/>
                      <a:pt x="310" y="202"/>
                      <a:pt x="310" y="200"/>
                    </a:cubicBezTo>
                    <a:cubicBezTo>
                      <a:pt x="310" y="196"/>
                      <a:pt x="309" y="190"/>
                      <a:pt x="307" y="187"/>
                    </a:cubicBezTo>
                    <a:cubicBezTo>
                      <a:pt x="306" y="185"/>
                      <a:pt x="302" y="185"/>
                      <a:pt x="302" y="179"/>
                    </a:cubicBezTo>
                    <a:cubicBezTo>
                      <a:pt x="302" y="174"/>
                      <a:pt x="304" y="170"/>
                      <a:pt x="307" y="167"/>
                    </a:cubicBezTo>
                    <a:cubicBezTo>
                      <a:pt x="308" y="166"/>
                      <a:pt x="311" y="167"/>
                      <a:pt x="314" y="165"/>
                    </a:cubicBezTo>
                    <a:cubicBezTo>
                      <a:pt x="321" y="161"/>
                      <a:pt x="325" y="158"/>
                      <a:pt x="331" y="150"/>
                    </a:cubicBezTo>
                    <a:cubicBezTo>
                      <a:pt x="329" y="150"/>
                      <a:pt x="328" y="150"/>
                      <a:pt x="326" y="150"/>
                    </a:cubicBezTo>
                    <a:cubicBezTo>
                      <a:pt x="320" y="150"/>
                      <a:pt x="317" y="144"/>
                      <a:pt x="317" y="138"/>
                    </a:cubicBezTo>
                    <a:cubicBezTo>
                      <a:pt x="314" y="138"/>
                      <a:pt x="313" y="130"/>
                      <a:pt x="311" y="130"/>
                    </a:cubicBezTo>
                    <a:cubicBezTo>
                      <a:pt x="309" y="130"/>
                      <a:pt x="307" y="131"/>
                      <a:pt x="305" y="131"/>
                    </a:cubicBezTo>
                    <a:cubicBezTo>
                      <a:pt x="304" y="131"/>
                      <a:pt x="304" y="129"/>
                      <a:pt x="304" y="128"/>
                    </a:cubicBezTo>
                    <a:cubicBezTo>
                      <a:pt x="304" y="117"/>
                      <a:pt x="311" y="117"/>
                      <a:pt x="311" y="106"/>
                    </a:cubicBezTo>
                    <a:cubicBezTo>
                      <a:pt x="311" y="100"/>
                      <a:pt x="307" y="98"/>
                      <a:pt x="305" y="93"/>
                    </a:cubicBezTo>
                    <a:cubicBezTo>
                      <a:pt x="297" y="90"/>
                      <a:pt x="291" y="91"/>
                      <a:pt x="289" y="81"/>
                    </a:cubicBezTo>
                    <a:cubicBezTo>
                      <a:pt x="287" y="81"/>
                      <a:pt x="287" y="81"/>
                      <a:pt x="287" y="81"/>
                    </a:cubicBezTo>
                    <a:cubicBezTo>
                      <a:pt x="285" y="84"/>
                      <a:pt x="285" y="84"/>
                      <a:pt x="285" y="84"/>
                    </a:cubicBezTo>
                    <a:cubicBezTo>
                      <a:pt x="281" y="85"/>
                      <a:pt x="278" y="82"/>
                      <a:pt x="275" y="84"/>
                    </a:cubicBezTo>
                    <a:cubicBezTo>
                      <a:pt x="274" y="85"/>
                      <a:pt x="274" y="86"/>
                      <a:pt x="272" y="88"/>
                    </a:cubicBezTo>
                    <a:cubicBezTo>
                      <a:pt x="270" y="89"/>
                      <a:pt x="260" y="97"/>
                      <a:pt x="256" y="97"/>
                    </a:cubicBezTo>
                    <a:cubicBezTo>
                      <a:pt x="251" y="97"/>
                      <a:pt x="249" y="93"/>
                      <a:pt x="242" y="93"/>
                    </a:cubicBezTo>
                    <a:cubicBezTo>
                      <a:pt x="235" y="93"/>
                      <a:pt x="234" y="99"/>
                      <a:pt x="230" y="101"/>
                    </a:cubicBezTo>
                    <a:cubicBezTo>
                      <a:pt x="230" y="99"/>
                      <a:pt x="229" y="94"/>
                      <a:pt x="227" y="94"/>
                    </a:cubicBezTo>
                    <a:cubicBezTo>
                      <a:pt x="225" y="94"/>
                      <a:pt x="225" y="96"/>
                      <a:pt x="222" y="96"/>
                    </a:cubicBezTo>
                    <a:cubicBezTo>
                      <a:pt x="218" y="96"/>
                      <a:pt x="214" y="96"/>
                      <a:pt x="210" y="96"/>
                    </a:cubicBezTo>
                    <a:cubicBezTo>
                      <a:pt x="203" y="96"/>
                      <a:pt x="201" y="91"/>
                      <a:pt x="196" y="89"/>
                    </a:cubicBezTo>
                    <a:cubicBezTo>
                      <a:pt x="195" y="88"/>
                      <a:pt x="193" y="90"/>
                      <a:pt x="192" y="88"/>
                    </a:cubicBezTo>
                    <a:cubicBezTo>
                      <a:pt x="191" y="86"/>
                      <a:pt x="191" y="84"/>
                      <a:pt x="188" y="82"/>
                    </a:cubicBezTo>
                    <a:cubicBezTo>
                      <a:pt x="184" y="80"/>
                      <a:pt x="181" y="82"/>
                      <a:pt x="178" y="78"/>
                    </a:cubicBezTo>
                    <a:cubicBezTo>
                      <a:pt x="174" y="75"/>
                      <a:pt x="171" y="76"/>
                      <a:pt x="165" y="75"/>
                    </a:cubicBezTo>
                    <a:cubicBezTo>
                      <a:pt x="160" y="74"/>
                      <a:pt x="158" y="70"/>
                      <a:pt x="153" y="68"/>
                    </a:cubicBezTo>
                    <a:cubicBezTo>
                      <a:pt x="152" y="68"/>
                      <a:pt x="149" y="68"/>
                      <a:pt x="148" y="67"/>
                    </a:cubicBezTo>
                    <a:cubicBezTo>
                      <a:pt x="147" y="63"/>
                      <a:pt x="148" y="61"/>
                      <a:pt x="147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50" y="55"/>
                      <a:pt x="153" y="56"/>
                      <a:pt x="153" y="52"/>
                    </a:cubicBezTo>
                    <a:cubicBezTo>
                      <a:pt x="153" y="49"/>
                      <a:pt x="149" y="48"/>
                      <a:pt x="149" y="45"/>
                    </a:cubicBezTo>
                    <a:cubicBezTo>
                      <a:pt x="149" y="37"/>
                      <a:pt x="160" y="38"/>
                      <a:pt x="160" y="31"/>
                    </a:cubicBezTo>
                    <a:cubicBezTo>
                      <a:pt x="160" y="28"/>
                      <a:pt x="153" y="23"/>
                      <a:pt x="151" y="23"/>
                    </a:cubicBezTo>
                    <a:cubicBezTo>
                      <a:pt x="146" y="23"/>
                      <a:pt x="144" y="27"/>
                      <a:pt x="139" y="28"/>
                    </a:cubicBezTo>
                    <a:cubicBezTo>
                      <a:pt x="133" y="26"/>
                      <a:pt x="130" y="26"/>
                      <a:pt x="126" y="22"/>
                    </a:cubicBezTo>
                    <a:cubicBezTo>
                      <a:pt x="124" y="20"/>
                      <a:pt x="126" y="16"/>
                      <a:pt x="122" y="15"/>
                    </a:cubicBezTo>
                    <a:cubicBezTo>
                      <a:pt x="118" y="14"/>
                      <a:pt x="115" y="15"/>
                      <a:pt x="115" y="10"/>
                    </a:cubicBezTo>
                    <a:cubicBezTo>
                      <a:pt x="112" y="10"/>
                      <a:pt x="109" y="10"/>
                      <a:pt x="106" y="10"/>
                    </a:cubicBezTo>
                    <a:cubicBezTo>
                      <a:pt x="100" y="10"/>
                      <a:pt x="98" y="14"/>
                      <a:pt x="91" y="14"/>
                    </a:cubicBezTo>
                    <a:cubicBezTo>
                      <a:pt x="84" y="14"/>
                      <a:pt x="91" y="0"/>
                      <a:pt x="85" y="0"/>
                    </a:cubicBezTo>
                    <a:cubicBezTo>
                      <a:pt x="79" y="0"/>
                      <a:pt x="78" y="6"/>
                      <a:pt x="75" y="6"/>
                    </a:cubicBezTo>
                    <a:cubicBezTo>
                      <a:pt x="75" y="6"/>
                      <a:pt x="74" y="7"/>
                      <a:pt x="74" y="6"/>
                    </a:cubicBezTo>
                    <a:cubicBezTo>
                      <a:pt x="71" y="10"/>
                      <a:pt x="67" y="14"/>
                      <a:pt x="61" y="14"/>
                    </a:cubicBezTo>
                    <a:cubicBezTo>
                      <a:pt x="59" y="14"/>
                      <a:pt x="58" y="10"/>
                      <a:pt x="56" y="10"/>
                    </a:cubicBezTo>
                    <a:cubicBezTo>
                      <a:pt x="54" y="10"/>
                      <a:pt x="47" y="13"/>
                      <a:pt x="47" y="9"/>
                    </a:cubicBezTo>
                    <a:cubicBezTo>
                      <a:pt x="44" y="9"/>
                      <a:pt x="45" y="8"/>
                      <a:pt x="42" y="8"/>
                    </a:cubicBezTo>
                    <a:cubicBezTo>
                      <a:pt x="35" y="8"/>
                      <a:pt x="34" y="16"/>
                      <a:pt x="29" y="20"/>
                    </a:cubicBezTo>
                    <a:cubicBezTo>
                      <a:pt x="27" y="23"/>
                      <a:pt x="24" y="23"/>
                      <a:pt x="21" y="25"/>
                    </a:cubicBezTo>
                    <a:cubicBezTo>
                      <a:pt x="20" y="27"/>
                      <a:pt x="18" y="30"/>
                      <a:pt x="15" y="30"/>
                    </a:cubicBezTo>
                    <a:cubicBezTo>
                      <a:pt x="12" y="30"/>
                      <a:pt x="10" y="27"/>
                      <a:pt x="8" y="27"/>
                    </a:cubicBezTo>
                    <a:cubicBezTo>
                      <a:pt x="7" y="27"/>
                      <a:pt x="7" y="29"/>
                      <a:pt x="6" y="29"/>
                    </a:cubicBezTo>
                    <a:cubicBezTo>
                      <a:pt x="4" y="30"/>
                      <a:pt x="0" y="41"/>
                      <a:pt x="0" y="41"/>
                    </a:cubicBezTo>
                    <a:cubicBezTo>
                      <a:pt x="0" y="42"/>
                      <a:pt x="0" y="43"/>
                      <a:pt x="0" y="44"/>
                    </a:cubicBezTo>
                    <a:cubicBezTo>
                      <a:pt x="0" y="45"/>
                      <a:pt x="0" y="46"/>
                      <a:pt x="1" y="4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2" y="59"/>
                      <a:pt x="1" y="61"/>
                      <a:pt x="2" y="63"/>
                    </a:cubicBezTo>
                    <a:cubicBezTo>
                      <a:pt x="3" y="66"/>
                      <a:pt x="9" y="63"/>
                      <a:pt x="9" y="68"/>
                    </a:cubicBezTo>
                    <a:cubicBezTo>
                      <a:pt x="9" y="74"/>
                      <a:pt x="3" y="73"/>
                      <a:pt x="3" y="78"/>
                    </a:cubicBezTo>
                    <a:cubicBezTo>
                      <a:pt x="3" y="82"/>
                      <a:pt x="5" y="82"/>
                      <a:pt x="6" y="83"/>
                    </a:cubicBezTo>
                    <a:cubicBezTo>
                      <a:pt x="11" y="93"/>
                      <a:pt x="21" y="94"/>
                      <a:pt x="21" y="107"/>
                    </a:cubicBezTo>
                    <a:cubicBezTo>
                      <a:pt x="13" y="108"/>
                      <a:pt x="8" y="110"/>
                      <a:pt x="8" y="118"/>
                    </a:cubicBezTo>
                    <a:cubicBezTo>
                      <a:pt x="8" y="120"/>
                      <a:pt x="10" y="121"/>
                      <a:pt x="10" y="123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0" y="122"/>
                      <a:pt x="21" y="121"/>
                      <a:pt x="22" y="120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33" y="122"/>
                      <a:pt x="33" y="120"/>
                      <a:pt x="37" y="120"/>
                    </a:cubicBezTo>
                    <a:cubicBezTo>
                      <a:pt x="40" y="120"/>
                      <a:pt x="42" y="119"/>
                      <a:pt x="45" y="120"/>
                    </a:cubicBezTo>
                    <a:cubicBezTo>
                      <a:pt x="49" y="121"/>
                      <a:pt x="51" y="128"/>
                      <a:pt x="53" y="132"/>
                    </a:cubicBezTo>
                    <a:cubicBezTo>
                      <a:pt x="56" y="136"/>
                      <a:pt x="64" y="142"/>
                      <a:pt x="70" y="142"/>
                    </a:cubicBezTo>
                    <a:cubicBezTo>
                      <a:pt x="72" y="142"/>
                      <a:pt x="74" y="142"/>
                      <a:pt x="76" y="142"/>
                    </a:cubicBezTo>
                    <a:cubicBezTo>
                      <a:pt x="75" y="143"/>
                      <a:pt x="75" y="146"/>
                      <a:pt x="73" y="146"/>
                    </a:cubicBezTo>
                    <a:cubicBezTo>
                      <a:pt x="70" y="147"/>
                      <a:pt x="68" y="146"/>
                      <a:pt x="66" y="148"/>
                    </a:cubicBezTo>
                    <a:cubicBezTo>
                      <a:pt x="70" y="152"/>
                      <a:pt x="73" y="161"/>
                      <a:pt x="82" y="161"/>
                    </a:cubicBezTo>
                    <a:cubicBezTo>
                      <a:pt x="90" y="161"/>
                      <a:pt x="90" y="151"/>
                      <a:pt x="94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6" y="148"/>
                      <a:pt x="94" y="151"/>
                      <a:pt x="94" y="151"/>
                    </a:cubicBezTo>
                    <a:cubicBezTo>
                      <a:pt x="94" y="155"/>
                      <a:pt x="97" y="159"/>
                      <a:pt x="97" y="163"/>
                    </a:cubicBezTo>
                    <a:cubicBezTo>
                      <a:pt x="97" y="167"/>
                      <a:pt x="96" y="167"/>
                      <a:pt x="96" y="172"/>
                    </a:cubicBezTo>
                    <a:lnTo>
                      <a:pt x="97" y="1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Freeform 11"/>
              <p:cNvSpPr/>
              <p:nvPr/>
            </p:nvSpPr>
            <p:spPr bwMode="auto">
              <a:xfrm>
                <a:off x="6557486" y="2958017"/>
                <a:ext cx="203229" cy="225535"/>
              </a:xfrm>
              <a:custGeom>
                <a:avLst/>
                <a:gdLst>
                  <a:gd name="T0" fmla="*/ 24 w 83"/>
                  <a:gd name="T1" fmla="*/ 85 h 92"/>
                  <a:gd name="T2" fmla="*/ 23 w 83"/>
                  <a:gd name="T3" fmla="*/ 80 h 92"/>
                  <a:gd name="T4" fmla="*/ 17 w 83"/>
                  <a:gd name="T5" fmla="*/ 82 h 92"/>
                  <a:gd name="T6" fmla="*/ 8 w 83"/>
                  <a:gd name="T7" fmla="*/ 66 h 92"/>
                  <a:gd name="T8" fmla="*/ 8 w 83"/>
                  <a:gd name="T9" fmla="*/ 65 h 92"/>
                  <a:gd name="T10" fmla="*/ 4 w 83"/>
                  <a:gd name="T11" fmla="*/ 63 h 92"/>
                  <a:gd name="T12" fmla="*/ 0 w 83"/>
                  <a:gd name="T13" fmla="*/ 51 h 92"/>
                  <a:gd name="T14" fmla="*/ 10 w 83"/>
                  <a:gd name="T15" fmla="*/ 48 h 92"/>
                  <a:gd name="T16" fmla="*/ 22 w 83"/>
                  <a:gd name="T17" fmla="*/ 35 h 92"/>
                  <a:gd name="T18" fmla="*/ 30 w 83"/>
                  <a:gd name="T19" fmla="*/ 32 h 92"/>
                  <a:gd name="T20" fmla="*/ 36 w 83"/>
                  <a:gd name="T21" fmla="*/ 26 h 92"/>
                  <a:gd name="T22" fmla="*/ 38 w 83"/>
                  <a:gd name="T23" fmla="*/ 23 h 92"/>
                  <a:gd name="T24" fmla="*/ 41 w 83"/>
                  <a:gd name="T25" fmla="*/ 21 h 92"/>
                  <a:gd name="T26" fmla="*/ 43 w 83"/>
                  <a:gd name="T27" fmla="*/ 19 h 92"/>
                  <a:gd name="T28" fmla="*/ 53 w 83"/>
                  <a:gd name="T29" fmla="*/ 15 h 92"/>
                  <a:gd name="T30" fmla="*/ 66 w 83"/>
                  <a:gd name="T31" fmla="*/ 0 h 92"/>
                  <a:gd name="T32" fmla="*/ 71 w 83"/>
                  <a:gd name="T33" fmla="*/ 7 h 92"/>
                  <a:gd name="T34" fmla="*/ 83 w 83"/>
                  <a:gd name="T35" fmla="*/ 15 h 92"/>
                  <a:gd name="T36" fmla="*/ 76 w 83"/>
                  <a:gd name="T37" fmla="*/ 19 h 92"/>
                  <a:gd name="T38" fmla="*/ 78 w 83"/>
                  <a:gd name="T39" fmla="*/ 20 h 92"/>
                  <a:gd name="T40" fmla="*/ 69 w 83"/>
                  <a:gd name="T41" fmla="*/ 24 h 92"/>
                  <a:gd name="T42" fmla="*/ 70 w 83"/>
                  <a:gd name="T43" fmla="*/ 27 h 92"/>
                  <a:gd name="T44" fmla="*/ 68 w 83"/>
                  <a:gd name="T45" fmla="*/ 29 h 92"/>
                  <a:gd name="T46" fmla="*/ 81 w 83"/>
                  <a:gd name="T47" fmla="*/ 47 h 92"/>
                  <a:gd name="T48" fmla="*/ 75 w 83"/>
                  <a:gd name="T49" fmla="*/ 50 h 92"/>
                  <a:gd name="T50" fmla="*/ 72 w 83"/>
                  <a:gd name="T51" fmla="*/ 51 h 92"/>
                  <a:gd name="T52" fmla="*/ 71 w 83"/>
                  <a:gd name="T53" fmla="*/ 54 h 92"/>
                  <a:gd name="T54" fmla="*/ 67 w 83"/>
                  <a:gd name="T55" fmla="*/ 67 h 92"/>
                  <a:gd name="T56" fmla="*/ 61 w 83"/>
                  <a:gd name="T57" fmla="*/ 73 h 92"/>
                  <a:gd name="T58" fmla="*/ 62 w 83"/>
                  <a:gd name="T59" fmla="*/ 77 h 92"/>
                  <a:gd name="T60" fmla="*/ 59 w 83"/>
                  <a:gd name="T61" fmla="*/ 87 h 92"/>
                  <a:gd name="T62" fmla="*/ 50 w 83"/>
                  <a:gd name="T63" fmla="*/ 92 h 92"/>
                  <a:gd name="T64" fmla="*/ 46 w 83"/>
                  <a:gd name="T65" fmla="*/ 88 h 92"/>
                  <a:gd name="T66" fmla="*/ 33 w 83"/>
                  <a:gd name="T67" fmla="*/ 83 h 92"/>
                  <a:gd name="T68" fmla="*/ 26 w 83"/>
                  <a:gd name="T69" fmla="*/ 86 h 92"/>
                  <a:gd name="T70" fmla="*/ 24 w 83"/>
                  <a:gd name="T7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3" h="92">
                    <a:moveTo>
                      <a:pt x="24" y="85"/>
                    </a:moveTo>
                    <a:cubicBezTo>
                      <a:pt x="23" y="85"/>
                      <a:pt x="24" y="82"/>
                      <a:pt x="23" y="80"/>
                    </a:cubicBezTo>
                    <a:cubicBezTo>
                      <a:pt x="21" y="80"/>
                      <a:pt x="20" y="82"/>
                      <a:pt x="17" y="82"/>
                    </a:cubicBezTo>
                    <a:cubicBezTo>
                      <a:pt x="7" y="82"/>
                      <a:pt x="11" y="72"/>
                      <a:pt x="8" y="66"/>
                    </a:cubicBezTo>
                    <a:cubicBezTo>
                      <a:pt x="8" y="66"/>
                      <a:pt x="8" y="65"/>
                      <a:pt x="8" y="65"/>
                    </a:cubicBezTo>
                    <a:cubicBezTo>
                      <a:pt x="7" y="63"/>
                      <a:pt x="6" y="63"/>
                      <a:pt x="4" y="63"/>
                    </a:cubicBezTo>
                    <a:cubicBezTo>
                      <a:pt x="3" y="63"/>
                      <a:pt x="0" y="52"/>
                      <a:pt x="0" y="51"/>
                    </a:cubicBezTo>
                    <a:cubicBezTo>
                      <a:pt x="0" y="46"/>
                      <a:pt x="6" y="48"/>
                      <a:pt x="10" y="48"/>
                    </a:cubicBezTo>
                    <a:cubicBezTo>
                      <a:pt x="19" y="48"/>
                      <a:pt x="18" y="39"/>
                      <a:pt x="22" y="35"/>
                    </a:cubicBezTo>
                    <a:cubicBezTo>
                      <a:pt x="24" y="33"/>
                      <a:pt x="27" y="33"/>
                      <a:pt x="30" y="32"/>
                    </a:cubicBezTo>
                    <a:cubicBezTo>
                      <a:pt x="34" y="32"/>
                      <a:pt x="34" y="29"/>
                      <a:pt x="36" y="26"/>
                    </a:cubicBezTo>
                    <a:cubicBezTo>
                      <a:pt x="35" y="25"/>
                      <a:pt x="38" y="23"/>
                      <a:pt x="38" y="23"/>
                    </a:cubicBezTo>
                    <a:cubicBezTo>
                      <a:pt x="40" y="22"/>
                      <a:pt x="40" y="22"/>
                      <a:pt x="41" y="21"/>
                    </a:cubicBezTo>
                    <a:cubicBezTo>
                      <a:pt x="42" y="21"/>
                      <a:pt x="42" y="19"/>
                      <a:pt x="43" y="19"/>
                    </a:cubicBezTo>
                    <a:cubicBezTo>
                      <a:pt x="45" y="16"/>
                      <a:pt x="52" y="18"/>
                      <a:pt x="53" y="15"/>
                    </a:cubicBezTo>
                    <a:cubicBezTo>
                      <a:pt x="56" y="11"/>
                      <a:pt x="62" y="0"/>
                      <a:pt x="66" y="0"/>
                    </a:cubicBezTo>
                    <a:cubicBezTo>
                      <a:pt x="71" y="0"/>
                      <a:pt x="71" y="3"/>
                      <a:pt x="71" y="7"/>
                    </a:cubicBezTo>
                    <a:cubicBezTo>
                      <a:pt x="71" y="13"/>
                      <a:pt x="83" y="10"/>
                      <a:pt x="83" y="15"/>
                    </a:cubicBezTo>
                    <a:cubicBezTo>
                      <a:pt x="83" y="18"/>
                      <a:pt x="76" y="16"/>
                      <a:pt x="76" y="19"/>
                    </a:cubicBezTo>
                    <a:cubicBezTo>
                      <a:pt x="76" y="19"/>
                      <a:pt x="77" y="20"/>
                      <a:pt x="78" y="20"/>
                    </a:cubicBezTo>
                    <a:cubicBezTo>
                      <a:pt x="77" y="21"/>
                      <a:pt x="69" y="24"/>
                      <a:pt x="69" y="24"/>
                    </a:cubicBezTo>
                    <a:cubicBezTo>
                      <a:pt x="70" y="25"/>
                      <a:pt x="70" y="26"/>
                      <a:pt x="70" y="27"/>
                    </a:cubicBezTo>
                    <a:cubicBezTo>
                      <a:pt x="70" y="27"/>
                      <a:pt x="68" y="28"/>
                      <a:pt x="68" y="29"/>
                    </a:cubicBezTo>
                    <a:cubicBezTo>
                      <a:pt x="68" y="33"/>
                      <a:pt x="76" y="47"/>
                      <a:pt x="81" y="47"/>
                    </a:cubicBezTo>
                    <a:cubicBezTo>
                      <a:pt x="80" y="52"/>
                      <a:pt x="78" y="50"/>
                      <a:pt x="75" y="50"/>
                    </a:cubicBezTo>
                    <a:cubicBezTo>
                      <a:pt x="74" y="50"/>
                      <a:pt x="73" y="51"/>
                      <a:pt x="72" y="51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69" y="60"/>
                      <a:pt x="67" y="62"/>
                      <a:pt x="67" y="67"/>
                    </a:cubicBezTo>
                    <a:cubicBezTo>
                      <a:pt x="64" y="67"/>
                      <a:pt x="61" y="72"/>
                      <a:pt x="61" y="73"/>
                    </a:cubicBezTo>
                    <a:cubicBezTo>
                      <a:pt x="61" y="75"/>
                      <a:pt x="62" y="76"/>
                      <a:pt x="62" y="77"/>
                    </a:cubicBezTo>
                    <a:cubicBezTo>
                      <a:pt x="62" y="80"/>
                      <a:pt x="59" y="84"/>
                      <a:pt x="59" y="87"/>
                    </a:cubicBezTo>
                    <a:cubicBezTo>
                      <a:pt x="54" y="88"/>
                      <a:pt x="54" y="92"/>
                      <a:pt x="50" y="92"/>
                    </a:cubicBezTo>
                    <a:cubicBezTo>
                      <a:pt x="47" y="92"/>
                      <a:pt x="46" y="89"/>
                      <a:pt x="46" y="88"/>
                    </a:cubicBezTo>
                    <a:cubicBezTo>
                      <a:pt x="41" y="86"/>
                      <a:pt x="38" y="83"/>
                      <a:pt x="33" y="83"/>
                    </a:cubicBezTo>
                    <a:cubicBezTo>
                      <a:pt x="31" y="83"/>
                      <a:pt x="30" y="86"/>
                      <a:pt x="26" y="86"/>
                    </a:cubicBezTo>
                    <a:cubicBezTo>
                      <a:pt x="25" y="86"/>
                      <a:pt x="25" y="85"/>
                      <a:pt x="24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Freeform 34"/>
              <p:cNvSpPr/>
              <p:nvPr/>
            </p:nvSpPr>
            <p:spPr bwMode="auto">
              <a:xfrm>
                <a:off x="6821436" y="2902254"/>
                <a:ext cx="90462" cy="83027"/>
              </a:xfrm>
              <a:custGeom>
                <a:avLst/>
                <a:gdLst>
                  <a:gd name="T0" fmla="*/ 31 w 37"/>
                  <a:gd name="T1" fmla="*/ 24 h 34"/>
                  <a:gd name="T2" fmla="*/ 29 w 37"/>
                  <a:gd name="T3" fmla="*/ 22 h 34"/>
                  <a:gd name="T4" fmla="*/ 27 w 37"/>
                  <a:gd name="T5" fmla="*/ 26 h 34"/>
                  <a:gd name="T6" fmla="*/ 30 w 37"/>
                  <a:gd name="T7" fmla="*/ 31 h 34"/>
                  <a:gd name="T8" fmla="*/ 27 w 37"/>
                  <a:gd name="T9" fmla="*/ 34 h 34"/>
                  <a:gd name="T10" fmla="*/ 26 w 37"/>
                  <a:gd name="T11" fmla="*/ 32 h 34"/>
                  <a:gd name="T12" fmla="*/ 23 w 37"/>
                  <a:gd name="T13" fmla="*/ 33 h 34"/>
                  <a:gd name="T14" fmla="*/ 16 w 37"/>
                  <a:gd name="T15" fmla="*/ 24 h 34"/>
                  <a:gd name="T16" fmla="*/ 18 w 37"/>
                  <a:gd name="T17" fmla="*/ 21 h 34"/>
                  <a:gd name="T18" fmla="*/ 17 w 37"/>
                  <a:gd name="T19" fmla="*/ 18 h 34"/>
                  <a:gd name="T20" fmla="*/ 13 w 37"/>
                  <a:gd name="T21" fmla="*/ 18 h 34"/>
                  <a:gd name="T22" fmla="*/ 13 w 37"/>
                  <a:gd name="T23" fmla="*/ 20 h 34"/>
                  <a:gd name="T24" fmla="*/ 10 w 37"/>
                  <a:gd name="T25" fmla="*/ 19 h 34"/>
                  <a:gd name="T26" fmla="*/ 10 w 37"/>
                  <a:gd name="T27" fmla="*/ 20 h 34"/>
                  <a:gd name="T28" fmla="*/ 7 w 37"/>
                  <a:gd name="T29" fmla="*/ 18 h 34"/>
                  <a:gd name="T30" fmla="*/ 2 w 37"/>
                  <a:gd name="T31" fmla="*/ 29 h 34"/>
                  <a:gd name="T32" fmla="*/ 2 w 37"/>
                  <a:gd name="T33" fmla="*/ 23 h 34"/>
                  <a:gd name="T34" fmla="*/ 1 w 37"/>
                  <a:gd name="T35" fmla="*/ 20 h 34"/>
                  <a:gd name="T36" fmla="*/ 3 w 37"/>
                  <a:gd name="T37" fmla="*/ 14 h 34"/>
                  <a:gd name="T38" fmla="*/ 12 w 37"/>
                  <a:gd name="T39" fmla="*/ 9 h 34"/>
                  <a:gd name="T40" fmla="*/ 16 w 37"/>
                  <a:gd name="T41" fmla="*/ 13 h 34"/>
                  <a:gd name="T42" fmla="*/ 18 w 37"/>
                  <a:gd name="T43" fmla="*/ 13 h 34"/>
                  <a:gd name="T44" fmla="*/ 20 w 37"/>
                  <a:gd name="T45" fmla="*/ 10 h 34"/>
                  <a:gd name="T46" fmla="*/ 26 w 37"/>
                  <a:gd name="T47" fmla="*/ 6 h 34"/>
                  <a:gd name="T48" fmla="*/ 27 w 37"/>
                  <a:gd name="T49" fmla="*/ 0 h 34"/>
                  <a:gd name="T50" fmla="*/ 31 w 37"/>
                  <a:gd name="T51" fmla="*/ 2 h 34"/>
                  <a:gd name="T52" fmla="*/ 37 w 37"/>
                  <a:gd name="T53" fmla="*/ 21 h 34"/>
                  <a:gd name="T54" fmla="*/ 34 w 37"/>
                  <a:gd name="T55" fmla="*/ 29 h 34"/>
                  <a:gd name="T56" fmla="*/ 31 w 37"/>
                  <a:gd name="T57" fmla="*/ 23 h 34"/>
                  <a:gd name="T58" fmla="*/ 31 w 37"/>
                  <a:gd name="T59" fmla="*/ 2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" h="34">
                    <a:moveTo>
                      <a:pt x="31" y="24"/>
                    </a:moveTo>
                    <a:cubicBezTo>
                      <a:pt x="31" y="23"/>
                      <a:pt x="30" y="23"/>
                      <a:pt x="29" y="22"/>
                    </a:cubicBezTo>
                    <a:cubicBezTo>
                      <a:pt x="28" y="24"/>
                      <a:pt x="27" y="24"/>
                      <a:pt x="27" y="26"/>
                    </a:cubicBezTo>
                    <a:cubicBezTo>
                      <a:pt x="27" y="27"/>
                      <a:pt x="30" y="28"/>
                      <a:pt x="30" y="31"/>
                    </a:cubicBezTo>
                    <a:cubicBezTo>
                      <a:pt x="30" y="33"/>
                      <a:pt x="29" y="34"/>
                      <a:pt x="27" y="34"/>
                    </a:cubicBezTo>
                    <a:cubicBezTo>
                      <a:pt x="26" y="34"/>
                      <a:pt x="26" y="33"/>
                      <a:pt x="26" y="32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19" y="32"/>
                      <a:pt x="16" y="28"/>
                      <a:pt x="16" y="24"/>
                    </a:cubicBezTo>
                    <a:cubicBezTo>
                      <a:pt x="16" y="22"/>
                      <a:pt x="17" y="21"/>
                      <a:pt x="18" y="21"/>
                    </a:cubicBezTo>
                    <a:cubicBezTo>
                      <a:pt x="17" y="20"/>
                      <a:pt x="17" y="19"/>
                      <a:pt x="17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9"/>
                      <a:pt x="13" y="20"/>
                      <a:pt x="13" y="20"/>
                    </a:cubicBezTo>
                    <a:cubicBezTo>
                      <a:pt x="11" y="20"/>
                      <a:pt x="11" y="20"/>
                      <a:pt x="10" y="19"/>
                    </a:cubicBezTo>
                    <a:cubicBezTo>
                      <a:pt x="10" y="19"/>
                      <a:pt x="10" y="20"/>
                      <a:pt x="10" y="20"/>
                    </a:cubicBezTo>
                    <a:cubicBezTo>
                      <a:pt x="9" y="20"/>
                      <a:pt x="7" y="18"/>
                      <a:pt x="7" y="18"/>
                    </a:cubicBezTo>
                    <a:cubicBezTo>
                      <a:pt x="4" y="20"/>
                      <a:pt x="5" y="29"/>
                      <a:pt x="2" y="29"/>
                    </a:cubicBezTo>
                    <a:cubicBezTo>
                      <a:pt x="0" y="29"/>
                      <a:pt x="2" y="24"/>
                      <a:pt x="2" y="23"/>
                    </a:cubicBezTo>
                    <a:cubicBezTo>
                      <a:pt x="2" y="22"/>
                      <a:pt x="1" y="21"/>
                      <a:pt x="1" y="20"/>
                    </a:cubicBezTo>
                    <a:cubicBezTo>
                      <a:pt x="1" y="18"/>
                      <a:pt x="2" y="16"/>
                      <a:pt x="3" y="14"/>
                    </a:cubicBezTo>
                    <a:cubicBezTo>
                      <a:pt x="8" y="14"/>
                      <a:pt x="7" y="9"/>
                      <a:pt x="12" y="9"/>
                    </a:cubicBezTo>
                    <a:cubicBezTo>
                      <a:pt x="15" y="9"/>
                      <a:pt x="14" y="13"/>
                      <a:pt x="16" y="13"/>
                    </a:cubicBezTo>
                    <a:cubicBezTo>
                      <a:pt x="17" y="13"/>
                      <a:pt x="17" y="13"/>
                      <a:pt x="18" y="13"/>
                    </a:cubicBezTo>
                    <a:cubicBezTo>
                      <a:pt x="18" y="11"/>
                      <a:pt x="19" y="10"/>
                      <a:pt x="20" y="10"/>
                    </a:cubicBezTo>
                    <a:cubicBezTo>
                      <a:pt x="20" y="6"/>
                      <a:pt x="25" y="7"/>
                      <a:pt x="26" y="6"/>
                    </a:cubicBezTo>
                    <a:cubicBezTo>
                      <a:pt x="27" y="4"/>
                      <a:pt x="26" y="0"/>
                      <a:pt x="27" y="0"/>
                    </a:cubicBezTo>
                    <a:cubicBezTo>
                      <a:pt x="29" y="0"/>
                      <a:pt x="30" y="1"/>
                      <a:pt x="31" y="2"/>
                    </a:cubicBezTo>
                    <a:cubicBezTo>
                      <a:pt x="33" y="4"/>
                      <a:pt x="37" y="19"/>
                      <a:pt x="37" y="21"/>
                    </a:cubicBezTo>
                    <a:cubicBezTo>
                      <a:pt x="37" y="24"/>
                      <a:pt x="34" y="25"/>
                      <a:pt x="34" y="29"/>
                    </a:cubicBezTo>
                    <a:cubicBezTo>
                      <a:pt x="33" y="29"/>
                      <a:pt x="31" y="24"/>
                      <a:pt x="31" y="23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Freeform 35"/>
              <p:cNvSpPr/>
              <p:nvPr/>
            </p:nvSpPr>
            <p:spPr bwMode="auto">
              <a:xfrm>
                <a:off x="6738409" y="2879948"/>
                <a:ext cx="43372" cy="45851"/>
              </a:xfrm>
              <a:custGeom>
                <a:avLst/>
                <a:gdLst>
                  <a:gd name="T0" fmla="*/ 1 w 18"/>
                  <a:gd name="T1" fmla="*/ 19 h 19"/>
                  <a:gd name="T2" fmla="*/ 0 w 18"/>
                  <a:gd name="T3" fmla="*/ 19 h 19"/>
                  <a:gd name="T4" fmla="*/ 14 w 18"/>
                  <a:gd name="T5" fmla="*/ 3 h 19"/>
                  <a:gd name="T6" fmla="*/ 16 w 18"/>
                  <a:gd name="T7" fmla="*/ 0 h 19"/>
                  <a:gd name="T8" fmla="*/ 18 w 18"/>
                  <a:gd name="T9" fmla="*/ 4 h 19"/>
                  <a:gd name="T10" fmla="*/ 15 w 18"/>
                  <a:gd name="T11" fmla="*/ 5 h 19"/>
                  <a:gd name="T12" fmla="*/ 11 w 18"/>
                  <a:gd name="T13" fmla="*/ 8 h 19"/>
                  <a:gd name="T14" fmla="*/ 1 w 18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9">
                    <a:moveTo>
                      <a:pt x="1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11" y="8"/>
                      <a:pt x="14" y="3"/>
                    </a:cubicBezTo>
                    <a:cubicBezTo>
                      <a:pt x="15" y="2"/>
                      <a:pt x="15" y="0"/>
                      <a:pt x="16" y="0"/>
                    </a:cubicBezTo>
                    <a:cubicBezTo>
                      <a:pt x="16" y="2"/>
                      <a:pt x="17" y="3"/>
                      <a:pt x="18" y="4"/>
                    </a:cubicBezTo>
                    <a:cubicBezTo>
                      <a:pt x="17" y="4"/>
                      <a:pt x="17" y="5"/>
                      <a:pt x="15" y="5"/>
                    </a:cubicBezTo>
                    <a:cubicBezTo>
                      <a:pt x="15" y="7"/>
                      <a:pt x="13" y="8"/>
                      <a:pt x="11" y="8"/>
                    </a:cubicBezTo>
                    <a:cubicBezTo>
                      <a:pt x="10" y="13"/>
                      <a:pt x="5" y="17"/>
                      <a:pt x="1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Freeform 36"/>
              <p:cNvSpPr/>
              <p:nvPr/>
            </p:nvSpPr>
            <p:spPr bwMode="auto">
              <a:xfrm>
                <a:off x="6769390" y="2725048"/>
                <a:ext cx="87984" cy="122681"/>
              </a:xfrm>
              <a:custGeom>
                <a:avLst/>
                <a:gdLst>
                  <a:gd name="T0" fmla="*/ 3 w 36"/>
                  <a:gd name="T1" fmla="*/ 20 h 50"/>
                  <a:gd name="T2" fmla="*/ 5 w 36"/>
                  <a:gd name="T3" fmla="*/ 13 h 50"/>
                  <a:gd name="T4" fmla="*/ 3 w 36"/>
                  <a:gd name="T5" fmla="*/ 5 h 50"/>
                  <a:gd name="T6" fmla="*/ 6 w 36"/>
                  <a:gd name="T7" fmla="*/ 0 h 50"/>
                  <a:gd name="T8" fmla="*/ 11 w 36"/>
                  <a:gd name="T9" fmla="*/ 4 h 50"/>
                  <a:gd name="T10" fmla="*/ 14 w 36"/>
                  <a:gd name="T11" fmla="*/ 2 h 50"/>
                  <a:gd name="T12" fmla="*/ 15 w 36"/>
                  <a:gd name="T13" fmla="*/ 3 h 50"/>
                  <a:gd name="T14" fmla="*/ 15 w 36"/>
                  <a:gd name="T15" fmla="*/ 5 h 50"/>
                  <a:gd name="T16" fmla="*/ 18 w 36"/>
                  <a:gd name="T17" fmla="*/ 16 h 50"/>
                  <a:gd name="T18" fmla="*/ 13 w 36"/>
                  <a:gd name="T19" fmla="*/ 27 h 50"/>
                  <a:gd name="T20" fmla="*/ 20 w 36"/>
                  <a:gd name="T21" fmla="*/ 39 h 50"/>
                  <a:gd name="T22" fmla="*/ 20 w 36"/>
                  <a:gd name="T23" fmla="*/ 37 h 50"/>
                  <a:gd name="T24" fmla="*/ 23 w 36"/>
                  <a:gd name="T25" fmla="*/ 35 h 50"/>
                  <a:gd name="T26" fmla="*/ 28 w 36"/>
                  <a:gd name="T27" fmla="*/ 41 h 50"/>
                  <a:gd name="T28" fmla="*/ 31 w 36"/>
                  <a:gd name="T29" fmla="*/ 40 h 50"/>
                  <a:gd name="T30" fmla="*/ 32 w 36"/>
                  <a:gd name="T31" fmla="*/ 40 h 50"/>
                  <a:gd name="T32" fmla="*/ 30 w 36"/>
                  <a:gd name="T33" fmla="*/ 43 h 50"/>
                  <a:gd name="T34" fmla="*/ 32 w 36"/>
                  <a:gd name="T35" fmla="*/ 43 h 50"/>
                  <a:gd name="T36" fmla="*/ 36 w 36"/>
                  <a:gd name="T37" fmla="*/ 46 h 50"/>
                  <a:gd name="T38" fmla="*/ 36 w 36"/>
                  <a:gd name="T39" fmla="*/ 48 h 50"/>
                  <a:gd name="T40" fmla="*/ 35 w 36"/>
                  <a:gd name="T41" fmla="*/ 50 h 50"/>
                  <a:gd name="T42" fmla="*/ 33 w 36"/>
                  <a:gd name="T43" fmla="*/ 48 h 50"/>
                  <a:gd name="T44" fmla="*/ 24 w 36"/>
                  <a:gd name="T45" fmla="*/ 40 h 50"/>
                  <a:gd name="T46" fmla="*/ 24 w 36"/>
                  <a:gd name="T47" fmla="*/ 45 h 50"/>
                  <a:gd name="T48" fmla="*/ 17 w 36"/>
                  <a:gd name="T49" fmla="*/ 39 h 50"/>
                  <a:gd name="T50" fmla="*/ 12 w 36"/>
                  <a:gd name="T51" fmla="*/ 41 h 50"/>
                  <a:gd name="T52" fmla="*/ 9 w 36"/>
                  <a:gd name="T53" fmla="*/ 37 h 50"/>
                  <a:gd name="T54" fmla="*/ 10 w 36"/>
                  <a:gd name="T55" fmla="*/ 34 h 50"/>
                  <a:gd name="T56" fmla="*/ 10 w 36"/>
                  <a:gd name="T57" fmla="*/ 32 h 50"/>
                  <a:gd name="T58" fmla="*/ 9 w 36"/>
                  <a:gd name="T59" fmla="*/ 32 h 50"/>
                  <a:gd name="T60" fmla="*/ 7 w 36"/>
                  <a:gd name="T61" fmla="*/ 33 h 50"/>
                  <a:gd name="T62" fmla="*/ 1 w 36"/>
                  <a:gd name="T63" fmla="*/ 29 h 50"/>
                  <a:gd name="T64" fmla="*/ 3 w 36"/>
                  <a:gd name="T65" fmla="*/ 2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50">
                    <a:moveTo>
                      <a:pt x="3" y="20"/>
                    </a:moveTo>
                    <a:cubicBezTo>
                      <a:pt x="4" y="18"/>
                      <a:pt x="4" y="15"/>
                      <a:pt x="5" y="13"/>
                    </a:cubicBezTo>
                    <a:cubicBezTo>
                      <a:pt x="5" y="10"/>
                      <a:pt x="3" y="8"/>
                      <a:pt x="3" y="5"/>
                    </a:cubicBezTo>
                    <a:cubicBezTo>
                      <a:pt x="3" y="2"/>
                      <a:pt x="4" y="0"/>
                      <a:pt x="6" y="0"/>
                    </a:cubicBezTo>
                    <a:cubicBezTo>
                      <a:pt x="9" y="0"/>
                      <a:pt x="8" y="4"/>
                      <a:pt x="11" y="4"/>
                    </a:cubicBezTo>
                    <a:cubicBezTo>
                      <a:pt x="12" y="4"/>
                      <a:pt x="13" y="2"/>
                      <a:pt x="14" y="2"/>
                    </a:cubicBezTo>
                    <a:cubicBezTo>
                      <a:pt x="14" y="2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8"/>
                      <a:pt x="18" y="12"/>
                      <a:pt x="18" y="16"/>
                    </a:cubicBezTo>
                    <a:cubicBezTo>
                      <a:pt x="18" y="22"/>
                      <a:pt x="14" y="22"/>
                      <a:pt x="13" y="27"/>
                    </a:cubicBezTo>
                    <a:cubicBezTo>
                      <a:pt x="13" y="31"/>
                      <a:pt x="17" y="37"/>
                      <a:pt x="20" y="39"/>
                    </a:cubicBezTo>
                    <a:cubicBezTo>
                      <a:pt x="20" y="38"/>
                      <a:pt x="20" y="38"/>
                      <a:pt x="20" y="37"/>
                    </a:cubicBezTo>
                    <a:cubicBezTo>
                      <a:pt x="20" y="36"/>
                      <a:pt x="21" y="35"/>
                      <a:pt x="23" y="35"/>
                    </a:cubicBezTo>
                    <a:cubicBezTo>
                      <a:pt x="26" y="36"/>
                      <a:pt x="27" y="41"/>
                      <a:pt x="28" y="41"/>
                    </a:cubicBezTo>
                    <a:cubicBezTo>
                      <a:pt x="29" y="41"/>
                      <a:pt x="29" y="40"/>
                      <a:pt x="31" y="40"/>
                    </a:cubicBezTo>
                    <a:cubicBezTo>
                      <a:pt x="31" y="40"/>
                      <a:pt x="32" y="40"/>
                      <a:pt x="32" y="40"/>
                    </a:cubicBezTo>
                    <a:cubicBezTo>
                      <a:pt x="32" y="42"/>
                      <a:pt x="30" y="42"/>
                      <a:pt x="30" y="43"/>
                    </a:cubicBezTo>
                    <a:cubicBezTo>
                      <a:pt x="30" y="44"/>
                      <a:pt x="32" y="43"/>
                      <a:pt x="32" y="43"/>
                    </a:cubicBezTo>
                    <a:cubicBezTo>
                      <a:pt x="32" y="45"/>
                      <a:pt x="34" y="46"/>
                      <a:pt x="36" y="46"/>
                    </a:cubicBezTo>
                    <a:cubicBezTo>
                      <a:pt x="36" y="47"/>
                      <a:pt x="36" y="47"/>
                      <a:pt x="36" y="48"/>
                    </a:cubicBezTo>
                    <a:cubicBezTo>
                      <a:pt x="36" y="49"/>
                      <a:pt x="35" y="50"/>
                      <a:pt x="35" y="50"/>
                    </a:cubicBezTo>
                    <a:cubicBezTo>
                      <a:pt x="34" y="50"/>
                      <a:pt x="33" y="48"/>
                      <a:pt x="33" y="48"/>
                    </a:cubicBezTo>
                    <a:cubicBezTo>
                      <a:pt x="32" y="45"/>
                      <a:pt x="25" y="42"/>
                      <a:pt x="24" y="40"/>
                    </a:cubicBezTo>
                    <a:cubicBezTo>
                      <a:pt x="23" y="42"/>
                      <a:pt x="23" y="43"/>
                      <a:pt x="24" y="45"/>
                    </a:cubicBezTo>
                    <a:cubicBezTo>
                      <a:pt x="20" y="45"/>
                      <a:pt x="20" y="39"/>
                      <a:pt x="17" y="39"/>
                    </a:cubicBezTo>
                    <a:cubicBezTo>
                      <a:pt x="15" y="39"/>
                      <a:pt x="14" y="41"/>
                      <a:pt x="12" y="41"/>
                    </a:cubicBezTo>
                    <a:cubicBezTo>
                      <a:pt x="11" y="41"/>
                      <a:pt x="9" y="38"/>
                      <a:pt x="9" y="37"/>
                    </a:cubicBezTo>
                    <a:cubicBezTo>
                      <a:pt x="9" y="35"/>
                      <a:pt x="10" y="35"/>
                      <a:pt x="10" y="34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8" y="33"/>
                      <a:pt x="7" y="33"/>
                    </a:cubicBezTo>
                    <a:cubicBezTo>
                      <a:pt x="6" y="33"/>
                      <a:pt x="1" y="30"/>
                      <a:pt x="1" y="29"/>
                    </a:cubicBezTo>
                    <a:cubicBezTo>
                      <a:pt x="1" y="25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Freeform 37"/>
              <p:cNvSpPr/>
              <p:nvPr/>
            </p:nvSpPr>
            <p:spPr bwMode="auto">
              <a:xfrm>
                <a:off x="6859851" y="2847729"/>
                <a:ext cx="27262" cy="49568"/>
              </a:xfrm>
              <a:custGeom>
                <a:avLst/>
                <a:gdLst>
                  <a:gd name="T0" fmla="*/ 10 w 11"/>
                  <a:gd name="T1" fmla="*/ 13 h 20"/>
                  <a:gd name="T2" fmla="*/ 6 w 11"/>
                  <a:gd name="T3" fmla="*/ 13 h 20"/>
                  <a:gd name="T4" fmla="*/ 9 w 11"/>
                  <a:gd name="T5" fmla="*/ 18 h 20"/>
                  <a:gd name="T6" fmla="*/ 9 w 11"/>
                  <a:gd name="T7" fmla="*/ 20 h 20"/>
                  <a:gd name="T8" fmla="*/ 6 w 11"/>
                  <a:gd name="T9" fmla="*/ 20 h 20"/>
                  <a:gd name="T10" fmla="*/ 5 w 11"/>
                  <a:gd name="T11" fmla="*/ 16 h 20"/>
                  <a:gd name="T12" fmla="*/ 5 w 11"/>
                  <a:gd name="T13" fmla="*/ 15 h 20"/>
                  <a:gd name="T14" fmla="*/ 1 w 11"/>
                  <a:gd name="T15" fmla="*/ 11 h 20"/>
                  <a:gd name="T16" fmla="*/ 1 w 11"/>
                  <a:gd name="T17" fmla="*/ 10 h 20"/>
                  <a:gd name="T18" fmla="*/ 5 w 11"/>
                  <a:gd name="T19" fmla="*/ 10 h 20"/>
                  <a:gd name="T20" fmla="*/ 6 w 11"/>
                  <a:gd name="T21" fmla="*/ 9 h 20"/>
                  <a:gd name="T22" fmla="*/ 0 w 11"/>
                  <a:gd name="T23" fmla="*/ 1 h 20"/>
                  <a:gd name="T24" fmla="*/ 2 w 11"/>
                  <a:gd name="T25" fmla="*/ 0 h 20"/>
                  <a:gd name="T26" fmla="*/ 8 w 11"/>
                  <a:gd name="T27" fmla="*/ 1 h 20"/>
                  <a:gd name="T28" fmla="*/ 8 w 11"/>
                  <a:gd name="T29" fmla="*/ 4 h 20"/>
                  <a:gd name="T30" fmla="*/ 9 w 11"/>
                  <a:gd name="T31" fmla="*/ 4 h 20"/>
                  <a:gd name="T32" fmla="*/ 9 w 11"/>
                  <a:gd name="T33" fmla="*/ 8 h 20"/>
                  <a:gd name="T34" fmla="*/ 11 w 11"/>
                  <a:gd name="T35" fmla="*/ 10 h 20"/>
                  <a:gd name="T36" fmla="*/ 10 w 11"/>
                  <a:gd name="T3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20">
                    <a:moveTo>
                      <a:pt x="10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5"/>
                      <a:pt x="8" y="18"/>
                      <a:pt x="9" y="18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0"/>
                      <a:pt x="7" y="20"/>
                      <a:pt x="6" y="20"/>
                    </a:cubicBezTo>
                    <a:cubicBezTo>
                      <a:pt x="4" y="20"/>
                      <a:pt x="4" y="18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1" y="12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5"/>
                      <a:pt x="0" y="3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4" y="0"/>
                      <a:pt x="6" y="1"/>
                      <a:pt x="8" y="1"/>
                    </a:cubicBezTo>
                    <a:cubicBezTo>
                      <a:pt x="8" y="2"/>
                      <a:pt x="8" y="3"/>
                      <a:pt x="8" y="4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10" y="5"/>
                      <a:pt x="9" y="8"/>
                      <a:pt x="9" y="8"/>
                    </a:cubicBezTo>
                    <a:cubicBezTo>
                      <a:pt x="9" y="8"/>
                      <a:pt x="11" y="10"/>
                      <a:pt x="11" y="10"/>
                    </a:cubicBezTo>
                    <a:cubicBezTo>
                      <a:pt x="11" y="12"/>
                      <a:pt x="11" y="12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 38"/>
              <p:cNvSpPr/>
              <p:nvPr/>
            </p:nvSpPr>
            <p:spPr bwMode="auto">
              <a:xfrm>
                <a:off x="6818958" y="2860121"/>
                <a:ext cx="22306" cy="32219"/>
              </a:xfrm>
              <a:custGeom>
                <a:avLst/>
                <a:gdLst>
                  <a:gd name="T0" fmla="*/ 2 w 9"/>
                  <a:gd name="T1" fmla="*/ 1 h 13"/>
                  <a:gd name="T2" fmla="*/ 9 w 9"/>
                  <a:gd name="T3" fmla="*/ 5 h 13"/>
                  <a:gd name="T4" fmla="*/ 1 w 9"/>
                  <a:gd name="T5" fmla="*/ 13 h 13"/>
                  <a:gd name="T6" fmla="*/ 0 w 9"/>
                  <a:gd name="T7" fmla="*/ 2 h 13"/>
                  <a:gd name="T8" fmla="*/ 1 w 9"/>
                  <a:gd name="T9" fmla="*/ 0 h 13"/>
                  <a:gd name="T10" fmla="*/ 3 w 9"/>
                  <a:gd name="T11" fmla="*/ 2 h 13"/>
                  <a:gd name="T12" fmla="*/ 2 w 9"/>
                  <a:gd name="T1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2" y="1"/>
                    </a:moveTo>
                    <a:cubicBezTo>
                      <a:pt x="3" y="2"/>
                      <a:pt x="9" y="3"/>
                      <a:pt x="9" y="5"/>
                    </a:cubicBezTo>
                    <a:cubicBezTo>
                      <a:pt x="9" y="9"/>
                      <a:pt x="3" y="11"/>
                      <a:pt x="1" y="13"/>
                    </a:cubicBezTo>
                    <a:cubicBezTo>
                      <a:pt x="1" y="9"/>
                      <a:pt x="0" y="4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Freeform 39"/>
              <p:cNvSpPr/>
              <p:nvPr/>
            </p:nvSpPr>
            <p:spPr bwMode="auto">
              <a:xfrm>
                <a:off x="6831350" y="2879948"/>
                <a:ext cx="21067" cy="38416"/>
              </a:xfrm>
              <a:custGeom>
                <a:avLst/>
                <a:gdLst>
                  <a:gd name="T0" fmla="*/ 9 w 9"/>
                  <a:gd name="T1" fmla="*/ 3 h 16"/>
                  <a:gd name="T2" fmla="*/ 6 w 9"/>
                  <a:gd name="T3" fmla="*/ 11 h 16"/>
                  <a:gd name="T4" fmla="*/ 7 w 9"/>
                  <a:gd name="T5" fmla="*/ 15 h 16"/>
                  <a:gd name="T6" fmla="*/ 6 w 9"/>
                  <a:gd name="T7" fmla="*/ 16 h 16"/>
                  <a:gd name="T8" fmla="*/ 0 w 9"/>
                  <a:gd name="T9" fmla="*/ 9 h 16"/>
                  <a:gd name="T10" fmla="*/ 3 w 9"/>
                  <a:gd name="T11" fmla="*/ 8 h 16"/>
                  <a:gd name="T12" fmla="*/ 5 w 9"/>
                  <a:gd name="T13" fmla="*/ 1 h 16"/>
                  <a:gd name="T14" fmla="*/ 9 w 9"/>
                  <a:gd name="T15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6">
                    <a:moveTo>
                      <a:pt x="9" y="3"/>
                    </a:moveTo>
                    <a:cubicBezTo>
                      <a:pt x="9" y="6"/>
                      <a:pt x="6" y="8"/>
                      <a:pt x="6" y="11"/>
                    </a:cubicBezTo>
                    <a:cubicBezTo>
                      <a:pt x="6" y="14"/>
                      <a:pt x="7" y="13"/>
                      <a:pt x="7" y="15"/>
                    </a:cubicBezTo>
                    <a:cubicBezTo>
                      <a:pt x="7" y="15"/>
                      <a:pt x="6" y="16"/>
                      <a:pt x="6" y="16"/>
                    </a:cubicBezTo>
                    <a:cubicBezTo>
                      <a:pt x="5" y="16"/>
                      <a:pt x="0" y="11"/>
                      <a:pt x="0" y="9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3" y="7"/>
                      <a:pt x="4" y="1"/>
                      <a:pt x="5" y="1"/>
                    </a:cubicBezTo>
                    <a:cubicBezTo>
                      <a:pt x="8" y="0"/>
                      <a:pt x="9" y="2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Freeform 40"/>
              <p:cNvSpPr/>
              <p:nvPr/>
            </p:nvSpPr>
            <p:spPr bwMode="auto">
              <a:xfrm>
                <a:off x="6851177" y="2882427"/>
                <a:ext cx="11153" cy="22306"/>
              </a:xfrm>
              <a:custGeom>
                <a:avLst/>
                <a:gdLst>
                  <a:gd name="T0" fmla="*/ 5 w 5"/>
                  <a:gd name="T1" fmla="*/ 0 h 9"/>
                  <a:gd name="T2" fmla="*/ 1 w 5"/>
                  <a:gd name="T3" fmla="*/ 9 h 9"/>
                  <a:gd name="T4" fmla="*/ 0 w 5"/>
                  <a:gd name="T5" fmla="*/ 9 h 9"/>
                  <a:gd name="T6" fmla="*/ 2 w 5"/>
                  <a:gd name="T7" fmla="*/ 0 h 9"/>
                  <a:gd name="T8" fmla="*/ 5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cubicBezTo>
                      <a:pt x="5" y="4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2" y="0"/>
                    </a:cubicBezTo>
                    <a:cubicBezTo>
                      <a:pt x="3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Freeform 41"/>
              <p:cNvSpPr/>
              <p:nvPr/>
            </p:nvSpPr>
            <p:spPr bwMode="auto">
              <a:xfrm>
                <a:off x="6854894" y="2897297"/>
                <a:ext cx="14870" cy="12392"/>
              </a:xfrm>
              <a:custGeom>
                <a:avLst/>
                <a:gdLst>
                  <a:gd name="T0" fmla="*/ 6 w 6"/>
                  <a:gd name="T1" fmla="*/ 0 h 5"/>
                  <a:gd name="T2" fmla="*/ 2 w 6"/>
                  <a:gd name="T3" fmla="*/ 5 h 5"/>
                  <a:gd name="T4" fmla="*/ 0 w 6"/>
                  <a:gd name="T5" fmla="*/ 4 h 5"/>
                  <a:gd name="T6" fmla="*/ 3 w 6"/>
                  <a:gd name="T7" fmla="*/ 0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6" y="3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4"/>
                    </a:cubicBezTo>
                    <a:cubicBezTo>
                      <a:pt x="0" y="2"/>
                      <a:pt x="2" y="2"/>
                      <a:pt x="3" y="0"/>
                    </a:cubicBezTo>
                    <a:cubicBezTo>
                      <a:pt x="4" y="1"/>
                      <a:pt x="5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Freeform 42"/>
              <p:cNvSpPr/>
              <p:nvPr/>
            </p:nvSpPr>
            <p:spPr bwMode="auto">
              <a:xfrm>
                <a:off x="6841263" y="2847729"/>
                <a:ext cx="16110" cy="19827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0 h 8"/>
                  <a:gd name="T4" fmla="*/ 2 w 7"/>
                  <a:gd name="T5" fmla="*/ 0 h 8"/>
                  <a:gd name="T6" fmla="*/ 6 w 7"/>
                  <a:gd name="T7" fmla="*/ 6 h 8"/>
                  <a:gd name="T8" fmla="*/ 4 w 7"/>
                  <a:gd name="T9" fmla="*/ 4 h 8"/>
                  <a:gd name="T10" fmla="*/ 0 w 7"/>
                  <a:gd name="T1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7" y="3"/>
                      <a:pt x="6" y="6"/>
                    </a:cubicBezTo>
                    <a:cubicBezTo>
                      <a:pt x="6" y="8"/>
                      <a:pt x="4" y="5"/>
                      <a:pt x="4" y="4"/>
                    </a:cubicBezTo>
                    <a:cubicBezTo>
                      <a:pt x="2" y="4"/>
                      <a:pt x="1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Freeform 43"/>
              <p:cNvSpPr/>
              <p:nvPr/>
            </p:nvSpPr>
            <p:spPr bwMode="auto">
              <a:xfrm>
                <a:off x="6786738" y="2827902"/>
                <a:ext cx="24784" cy="24784"/>
              </a:xfrm>
              <a:custGeom>
                <a:avLst/>
                <a:gdLst>
                  <a:gd name="T0" fmla="*/ 8 w 10"/>
                  <a:gd name="T1" fmla="*/ 10 h 10"/>
                  <a:gd name="T2" fmla="*/ 0 w 10"/>
                  <a:gd name="T3" fmla="*/ 0 h 10"/>
                  <a:gd name="T4" fmla="*/ 3 w 10"/>
                  <a:gd name="T5" fmla="*/ 0 h 10"/>
                  <a:gd name="T6" fmla="*/ 9 w 10"/>
                  <a:gd name="T7" fmla="*/ 5 h 10"/>
                  <a:gd name="T8" fmla="*/ 8 w 10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8" y="10"/>
                    </a:moveTo>
                    <a:cubicBezTo>
                      <a:pt x="6" y="1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2"/>
                      <a:pt x="9" y="2"/>
                      <a:pt x="9" y="5"/>
                    </a:cubicBezTo>
                    <a:cubicBezTo>
                      <a:pt x="10" y="7"/>
                      <a:pt x="9" y="10"/>
                      <a:pt x="8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Freeform 44"/>
              <p:cNvSpPr/>
              <p:nvPr/>
            </p:nvSpPr>
            <p:spPr bwMode="auto">
              <a:xfrm>
                <a:off x="6811523" y="2830380"/>
                <a:ext cx="7435" cy="2478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Freeform 45"/>
              <p:cNvSpPr/>
              <p:nvPr/>
            </p:nvSpPr>
            <p:spPr bwMode="auto">
              <a:xfrm>
                <a:off x="6776825" y="2578822"/>
                <a:ext cx="44611" cy="60721"/>
              </a:xfrm>
              <a:custGeom>
                <a:avLst/>
                <a:gdLst>
                  <a:gd name="T0" fmla="*/ 5 w 18"/>
                  <a:gd name="T1" fmla="*/ 25 h 25"/>
                  <a:gd name="T2" fmla="*/ 1 w 18"/>
                  <a:gd name="T3" fmla="*/ 17 h 25"/>
                  <a:gd name="T4" fmla="*/ 11 w 18"/>
                  <a:gd name="T5" fmla="*/ 0 h 25"/>
                  <a:gd name="T6" fmla="*/ 5 w 18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5">
                    <a:moveTo>
                      <a:pt x="5" y="25"/>
                    </a:moveTo>
                    <a:cubicBezTo>
                      <a:pt x="0" y="25"/>
                      <a:pt x="1" y="22"/>
                      <a:pt x="1" y="17"/>
                    </a:cubicBezTo>
                    <a:cubicBezTo>
                      <a:pt x="1" y="11"/>
                      <a:pt x="7" y="0"/>
                      <a:pt x="11" y="0"/>
                    </a:cubicBezTo>
                    <a:cubicBezTo>
                      <a:pt x="18" y="0"/>
                      <a:pt x="11" y="25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Freeform 46"/>
              <p:cNvSpPr/>
              <p:nvPr/>
            </p:nvSpPr>
            <p:spPr bwMode="auto">
              <a:xfrm>
                <a:off x="6545094" y="2689111"/>
                <a:ext cx="50808" cy="40894"/>
              </a:xfrm>
              <a:custGeom>
                <a:avLst/>
                <a:gdLst>
                  <a:gd name="T0" fmla="*/ 2 w 21"/>
                  <a:gd name="T1" fmla="*/ 7 h 17"/>
                  <a:gd name="T2" fmla="*/ 17 w 21"/>
                  <a:gd name="T3" fmla="*/ 0 h 17"/>
                  <a:gd name="T4" fmla="*/ 21 w 21"/>
                  <a:gd name="T5" fmla="*/ 4 h 17"/>
                  <a:gd name="T6" fmla="*/ 8 w 21"/>
                  <a:gd name="T7" fmla="*/ 17 h 17"/>
                  <a:gd name="T8" fmla="*/ 2 w 21"/>
                  <a:gd name="T9" fmla="*/ 11 h 17"/>
                  <a:gd name="T10" fmla="*/ 2 w 21"/>
                  <a:gd name="T11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7">
                    <a:moveTo>
                      <a:pt x="2" y="7"/>
                    </a:moveTo>
                    <a:cubicBezTo>
                      <a:pt x="4" y="7"/>
                      <a:pt x="14" y="0"/>
                      <a:pt x="17" y="0"/>
                    </a:cubicBezTo>
                    <a:cubicBezTo>
                      <a:pt x="19" y="0"/>
                      <a:pt x="21" y="2"/>
                      <a:pt x="21" y="4"/>
                    </a:cubicBezTo>
                    <a:cubicBezTo>
                      <a:pt x="21" y="8"/>
                      <a:pt x="12" y="17"/>
                      <a:pt x="8" y="17"/>
                    </a:cubicBezTo>
                    <a:cubicBezTo>
                      <a:pt x="4" y="17"/>
                      <a:pt x="2" y="15"/>
                      <a:pt x="2" y="11"/>
                    </a:cubicBezTo>
                    <a:cubicBezTo>
                      <a:pt x="2" y="9"/>
                      <a:pt x="0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Freeform 47"/>
              <p:cNvSpPr/>
              <p:nvPr/>
            </p:nvSpPr>
            <p:spPr bwMode="auto">
              <a:xfrm>
                <a:off x="6322039" y="2601817"/>
                <a:ext cx="242882" cy="468970"/>
              </a:xfrm>
              <a:custGeom>
                <a:avLst/>
                <a:gdLst>
                  <a:gd name="T0" fmla="*/ 8 w 95"/>
                  <a:gd name="T1" fmla="*/ 112 h 184"/>
                  <a:gd name="T2" fmla="*/ 13 w 95"/>
                  <a:gd name="T3" fmla="*/ 99 h 184"/>
                  <a:gd name="T4" fmla="*/ 16 w 95"/>
                  <a:gd name="T5" fmla="*/ 96 h 184"/>
                  <a:gd name="T6" fmla="*/ 10 w 95"/>
                  <a:gd name="T7" fmla="*/ 78 h 184"/>
                  <a:gd name="T8" fmla="*/ 5 w 95"/>
                  <a:gd name="T9" fmla="*/ 71 h 184"/>
                  <a:gd name="T10" fmla="*/ 5 w 95"/>
                  <a:gd name="T11" fmla="*/ 69 h 184"/>
                  <a:gd name="T12" fmla="*/ 5 w 95"/>
                  <a:gd name="T13" fmla="*/ 69 h 184"/>
                  <a:gd name="T14" fmla="*/ 8 w 95"/>
                  <a:gd name="T15" fmla="*/ 63 h 184"/>
                  <a:gd name="T16" fmla="*/ 5 w 95"/>
                  <a:gd name="T17" fmla="*/ 50 h 184"/>
                  <a:gd name="T18" fmla="*/ 0 w 95"/>
                  <a:gd name="T19" fmla="*/ 42 h 184"/>
                  <a:gd name="T20" fmla="*/ 5 w 95"/>
                  <a:gd name="T21" fmla="*/ 30 h 184"/>
                  <a:gd name="T22" fmla="*/ 12 w 95"/>
                  <a:gd name="T23" fmla="*/ 28 h 184"/>
                  <a:gd name="T24" fmla="*/ 29 w 95"/>
                  <a:gd name="T25" fmla="*/ 13 h 184"/>
                  <a:gd name="T26" fmla="*/ 30 w 95"/>
                  <a:gd name="T27" fmla="*/ 13 h 184"/>
                  <a:gd name="T28" fmla="*/ 32 w 95"/>
                  <a:gd name="T29" fmla="*/ 16 h 184"/>
                  <a:gd name="T30" fmla="*/ 34 w 95"/>
                  <a:gd name="T31" fmla="*/ 13 h 184"/>
                  <a:gd name="T32" fmla="*/ 34 w 95"/>
                  <a:gd name="T33" fmla="*/ 6 h 184"/>
                  <a:gd name="T34" fmla="*/ 41 w 95"/>
                  <a:gd name="T35" fmla="*/ 4 h 184"/>
                  <a:gd name="T36" fmla="*/ 51 w 95"/>
                  <a:gd name="T37" fmla="*/ 4 h 184"/>
                  <a:gd name="T38" fmla="*/ 62 w 95"/>
                  <a:gd name="T39" fmla="*/ 0 h 184"/>
                  <a:gd name="T40" fmla="*/ 74 w 95"/>
                  <a:gd name="T41" fmla="*/ 3 h 184"/>
                  <a:gd name="T42" fmla="*/ 84 w 95"/>
                  <a:gd name="T43" fmla="*/ 14 h 184"/>
                  <a:gd name="T44" fmla="*/ 65 w 95"/>
                  <a:gd name="T45" fmla="*/ 38 h 184"/>
                  <a:gd name="T46" fmla="*/ 67 w 95"/>
                  <a:gd name="T47" fmla="*/ 42 h 184"/>
                  <a:gd name="T48" fmla="*/ 84 w 95"/>
                  <a:gd name="T49" fmla="*/ 61 h 184"/>
                  <a:gd name="T50" fmla="*/ 95 w 95"/>
                  <a:gd name="T51" fmla="*/ 87 h 184"/>
                  <a:gd name="T52" fmla="*/ 92 w 95"/>
                  <a:gd name="T53" fmla="*/ 102 h 184"/>
                  <a:gd name="T54" fmla="*/ 74 w 95"/>
                  <a:gd name="T55" fmla="*/ 111 h 184"/>
                  <a:gd name="T56" fmla="*/ 68 w 95"/>
                  <a:gd name="T57" fmla="*/ 117 h 184"/>
                  <a:gd name="T58" fmla="*/ 67 w 95"/>
                  <a:gd name="T59" fmla="*/ 115 h 184"/>
                  <a:gd name="T60" fmla="*/ 67 w 95"/>
                  <a:gd name="T61" fmla="*/ 118 h 184"/>
                  <a:gd name="T62" fmla="*/ 60 w 95"/>
                  <a:gd name="T63" fmla="*/ 125 h 184"/>
                  <a:gd name="T64" fmla="*/ 58 w 95"/>
                  <a:gd name="T65" fmla="*/ 119 h 184"/>
                  <a:gd name="T66" fmla="*/ 59 w 95"/>
                  <a:gd name="T67" fmla="*/ 115 h 184"/>
                  <a:gd name="T68" fmla="*/ 57 w 95"/>
                  <a:gd name="T69" fmla="*/ 111 h 184"/>
                  <a:gd name="T70" fmla="*/ 47 w 95"/>
                  <a:gd name="T71" fmla="*/ 105 h 184"/>
                  <a:gd name="T72" fmla="*/ 40 w 95"/>
                  <a:gd name="T73" fmla="*/ 97 h 184"/>
                  <a:gd name="T74" fmla="*/ 28 w 95"/>
                  <a:gd name="T75" fmla="*/ 92 h 184"/>
                  <a:gd name="T76" fmla="*/ 26 w 95"/>
                  <a:gd name="T77" fmla="*/ 88 h 184"/>
                  <a:gd name="T78" fmla="*/ 19 w 95"/>
                  <a:gd name="T79" fmla="*/ 84 h 184"/>
                  <a:gd name="T80" fmla="*/ 17 w 95"/>
                  <a:gd name="T81" fmla="*/ 87 h 184"/>
                  <a:gd name="T82" fmla="*/ 18 w 95"/>
                  <a:gd name="T83" fmla="*/ 93 h 184"/>
                  <a:gd name="T84" fmla="*/ 10 w 95"/>
                  <a:gd name="T85" fmla="*/ 111 h 184"/>
                  <a:gd name="T86" fmla="*/ 20 w 95"/>
                  <a:gd name="T87" fmla="*/ 125 h 184"/>
                  <a:gd name="T88" fmla="*/ 19 w 95"/>
                  <a:gd name="T89" fmla="*/ 125 h 184"/>
                  <a:gd name="T90" fmla="*/ 23 w 95"/>
                  <a:gd name="T91" fmla="*/ 134 h 184"/>
                  <a:gd name="T92" fmla="*/ 47 w 95"/>
                  <a:gd name="T93" fmla="*/ 158 h 184"/>
                  <a:gd name="T94" fmla="*/ 46 w 95"/>
                  <a:gd name="T95" fmla="*/ 164 h 184"/>
                  <a:gd name="T96" fmla="*/ 52 w 95"/>
                  <a:gd name="T97" fmla="*/ 174 h 184"/>
                  <a:gd name="T98" fmla="*/ 54 w 95"/>
                  <a:gd name="T99" fmla="*/ 182 h 184"/>
                  <a:gd name="T100" fmla="*/ 51 w 95"/>
                  <a:gd name="T101" fmla="*/ 183 h 184"/>
                  <a:gd name="T102" fmla="*/ 48 w 95"/>
                  <a:gd name="T103" fmla="*/ 184 h 184"/>
                  <a:gd name="T104" fmla="*/ 44 w 95"/>
                  <a:gd name="T105" fmla="*/ 181 h 184"/>
                  <a:gd name="T106" fmla="*/ 24 w 95"/>
                  <a:gd name="T107" fmla="*/ 160 h 184"/>
                  <a:gd name="T108" fmla="*/ 17 w 95"/>
                  <a:gd name="T109" fmla="*/ 139 h 184"/>
                  <a:gd name="T110" fmla="*/ 9 w 95"/>
                  <a:gd name="T111" fmla="*/ 125 h 184"/>
                  <a:gd name="T112" fmla="*/ 5 w 95"/>
                  <a:gd name="T113" fmla="*/ 125 h 184"/>
                  <a:gd name="T114" fmla="*/ 5 w 95"/>
                  <a:gd name="T115" fmla="*/ 123 h 184"/>
                  <a:gd name="T116" fmla="*/ 6 w 95"/>
                  <a:gd name="T117" fmla="*/ 112 h 184"/>
                  <a:gd name="T118" fmla="*/ 7 w 95"/>
                  <a:gd name="T119" fmla="*/ 112 h 184"/>
                  <a:gd name="T120" fmla="*/ 8 w 95"/>
                  <a:gd name="T121" fmla="*/ 11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184">
                    <a:moveTo>
                      <a:pt x="8" y="112"/>
                    </a:moveTo>
                    <a:cubicBezTo>
                      <a:pt x="10" y="107"/>
                      <a:pt x="11" y="104"/>
                      <a:pt x="13" y="99"/>
                    </a:cubicBezTo>
                    <a:cubicBezTo>
                      <a:pt x="14" y="98"/>
                      <a:pt x="16" y="97"/>
                      <a:pt x="16" y="96"/>
                    </a:cubicBezTo>
                    <a:cubicBezTo>
                      <a:pt x="16" y="93"/>
                      <a:pt x="12" y="80"/>
                      <a:pt x="10" y="78"/>
                    </a:cubicBezTo>
                    <a:cubicBezTo>
                      <a:pt x="8" y="76"/>
                      <a:pt x="5" y="74"/>
                      <a:pt x="5" y="71"/>
                    </a:cubicBezTo>
                    <a:cubicBezTo>
                      <a:pt x="5" y="70"/>
                      <a:pt x="5" y="69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8"/>
                      <a:pt x="8" y="65"/>
                      <a:pt x="8" y="63"/>
                    </a:cubicBezTo>
                    <a:cubicBezTo>
                      <a:pt x="8" y="59"/>
                      <a:pt x="7" y="53"/>
                      <a:pt x="5" y="50"/>
                    </a:cubicBezTo>
                    <a:cubicBezTo>
                      <a:pt x="4" y="48"/>
                      <a:pt x="0" y="48"/>
                      <a:pt x="0" y="42"/>
                    </a:cubicBezTo>
                    <a:cubicBezTo>
                      <a:pt x="0" y="37"/>
                      <a:pt x="2" y="33"/>
                      <a:pt x="5" y="30"/>
                    </a:cubicBezTo>
                    <a:cubicBezTo>
                      <a:pt x="6" y="29"/>
                      <a:pt x="9" y="30"/>
                      <a:pt x="12" y="28"/>
                    </a:cubicBezTo>
                    <a:cubicBezTo>
                      <a:pt x="19" y="24"/>
                      <a:pt x="23" y="21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5"/>
                      <a:pt x="32" y="16"/>
                      <a:pt x="32" y="16"/>
                    </a:cubicBezTo>
                    <a:cubicBezTo>
                      <a:pt x="33" y="16"/>
                      <a:pt x="34" y="14"/>
                      <a:pt x="34" y="13"/>
                    </a:cubicBezTo>
                    <a:cubicBezTo>
                      <a:pt x="34" y="10"/>
                      <a:pt x="34" y="9"/>
                      <a:pt x="34" y="6"/>
                    </a:cubicBezTo>
                    <a:cubicBezTo>
                      <a:pt x="34" y="6"/>
                      <a:pt x="40" y="4"/>
                      <a:pt x="41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5" y="6"/>
                      <a:pt x="58" y="0"/>
                      <a:pt x="62" y="0"/>
                    </a:cubicBezTo>
                    <a:cubicBezTo>
                      <a:pt x="67" y="0"/>
                      <a:pt x="69" y="3"/>
                      <a:pt x="74" y="3"/>
                    </a:cubicBezTo>
                    <a:cubicBezTo>
                      <a:pt x="74" y="11"/>
                      <a:pt x="80" y="13"/>
                      <a:pt x="84" y="14"/>
                    </a:cubicBezTo>
                    <a:cubicBezTo>
                      <a:pt x="79" y="23"/>
                      <a:pt x="65" y="25"/>
                      <a:pt x="65" y="38"/>
                    </a:cubicBezTo>
                    <a:cubicBezTo>
                      <a:pt x="65" y="40"/>
                      <a:pt x="66" y="41"/>
                      <a:pt x="67" y="42"/>
                    </a:cubicBezTo>
                    <a:cubicBezTo>
                      <a:pt x="74" y="48"/>
                      <a:pt x="77" y="56"/>
                      <a:pt x="84" y="61"/>
                    </a:cubicBezTo>
                    <a:cubicBezTo>
                      <a:pt x="91" y="65"/>
                      <a:pt x="95" y="78"/>
                      <a:pt x="95" y="87"/>
                    </a:cubicBezTo>
                    <a:cubicBezTo>
                      <a:pt x="95" y="94"/>
                      <a:pt x="92" y="96"/>
                      <a:pt x="92" y="102"/>
                    </a:cubicBezTo>
                    <a:cubicBezTo>
                      <a:pt x="83" y="104"/>
                      <a:pt x="82" y="107"/>
                      <a:pt x="74" y="111"/>
                    </a:cubicBezTo>
                    <a:cubicBezTo>
                      <a:pt x="71" y="113"/>
                      <a:pt x="71" y="117"/>
                      <a:pt x="68" y="117"/>
                    </a:cubicBezTo>
                    <a:cubicBezTo>
                      <a:pt x="67" y="117"/>
                      <a:pt x="67" y="115"/>
                      <a:pt x="67" y="115"/>
                    </a:cubicBezTo>
                    <a:cubicBezTo>
                      <a:pt x="67" y="116"/>
                      <a:pt x="67" y="117"/>
                      <a:pt x="67" y="118"/>
                    </a:cubicBezTo>
                    <a:cubicBezTo>
                      <a:pt x="67" y="121"/>
                      <a:pt x="61" y="125"/>
                      <a:pt x="60" y="125"/>
                    </a:cubicBezTo>
                    <a:cubicBezTo>
                      <a:pt x="59" y="125"/>
                      <a:pt x="58" y="121"/>
                      <a:pt x="58" y="119"/>
                    </a:cubicBezTo>
                    <a:cubicBezTo>
                      <a:pt x="58" y="117"/>
                      <a:pt x="58" y="116"/>
                      <a:pt x="59" y="115"/>
                    </a:cubicBezTo>
                    <a:cubicBezTo>
                      <a:pt x="58" y="115"/>
                      <a:pt x="57" y="112"/>
                      <a:pt x="57" y="111"/>
                    </a:cubicBezTo>
                    <a:cubicBezTo>
                      <a:pt x="53" y="111"/>
                      <a:pt x="47" y="109"/>
                      <a:pt x="47" y="105"/>
                    </a:cubicBezTo>
                    <a:cubicBezTo>
                      <a:pt x="41" y="105"/>
                      <a:pt x="44" y="101"/>
                      <a:pt x="40" y="97"/>
                    </a:cubicBezTo>
                    <a:cubicBezTo>
                      <a:pt x="36" y="93"/>
                      <a:pt x="32" y="93"/>
                      <a:pt x="28" y="92"/>
                    </a:cubicBezTo>
                    <a:cubicBezTo>
                      <a:pt x="27" y="92"/>
                      <a:pt x="26" y="88"/>
                      <a:pt x="26" y="88"/>
                    </a:cubicBezTo>
                    <a:cubicBezTo>
                      <a:pt x="26" y="85"/>
                      <a:pt x="22" y="84"/>
                      <a:pt x="19" y="84"/>
                    </a:cubicBezTo>
                    <a:cubicBezTo>
                      <a:pt x="17" y="84"/>
                      <a:pt x="17" y="86"/>
                      <a:pt x="17" y="87"/>
                    </a:cubicBezTo>
                    <a:cubicBezTo>
                      <a:pt x="17" y="90"/>
                      <a:pt x="18" y="90"/>
                      <a:pt x="18" y="93"/>
                    </a:cubicBezTo>
                    <a:cubicBezTo>
                      <a:pt x="18" y="101"/>
                      <a:pt x="10" y="104"/>
                      <a:pt x="10" y="111"/>
                    </a:cubicBezTo>
                    <a:cubicBezTo>
                      <a:pt x="10" y="120"/>
                      <a:pt x="20" y="117"/>
                      <a:pt x="20" y="125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20" y="127"/>
                      <a:pt x="21" y="132"/>
                      <a:pt x="23" y="134"/>
                    </a:cubicBezTo>
                    <a:cubicBezTo>
                      <a:pt x="30" y="142"/>
                      <a:pt x="47" y="144"/>
                      <a:pt x="47" y="158"/>
                    </a:cubicBezTo>
                    <a:cubicBezTo>
                      <a:pt x="47" y="161"/>
                      <a:pt x="46" y="161"/>
                      <a:pt x="46" y="164"/>
                    </a:cubicBezTo>
                    <a:cubicBezTo>
                      <a:pt x="46" y="169"/>
                      <a:pt x="51" y="170"/>
                      <a:pt x="52" y="174"/>
                    </a:cubicBezTo>
                    <a:cubicBezTo>
                      <a:pt x="53" y="178"/>
                      <a:pt x="53" y="179"/>
                      <a:pt x="54" y="182"/>
                    </a:cubicBezTo>
                    <a:cubicBezTo>
                      <a:pt x="52" y="183"/>
                      <a:pt x="52" y="183"/>
                      <a:pt x="51" y="183"/>
                    </a:cubicBezTo>
                    <a:cubicBezTo>
                      <a:pt x="50" y="183"/>
                      <a:pt x="49" y="184"/>
                      <a:pt x="48" y="184"/>
                    </a:cubicBezTo>
                    <a:cubicBezTo>
                      <a:pt x="46" y="184"/>
                      <a:pt x="45" y="182"/>
                      <a:pt x="44" y="181"/>
                    </a:cubicBezTo>
                    <a:cubicBezTo>
                      <a:pt x="35" y="178"/>
                      <a:pt x="27" y="170"/>
                      <a:pt x="24" y="160"/>
                    </a:cubicBezTo>
                    <a:cubicBezTo>
                      <a:pt x="21" y="152"/>
                      <a:pt x="20" y="146"/>
                      <a:pt x="17" y="139"/>
                    </a:cubicBezTo>
                    <a:cubicBezTo>
                      <a:pt x="15" y="135"/>
                      <a:pt x="13" y="125"/>
                      <a:pt x="9" y="125"/>
                    </a:cubicBezTo>
                    <a:cubicBezTo>
                      <a:pt x="6" y="125"/>
                      <a:pt x="7" y="127"/>
                      <a:pt x="5" y="125"/>
                    </a:cubicBezTo>
                    <a:cubicBezTo>
                      <a:pt x="4" y="125"/>
                      <a:pt x="5" y="124"/>
                      <a:pt x="5" y="123"/>
                    </a:cubicBezTo>
                    <a:cubicBezTo>
                      <a:pt x="5" y="119"/>
                      <a:pt x="5" y="116"/>
                      <a:pt x="6" y="112"/>
                    </a:cubicBezTo>
                    <a:cubicBezTo>
                      <a:pt x="7" y="112"/>
                      <a:pt x="7" y="112"/>
                      <a:pt x="7" y="112"/>
                    </a:cubicBezTo>
                    <a:lnTo>
                      <a:pt x="8" y="1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Freeform 10"/>
              <p:cNvSpPr/>
              <p:nvPr/>
            </p:nvSpPr>
            <p:spPr bwMode="auto">
              <a:xfrm>
                <a:off x="6283623" y="2987758"/>
                <a:ext cx="211904" cy="226774"/>
              </a:xfrm>
              <a:custGeom>
                <a:avLst/>
                <a:gdLst>
                  <a:gd name="T0" fmla="*/ 39 w 87"/>
                  <a:gd name="T1" fmla="*/ 48 h 93"/>
                  <a:gd name="T2" fmla="*/ 38 w 87"/>
                  <a:gd name="T3" fmla="*/ 45 h 93"/>
                  <a:gd name="T4" fmla="*/ 33 w 87"/>
                  <a:gd name="T5" fmla="*/ 44 h 93"/>
                  <a:gd name="T6" fmla="*/ 29 w 87"/>
                  <a:gd name="T7" fmla="*/ 34 h 93"/>
                  <a:gd name="T8" fmla="*/ 19 w 87"/>
                  <a:gd name="T9" fmla="*/ 24 h 93"/>
                  <a:gd name="T10" fmla="*/ 14 w 87"/>
                  <a:gd name="T11" fmla="*/ 16 h 93"/>
                  <a:gd name="T12" fmla="*/ 8 w 87"/>
                  <a:gd name="T13" fmla="*/ 13 h 93"/>
                  <a:gd name="T14" fmla="*/ 0 w 87"/>
                  <a:gd name="T15" fmla="*/ 2 h 93"/>
                  <a:gd name="T16" fmla="*/ 0 w 87"/>
                  <a:gd name="T17" fmla="*/ 0 h 93"/>
                  <a:gd name="T18" fmla="*/ 2 w 87"/>
                  <a:gd name="T19" fmla="*/ 0 h 93"/>
                  <a:gd name="T20" fmla="*/ 7 w 87"/>
                  <a:gd name="T21" fmla="*/ 2 h 93"/>
                  <a:gd name="T22" fmla="*/ 17 w 87"/>
                  <a:gd name="T23" fmla="*/ 2 h 93"/>
                  <a:gd name="T24" fmla="*/ 27 w 87"/>
                  <a:gd name="T25" fmla="*/ 13 h 93"/>
                  <a:gd name="T26" fmla="*/ 31 w 87"/>
                  <a:gd name="T27" fmla="*/ 14 h 93"/>
                  <a:gd name="T28" fmla="*/ 40 w 87"/>
                  <a:gd name="T29" fmla="*/ 22 h 93"/>
                  <a:gd name="T30" fmla="*/ 56 w 87"/>
                  <a:gd name="T31" fmla="*/ 34 h 93"/>
                  <a:gd name="T32" fmla="*/ 66 w 87"/>
                  <a:gd name="T33" fmla="*/ 41 h 93"/>
                  <a:gd name="T34" fmla="*/ 65 w 87"/>
                  <a:gd name="T35" fmla="*/ 43 h 93"/>
                  <a:gd name="T36" fmla="*/ 67 w 87"/>
                  <a:gd name="T37" fmla="*/ 43 h 93"/>
                  <a:gd name="T38" fmla="*/ 70 w 87"/>
                  <a:gd name="T39" fmla="*/ 45 h 93"/>
                  <a:gd name="T40" fmla="*/ 69 w 87"/>
                  <a:gd name="T41" fmla="*/ 48 h 93"/>
                  <a:gd name="T42" fmla="*/ 74 w 87"/>
                  <a:gd name="T43" fmla="*/ 53 h 93"/>
                  <a:gd name="T44" fmla="*/ 81 w 87"/>
                  <a:gd name="T45" fmla="*/ 64 h 93"/>
                  <a:gd name="T46" fmla="*/ 87 w 87"/>
                  <a:gd name="T47" fmla="*/ 69 h 93"/>
                  <a:gd name="T48" fmla="*/ 87 w 87"/>
                  <a:gd name="T49" fmla="*/ 81 h 93"/>
                  <a:gd name="T50" fmla="*/ 85 w 87"/>
                  <a:gd name="T51" fmla="*/ 89 h 93"/>
                  <a:gd name="T52" fmla="*/ 77 w 87"/>
                  <a:gd name="T53" fmla="*/ 93 h 93"/>
                  <a:gd name="T54" fmla="*/ 71 w 87"/>
                  <a:gd name="T55" fmla="*/ 86 h 93"/>
                  <a:gd name="T56" fmla="*/ 55 w 87"/>
                  <a:gd name="T57" fmla="*/ 73 h 93"/>
                  <a:gd name="T58" fmla="*/ 44 w 87"/>
                  <a:gd name="T59" fmla="*/ 55 h 93"/>
                  <a:gd name="T60" fmla="*/ 39 w 87"/>
                  <a:gd name="T61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7" h="93">
                    <a:moveTo>
                      <a:pt x="39" y="48"/>
                    </a:moveTo>
                    <a:cubicBezTo>
                      <a:pt x="38" y="48"/>
                      <a:pt x="38" y="46"/>
                      <a:pt x="38" y="45"/>
                    </a:cubicBezTo>
                    <a:cubicBezTo>
                      <a:pt x="38" y="45"/>
                      <a:pt x="34" y="45"/>
                      <a:pt x="33" y="44"/>
                    </a:cubicBezTo>
                    <a:cubicBezTo>
                      <a:pt x="32" y="43"/>
                      <a:pt x="30" y="36"/>
                      <a:pt x="29" y="34"/>
                    </a:cubicBezTo>
                    <a:cubicBezTo>
                      <a:pt x="27" y="27"/>
                      <a:pt x="21" y="29"/>
                      <a:pt x="19" y="24"/>
                    </a:cubicBezTo>
                    <a:cubicBezTo>
                      <a:pt x="17" y="21"/>
                      <a:pt x="16" y="19"/>
                      <a:pt x="14" y="16"/>
                    </a:cubicBezTo>
                    <a:cubicBezTo>
                      <a:pt x="13" y="13"/>
                      <a:pt x="10" y="14"/>
                      <a:pt x="8" y="13"/>
                    </a:cubicBezTo>
                    <a:cubicBezTo>
                      <a:pt x="5" y="13"/>
                      <a:pt x="1" y="5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5" y="1"/>
                      <a:pt x="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23" y="4"/>
                      <a:pt x="25" y="8"/>
                      <a:pt x="27" y="13"/>
                    </a:cubicBezTo>
                    <a:cubicBezTo>
                      <a:pt x="28" y="14"/>
                      <a:pt x="29" y="14"/>
                      <a:pt x="31" y="14"/>
                    </a:cubicBezTo>
                    <a:cubicBezTo>
                      <a:pt x="35" y="16"/>
                      <a:pt x="37" y="19"/>
                      <a:pt x="40" y="22"/>
                    </a:cubicBezTo>
                    <a:cubicBezTo>
                      <a:pt x="45" y="28"/>
                      <a:pt x="48" y="31"/>
                      <a:pt x="56" y="34"/>
                    </a:cubicBezTo>
                    <a:cubicBezTo>
                      <a:pt x="61" y="35"/>
                      <a:pt x="66" y="37"/>
                      <a:pt x="66" y="41"/>
                    </a:cubicBezTo>
                    <a:cubicBezTo>
                      <a:pt x="66" y="41"/>
                      <a:pt x="65" y="42"/>
                      <a:pt x="65" y="43"/>
                    </a:cubicBezTo>
                    <a:cubicBezTo>
                      <a:pt x="66" y="43"/>
                      <a:pt x="66" y="43"/>
                      <a:pt x="67" y="43"/>
                    </a:cubicBezTo>
                    <a:cubicBezTo>
                      <a:pt x="68" y="43"/>
                      <a:pt x="69" y="44"/>
                      <a:pt x="70" y="45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52"/>
                      <a:pt x="71" y="53"/>
                      <a:pt x="74" y="53"/>
                    </a:cubicBezTo>
                    <a:cubicBezTo>
                      <a:pt x="74" y="59"/>
                      <a:pt x="78" y="60"/>
                      <a:pt x="81" y="64"/>
                    </a:cubicBezTo>
                    <a:cubicBezTo>
                      <a:pt x="83" y="65"/>
                      <a:pt x="87" y="66"/>
                      <a:pt x="87" y="69"/>
                    </a:cubicBezTo>
                    <a:cubicBezTo>
                      <a:pt x="87" y="73"/>
                      <a:pt x="87" y="75"/>
                      <a:pt x="87" y="81"/>
                    </a:cubicBezTo>
                    <a:cubicBezTo>
                      <a:pt x="84" y="82"/>
                      <a:pt x="85" y="86"/>
                      <a:pt x="85" y="89"/>
                    </a:cubicBezTo>
                    <a:cubicBezTo>
                      <a:pt x="85" y="93"/>
                      <a:pt x="79" y="93"/>
                      <a:pt x="77" y="93"/>
                    </a:cubicBezTo>
                    <a:cubicBezTo>
                      <a:pt x="76" y="93"/>
                      <a:pt x="71" y="86"/>
                      <a:pt x="71" y="86"/>
                    </a:cubicBezTo>
                    <a:cubicBezTo>
                      <a:pt x="65" y="80"/>
                      <a:pt x="60" y="78"/>
                      <a:pt x="55" y="73"/>
                    </a:cubicBezTo>
                    <a:cubicBezTo>
                      <a:pt x="49" y="67"/>
                      <a:pt x="47" y="62"/>
                      <a:pt x="44" y="55"/>
                    </a:cubicBezTo>
                    <a:cubicBezTo>
                      <a:pt x="43" y="54"/>
                      <a:pt x="40" y="48"/>
                      <a:pt x="39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Freeform 52"/>
              <p:cNvSpPr/>
              <p:nvPr/>
            </p:nvSpPr>
            <p:spPr bwMode="auto">
              <a:xfrm>
                <a:off x="6970140" y="2390463"/>
                <a:ext cx="47090" cy="60721"/>
              </a:xfrm>
              <a:custGeom>
                <a:avLst/>
                <a:gdLst>
                  <a:gd name="T0" fmla="*/ 7 w 19"/>
                  <a:gd name="T1" fmla="*/ 15 h 25"/>
                  <a:gd name="T2" fmla="*/ 8 w 19"/>
                  <a:gd name="T3" fmla="*/ 11 h 25"/>
                  <a:gd name="T4" fmla="*/ 6 w 19"/>
                  <a:gd name="T5" fmla="*/ 7 h 25"/>
                  <a:gd name="T6" fmla="*/ 6 w 19"/>
                  <a:gd name="T7" fmla="*/ 9 h 25"/>
                  <a:gd name="T8" fmla="*/ 3 w 19"/>
                  <a:gd name="T9" fmla="*/ 11 h 25"/>
                  <a:gd name="T10" fmla="*/ 0 w 19"/>
                  <a:gd name="T11" fmla="*/ 7 h 25"/>
                  <a:gd name="T12" fmla="*/ 9 w 19"/>
                  <a:gd name="T13" fmla="*/ 0 h 25"/>
                  <a:gd name="T14" fmla="*/ 16 w 19"/>
                  <a:gd name="T15" fmla="*/ 2 h 25"/>
                  <a:gd name="T16" fmla="*/ 17 w 19"/>
                  <a:gd name="T17" fmla="*/ 5 h 25"/>
                  <a:gd name="T18" fmla="*/ 19 w 19"/>
                  <a:gd name="T19" fmla="*/ 8 h 25"/>
                  <a:gd name="T20" fmla="*/ 19 w 19"/>
                  <a:gd name="T21" fmla="*/ 11 h 25"/>
                  <a:gd name="T22" fmla="*/ 17 w 19"/>
                  <a:gd name="T23" fmla="*/ 11 h 25"/>
                  <a:gd name="T24" fmla="*/ 9 w 19"/>
                  <a:gd name="T25" fmla="*/ 25 h 25"/>
                  <a:gd name="T26" fmla="*/ 8 w 19"/>
                  <a:gd name="T27" fmla="*/ 22 h 25"/>
                  <a:gd name="T28" fmla="*/ 8 w 19"/>
                  <a:gd name="T29" fmla="*/ 24 h 25"/>
                  <a:gd name="T30" fmla="*/ 4 w 19"/>
                  <a:gd name="T31" fmla="*/ 19 h 25"/>
                  <a:gd name="T32" fmla="*/ 7 w 19"/>
                  <a:gd name="T33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5">
                    <a:moveTo>
                      <a:pt x="7" y="15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7" y="10"/>
                      <a:pt x="6" y="8"/>
                      <a:pt x="6" y="7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5" y="9"/>
                      <a:pt x="4" y="11"/>
                      <a:pt x="3" y="11"/>
                    </a:cubicBezTo>
                    <a:cubicBezTo>
                      <a:pt x="1" y="11"/>
                      <a:pt x="0" y="9"/>
                      <a:pt x="0" y="7"/>
                    </a:cubicBezTo>
                    <a:cubicBezTo>
                      <a:pt x="0" y="6"/>
                      <a:pt x="8" y="0"/>
                      <a:pt x="9" y="0"/>
                    </a:cubicBezTo>
                    <a:cubicBezTo>
                      <a:pt x="11" y="0"/>
                      <a:pt x="13" y="2"/>
                      <a:pt x="16" y="2"/>
                    </a:cubicBezTo>
                    <a:cubicBezTo>
                      <a:pt x="16" y="3"/>
                      <a:pt x="16" y="5"/>
                      <a:pt x="17" y="5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10"/>
                      <a:pt x="19" y="11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6"/>
                      <a:pt x="13" y="25"/>
                      <a:pt x="9" y="25"/>
                    </a:cubicBezTo>
                    <a:cubicBezTo>
                      <a:pt x="8" y="25"/>
                      <a:pt x="8" y="23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4" y="20"/>
                      <a:pt x="4" y="19"/>
                    </a:cubicBezTo>
                    <a:cubicBezTo>
                      <a:pt x="4" y="19"/>
                      <a:pt x="7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Freeform 53"/>
              <p:cNvSpPr/>
              <p:nvPr/>
            </p:nvSpPr>
            <p:spPr bwMode="auto">
              <a:xfrm>
                <a:off x="7024665" y="2375593"/>
                <a:ext cx="53286" cy="39654"/>
              </a:xfrm>
              <a:custGeom>
                <a:avLst/>
                <a:gdLst>
                  <a:gd name="T0" fmla="*/ 15 w 22"/>
                  <a:gd name="T1" fmla="*/ 10 h 16"/>
                  <a:gd name="T2" fmla="*/ 11 w 22"/>
                  <a:gd name="T3" fmla="*/ 8 h 16"/>
                  <a:gd name="T4" fmla="*/ 4 w 22"/>
                  <a:gd name="T5" fmla="*/ 16 h 16"/>
                  <a:gd name="T6" fmla="*/ 3 w 22"/>
                  <a:gd name="T7" fmla="*/ 11 h 16"/>
                  <a:gd name="T8" fmla="*/ 0 w 22"/>
                  <a:gd name="T9" fmla="*/ 8 h 16"/>
                  <a:gd name="T10" fmla="*/ 6 w 22"/>
                  <a:gd name="T11" fmla="*/ 4 h 16"/>
                  <a:gd name="T12" fmla="*/ 15 w 22"/>
                  <a:gd name="T13" fmla="*/ 0 h 16"/>
                  <a:gd name="T14" fmla="*/ 15 w 22"/>
                  <a:gd name="T1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6">
                    <a:moveTo>
                      <a:pt x="15" y="10"/>
                    </a:moveTo>
                    <a:cubicBezTo>
                      <a:pt x="13" y="10"/>
                      <a:pt x="12" y="9"/>
                      <a:pt x="11" y="8"/>
                    </a:cubicBezTo>
                    <a:cubicBezTo>
                      <a:pt x="9" y="11"/>
                      <a:pt x="8" y="16"/>
                      <a:pt x="4" y="16"/>
                    </a:cubicBezTo>
                    <a:cubicBezTo>
                      <a:pt x="3" y="16"/>
                      <a:pt x="2" y="13"/>
                      <a:pt x="3" y="11"/>
                    </a:cubicBezTo>
                    <a:cubicBezTo>
                      <a:pt x="1" y="10"/>
                      <a:pt x="0" y="10"/>
                      <a:pt x="0" y="8"/>
                    </a:cubicBezTo>
                    <a:cubicBezTo>
                      <a:pt x="0" y="8"/>
                      <a:pt x="6" y="4"/>
                      <a:pt x="6" y="4"/>
                    </a:cubicBezTo>
                    <a:cubicBezTo>
                      <a:pt x="11" y="5"/>
                      <a:pt x="11" y="0"/>
                      <a:pt x="15" y="0"/>
                    </a:cubicBezTo>
                    <a:cubicBezTo>
                      <a:pt x="22" y="0"/>
                      <a:pt x="18" y="10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Freeform 54"/>
              <p:cNvSpPr/>
              <p:nvPr/>
            </p:nvSpPr>
            <p:spPr bwMode="auto">
              <a:xfrm>
                <a:off x="6994924" y="2216975"/>
                <a:ext cx="224296" cy="180923"/>
              </a:xfrm>
              <a:custGeom>
                <a:avLst/>
                <a:gdLst>
                  <a:gd name="T0" fmla="*/ 36 w 92"/>
                  <a:gd name="T1" fmla="*/ 71 h 74"/>
                  <a:gd name="T2" fmla="*/ 36 w 92"/>
                  <a:gd name="T3" fmla="*/ 69 h 74"/>
                  <a:gd name="T4" fmla="*/ 37 w 92"/>
                  <a:gd name="T5" fmla="*/ 64 h 74"/>
                  <a:gd name="T6" fmla="*/ 29 w 92"/>
                  <a:gd name="T7" fmla="*/ 62 h 74"/>
                  <a:gd name="T8" fmla="*/ 26 w 92"/>
                  <a:gd name="T9" fmla="*/ 64 h 74"/>
                  <a:gd name="T10" fmla="*/ 19 w 92"/>
                  <a:gd name="T11" fmla="*/ 65 h 74"/>
                  <a:gd name="T12" fmla="*/ 5 w 92"/>
                  <a:gd name="T13" fmla="*/ 69 h 74"/>
                  <a:gd name="T14" fmla="*/ 0 w 92"/>
                  <a:gd name="T15" fmla="*/ 68 h 74"/>
                  <a:gd name="T16" fmla="*/ 4 w 92"/>
                  <a:gd name="T17" fmla="*/ 66 h 74"/>
                  <a:gd name="T18" fmla="*/ 20 w 92"/>
                  <a:gd name="T19" fmla="*/ 55 h 74"/>
                  <a:gd name="T20" fmla="*/ 38 w 92"/>
                  <a:gd name="T21" fmla="*/ 55 h 74"/>
                  <a:gd name="T22" fmla="*/ 47 w 92"/>
                  <a:gd name="T23" fmla="*/ 46 h 74"/>
                  <a:gd name="T24" fmla="*/ 52 w 92"/>
                  <a:gd name="T25" fmla="*/ 38 h 74"/>
                  <a:gd name="T26" fmla="*/ 51 w 92"/>
                  <a:gd name="T27" fmla="*/ 42 h 74"/>
                  <a:gd name="T28" fmla="*/ 52 w 92"/>
                  <a:gd name="T29" fmla="*/ 43 h 74"/>
                  <a:gd name="T30" fmla="*/ 60 w 92"/>
                  <a:gd name="T31" fmla="*/ 39 h 74"/>
                  <a:gd name="T32" fmla="*/ 76 w 92"/>
                  <a:gd name="T33" fmla="*/ 16 h 74"/>
                  <a:gd name="T34" fmla="*/ 75 w 92"/>
                  <a:gd name="T35" fmla="*/ 12 h 74"/>
                  <a:gd name="T36" fmla="*/ 82 w 92"/>
                  <a:gd name="T37" fmla="*/ 2 h 74"/>
                  <a:gd name="T38" fmla="*/ 85 w 92"/>
                  <a:gd name="T39" fmla="*/ 3 h 74"/>
                  <a:gd name="T40" fmla="*/ 85 w 92"/>
                  <a:gd name="T41" fmla="*/ 2 h 74"/>
                  <a:gd name="T42" fmla="*/ 84 w 92"/>
                  <a:gd name="T43" fmla="*/ 0 h 74"/>
                  <a:gd name="T44" fmla="*/ 87 w 92"/>
                  <a:gd name="T45" fmla="*/ 1 h 74"/>
                  <a:gd name="T46" fmla="*/ 88 w 92"/>
                  <a:gd name="T47" fmla="*/ 7 h 74"/>
                  <a:gd name="T48" fmla="*/ 92 w 92"/>
                  <a:gd name="T49" fmla="*/ 17 h 74"/>
                  <a:gd name="T50" fmla="*/ 88 w 92"/>
                  <a:gd name="T51" fmla="*/ 26 h 74"/>
                  <a:gd name="T52" fmla="*/ 88 w 92"/>
                  <a:gd name="T53" fmla="*/ 28 h 74"/>
                  <a:gd name="T54" fmla="*/ 85 w 92"/>
                  <a:gd name="T55" fmla="*/ 28 h 74"/>
                  <a:gd name="T56" fmla="*/ 83 w 92"/>
                  <a:gd name="T57" fmla="*/ 41 h 74"/>
                  <a:gd name="T58" fmla="*/ 80 w 92"/>
                  <a:gd name="T59" fmla="*/ 49 h 74"/>
                  <a:gd name="T60" fmla="*/ 82 w 92"/>
                  <a:gd name="T61" fmla="*/ 55 h 74"/>
                  <a:gd name="T62" fmla="*/ 75 w 92"/>
                  <a:gd name="T63" fmla="*/ 60 h 74"/>
                  <a:gd name="T64" fmla="*/ 75 w 92"/>
                  <a:gd name="T65" fmla="*/ 56 h 74"/>
                  <a:gd name="T66" fmla="*/ 67 w 92"/>
                  <a:gd name="T67" fmla="*/ 63 h 74"/>
                  <a:gd name="T68" fmla="*/ 66 w 92"/>
                  <a:gd name="T69" fmla="*/ 61 h 74"/>
                  <a:gd name="T70" fmla="*/ 63 w 92"/>
                  <a:gd name="T71" fmla="*/ 61 h 74"/>
                  <a:gd name="T72" fmla="*/ 57 w 92"/>
                  <a:gd name="T73" fmla="*/ 65 h 74"/>
                  <a:gd name="T74" fmla="*/ 49 w 92"/>
                  <a:gd name="T75" fmla="*/ 60 h 74"/>
                  <a:gd name="T76" fmla="*/ 47 w 92"/>
                  <a:gd name="T77" fmla="*/ 62 h 74"/>
                  <a:gd name="T78" fmla="*/ 50 w 92"/>
                  <a:gd name="T79" fmla="*/ 67 h 74"/>
                  <a:gd name="T80" fmla="*/ 47 w 92"/>
                  <a:gd name="T81" fmla="*/ 67 h 74"/>
                  <a:gd name="T82" fmla="*/ 40 w 92"/>
                  <a:gd name="T83" fmla="*/ 74 h 74"/>
                  <a:gd name="T84" fmla="*/ 36 w 92"/>
                  <a:gd name="T85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2" h="74">
                    <a:moveTo>
                      <a:pt x="36" y="71"/>
                    </a:moveTo>
                    <a:cubicBezTo>
                      <a:pt x="35" y="71"/>
                      <a:pt x="36" y="70"/>
                      <a:pt x="36" y="69"/>
                    </a:cubicBezTo>
                    <a:cubicBezTo>
                      <a:pt x="36" y="67"/>
                      <a:pt x="37" y="65"/>
                      <a:pt x="37" y="64"/>
                    </a:cubicBezTo>
                    <a:cubicBezTo>
                      <a:pt x="34" y="63"/>
                      <a:pt x="32" y="62"/>
                      <a:pt x="29" y="62"/>
                    </a:cubicBezTo>
                    <a:cubicBezTo>
                      <a:pt x="27" y="62"/>
                      <a:pt x="27" y="64"/>
                      <a:pt x="26" y="64"/>
                    </a:cubicBezTo>
                    <a:cubicBezTo>
                      <a:pt x="23" y="65"/>
                      <a:pt x="22" y="64"/>
                      <a:pt x="19" y="65"/>
                    </a:cubicBezTo>
                    <a:cubicBezTo>
                      <a:pt x="16" y="67"/>
                      <a:pt x="11" y="69"/>
                      <a:pt x="5" y="69"/>
                    </a:cubicBezTo>
                    <a:cubicBezTo>
                      <a:pt x="2" y="69"/>
                      <a:pt x="0" y="69"/>
                      <a:pt x="0" y="68"/>
                    </a:cubicBezTo>
                    <a:cubicBezTo>
                      <a:pt x="0" y="67"/>
                      <a:pt x="3" y="66"/>
                      <a:pt x="4" y="66"/>
                    </a:cubicBezTo>
                    <a:cubicBezTo>
                      <a:pt x="10" y="62"/>
                      <a:pt x="13" y="55"/>
                      <a:pt x="20" y="55"/>
                    </a:cubicBezTo>
                    <a:cubicBezTo>
                      <a:pt x="29" y="55"/>
                      <a:pt x="31" y="55"/>
                      <a:pt x="38" y="55"/>
                    </a:cubicBezTo>
                    <a:cubicBezTo>
                      <a:pt x="43" y="55"/>
                      <a:pt x="45" y="46"/>
                      <a:pt x="47" y="46"/>
                    </a:cubicBezTo>
                    <a:cubicBezTo>
                      <a:pt x="48" y="46"/>
                      <a:pt x="51" y="39"/>
                      <a:pt x="52" y="38"/>
                    </a:cubicBezTo>
                    <a:cubicBezTo>
                      <a:pt x="51" y="39"/>
                      <a:pt x="51" y="40"/>
                      <a:pt x="51" y="42"/>
                    </a:cubicBezTo>
                    <a:cubicBezTo>
                      <a:pt x="51" y="42"/>
                      <a:pt x="52" y="43"/>
                      <a:pt x="52" y="43"/>
                    </a:cubicBezTo>
                    <a:cubicBezTo>
                      <a:pt x="56" y="43"/>
                      <a:pt x="57" y="40"/>
                      <a:pt x="60" y="39"/>
                    </a:cubicBezTo>
                    <a:cubicBezTo>
                      <a:pt x="66" y="37"/>
                      <a:pt x="76" y="25"/>
                      <a:pt x="76" y="16"/>
                    </a:cubicBezTo>
                    <a:cubicBezTo>
                      <a:pt x="76" y="14"/>
                      <a:pt x="75" y="14"/>
                      <a:pt x="75" y="12"/>
                    </a:cubicBezTo>
                    <a:cubicBezTo>
                      <a:pt x="75" y="9"/>
                      <a:pt x="78" y="2"/>
                      <a:pt x="82" y="2"/>
                    </a:cubicBezTo>
                    <a:cubicBezTo>
                      <a:pt x="82" y="2"/>
                      <a:pt x="82" y="5"/>
                      <a:pt x="85" y="3"/>
                    </a:cubicBezTo>
                    <a:cubicBezTo>
                      <a:pt x="85" y="3"/>
                      <a:pt x="85" y="2"/>
                      <a:pt x="85" y="2"/>
                    </a:cubicBezTo>
                    <a:cubicBezTo>
                      <a:pt x="84" y="2"/>
                      <a:pt x="83" y="0"/>
                      <a:pt x="84" y="0"/>
                    </a:cubicBezTo>
                    <a:cubicBezTo>
                      <a:pt x="86" y="0"/>
                      <a:pt x="87" y="0"/>
                      <a:pt x="87" y="1"/>
                    </a:cubicBezTo>
                    <a:cubicBezTo>
                      <a:pt x="88" y="3"/>
                      <a:pt x="88" y="5"/>
                      <a:pt x="88" y="7"/>
                    </a:cubicBezTo>
                    <a:cubicBezTo>
                      <a:pt x="88" y="11"/>
                      <a:pt x="92" y="13"/>
                      <a:pt x="92" y="17"/>
                    </a:cubicBezTo>
                    <a:cubicBezTo>
                      <a:pt x="92" y="22"/>
                      <a:pt x="88" y="22"/>
                      <a:pt x="88" y="26"/>
                    </a:cubicBezTo>
                    <a:cubicBezTo>
                      <a:pt x="88" y="26"/>
                      <a:pt x="88" y="27"/>
                      <a:pt x="88" y="28"/>
                    </a:cubicBezTo>
                    <a:cubicBezTo>
                      <a:pt x="87" y="28"/>
                      <a:pt x="86" y="28"/>
                      <a:pt x="85" y="28"/>
                    </a:cubicBezTo>
                    <a:cubicBezTo>
                      <a:pt x="83" y="29"/>
                      <a:pt x="83" y="38"/>
                      <a:pt x="83" y="41"/>
                    </a:cubicBezTo>
                    <a:cubicBezTo>
                      <a:pt x="83" y="44"/>
                      <a:pt x="80" y="45"/>
                      <a:pt x="80" y="49"/>
                    </a:cubicBezTo>
                    <a:cubicBezTo>
                      <a:pt x="80" y="52"/>
                      <a:pt x="81" y="53"/>
                      <a:pt x="82" y="55"/>
                    </a:cubicBezTo>
                    <a:cubicBezTo>
                      <a:pt x="78" y="56"/>
                      <a:pt x="78" y="59"/>
                      <a:pt x="75" y="60"/>
                    </a:cubicBezTo>
                    <a:cubicBezTo>
                      <a:pt x="74" y="58"/>
                      <a:pt x="75" y="58"/>
                      <a:pt x="75" y="56"/>
                    </a:cubicBezTo>
                    <a:cubicBezTo>
                      <a:pt x="71" y="58"/>
                      <a:pt x="69" y="59"/>
                      <a:pt x="67" y="63"/>
                    </a:cubicBezTo>
                    <a:cubicBezTo>
                      <a:pt x="67" y="63"/>
                      <a:pt x="66" y="62"/>
                      <a:pt x="66" y="61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1" y="63"/>
                      <a:pt x="60" y="65"/>
                      <a:pt x="57" y="65"/>
                    </a:cubicBezTo>
                    <a:cubicBezTo>
                      <a:pt x="51" y="65"/>
                      <a:pt x="52" y="60"/>
                      <a:pt x="49" y="60"/>
                    </a:cubicBezTo>
                    <a:cubicBezTo>
                      <a:pt x="48" y="60"/>
                      <a:pt x="47" y="61"/>
                      <a:pt x="47" y="62"/>
                    </a:cubicBezTo>
                    <a:cubicBezTo>
                      <a:pt x="47" y="63"/>
                      <a:pt x="50" y="67"/>
                      <a:pt x="50" y="67"/>
                    </a:cubicBezTo>
                    <a:cubicBezTo>
                      <a:pt x="49" y="67"/>
                      <a:pt x="48" y="67"/>
                      <a:pt x="47" y="67"/>
                    </a:cubicBezTo>
                    <a:cubicBezTo>
                      <a:pt x="45" y="67"/>
                      <a:pt x="42" y="71"/>
                      <a:pt x="40" y="74"/>
                    </a:cubicBezTo>
                    <a:cubicBezTo>
                      <a:pt x="38" y="74"/>
                      <a:pt x="38" y="71"/>
                      <a:pt x="36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Freeform 55"/>
              <p:cNvSpPr/>
              <p:nvPr/>
            </p:nvSpPr>
            <p:spPr bwMode="auto">
              <a:xfrm>
                <a:off x="7178326" y="2116600"/>
                <a:ext cx="112768" cy="95419"/>
              </a:xfrm>
              <a:custGeom>
                <a:avLst/>
                <a:gdLst>
                  <a:gd name="T0" fmla="*/ 6 w 46"/>
                  <a:gd name="T1" fmla="*/ 21 h 39"/>
                  <a:gd name="T2" fmla="*/ 9 w 46"/>
                  <a:gd name="T3" fmla="*/ 21 h 39"/>
                  <a:gd name="T4" fmla="*/ 16 w 46"/>
                  <a:gd name="T5" fmla="*/ 6 h 39"/>
                  <a:gd name="T6" fmla="*/ 14 w 46"/>
                  <a:gd name="T7" fmla="*/ 3 h 39"/>
                  <a:gd name="T8" fmla="*/ 16 w 46"/>
                  <a:gd name="T9" fmla="*/ 0 h 39"/>
                  <a:gd name="T10" fmla="*/ 39 w 46"/>
                  <a:gd name="T11" fmla="*/ 14 h 39"/>
                  <a:gd name="T12" fmla="*/ 45 w 46"/>
                  <a:gd name="T13" fmla="*/ 13 h 39"/>
                  <a:gd name="T14" fmla="*/ 43 w 46"/>
                  <a:gd name="T15" fmla="*/ 17 h 39"/>
                  <a:gd name="T16" fmla="*/ 46 w 46"/>
                  <a:gd name="T17" fmla="*/ 21 h 39"/>
                  <a:gd name="T18" fmla="*/ 37 w 46"/>
                  <a:gd name="T19" fmla="*/ 23 h 39"/>
                  <a:gd name="T20" fmla="*/ 27 w 46"/>
                  <a:gd name="T21" fmla="*/ 33 h 39"/>
                  <a:gd name="T22" fmla="*/ 15 w 46"/>
                  <a:gd name="T23" fmla="*/ 27 h 39"/>
                  <a:gd name="T24" fmla="*/ 13 w 46"/>
                  <a:gd name="T25" fmla="*/ 29 h 39"/>
                  <a:gd name="T26" fmla="*/ 4 w 46"/>
                  <a:gd name="T27" fmla="*/ 31 h 39"/>
                  <a:gd name="T28" fmla="*/ 10 w 46"/>
                  <a:gd name="T29" fmla="*/ 35 h 39"/>
                  <a:gd name="T30" fmla="*/ 3 w 46"/>
                  <a:gd name="T31" fmla="*/ 39 h 39"/>
                  <a:gd name="T32" fmla="*/ 1 w 46"/>
                  <a:gd name="T33" fmla="*/ 39 h 39"/>
                  <a:gd name="T34" fmla="*/ 1 w 46"/>
                  <a:gd name="T35" fmla="*/ 33 h 39"/>
                  <a:gd name="T36" fmla="*/ 0 w 46"/>
                  <a:gd name="T37" fmla="*/ 30 h 39"/>
                  <a:gd name="T38" fmla="*/ 5 w 46"/>
                  <a:gd name="T39" fmla="*/ 23 h 39"/>
                  <a:gd name="T40" fmla="*/ 5 w 46"/>
                  <a:gd name="T41" fmla="*/ 20 h 39"/>
                  <a:gd name="T42" fmla="*/ 7 w 46"/>
                  <a:gd name="T43" fmla="*/ 22 h 39"/>
                  <a:gd name="T44" fmla="*/ 6 w 46"/>
                  <a:gd name="T45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" h="39">
                    <a:moveTo>
                      <a:pt x="6" y="21"/>
                    </a:moveTo>
                    <a:cubicBezTo>
                      <a:pt x="7" y="21"/>
                      <a:pt x="8" y="21"/>
                      <a:pt x="9" y="21"/>
                    </a:cubicBezTo>
                    <a:cubicBezTo>
                      <a:pt x="14" y="21"/>
                      <a:pt x="16" y="10"/>
                      <a:pt x="16" y="6"/>
                    </a:cubicBezTo>
                    <a:cubicBezTo>
                      <a:pt x="16" y="5"/>
                      <a:pt x="14" y="5"/>
                      <a:pt x="14" y="3"/>
                    </a:cubicBezTo>
                    <a:cubicBezTo>
                      <a:pt x="14" y="1"/>
                      <a:pt x="16" y="1"/>
                      <a:pt x="16" y="0"/>
                    </a:cubicBezTo>
                    <a:cubicBezTo>
                      <a:pt x="24" y="5"/>
                      <a:pt x="27" y="14"/>
                      <a:pt x="39" y="14"/>
                    </a:cubicBezTo>
                    <a:cubicBezTo>
                      <a:pt x="41" y="14"/>
                      <a:pt x="43" y="12"/>
                      <a:pt x="45" y="13"/>
                    </a:cubicBezTo>
                    <a:cubicBezTo>
                      <a:pt x="44" y="15"/>
                      <a:pt x="43" y="15"/>
                      <a:pt x="43" y="17"/>
                    </a:cubicBezTo>
                    <a:cubicBezTo>
                      <a:pt x="43" y="19"/>
                      <a:pt x="45" y="20"/>
                      <a:pt x="46" y="21"/>
                    </a:cubicBezTo>
                    <a:cubicBezTo>
                      <a:pt x="44" y="22"/>
                      <a:pt x="42" y="23"/>
                      <a:pt x="37" y="23"/>
                    </a:cubicBezTo>
                    <a:cubicBezTo>
                      <a:pt x="31" y="23"/>
                      <a:pt x="29" y="30"/>
                      <a:pt x="27" y="33"/>
                    </a:cubicBezTo>
                    <a:cubicBezTo>
                      <a:pt x="22" y="30"/>
                      <a:pt x="20" y="30"/>
                      <a:pt x="15" y="27"/>
                    </a:cubicBezTo>
                    <a:cubicBezTo>
                      <a:pt x="14" y="27"/>
                      <a:pt x="13" y="28"/>
                      <a:pt x="13" y="29"/>
                    </a:cubicBezTo>
                    <a:cubicBezTo>
                      <a:pt x="9" y="29"/>
                      <a:pt x="4" y="26"/>
                      <a:pt x="4" y="31"/>
                    </a:cubicBezTo>
                    <a:cubicBezTo>
                      <a:pt x="4" y="34"/>
                      <a:pt x="8" y="34"/>
                      <a:pt x="10" y="35"/>
                    </a:cubicBezTo>
                    <a:cubicBezTo>
                      <a:pt x="7" y="38"/>
                      <a:pt x="5" y="37"/>
                      <a:pt x="3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3"/>
                      <a:pt x="1" y="33"/>
                    </a:cubicBezTo>
                    <a:cubicBezTo>
                      <a:pt x="1" y="32"/>
                      <a:pt x="0" y="31"/>
                      <a:pt x="0" y="30"/>
                    </a:cubicBezTo>
                    <a:cubicBezTo>
                      <a:pt x="0" y="27"/>
                      <a:pt x="4" y="25"/>
                      <a:pt x="5" y="2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6" y="21"/>
                      <a:pt x="7" y="22"/>
                    </a:cubicBez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Freeform 56"/>
              <p:cNvSpPr/>
              <p:nvPr/>
            </p:nvSpPr>
            <p:spPr bwMode="auto">
              <a:xfrm>
                <a:off x="7288615" y="2137666"/>
                <a:ext cx="19827" cy="19827"/>
              </a:xfrm>
              <a:custGeom>
                <a:avLst/>
                <a:gdLst>
                  <a:gd name="T0" fmla="*/ 7 w 8"/>
                  <a:gd name="T1" fmla="*/ 0 h 8"/>
                  <a:gd name="T2" fmla="*/ 8 w 8"/>
                  <a:gd name="T3" fmla="*/ 2 h 8"/>
                  <a:gd name="T4" fmla="*/ 1 w 8"/>
                  <a:gd name="T5" fmla="*/ 8 h 8"/>
                  <a:gd name="T6" fmla="*/ 1 w 8"/>
                  <a:gd name="T7" fmla="*/ 5 h 8"/>
                  <a:gd name="T8" fmla="*/ 8 w 8"/>
                  <a:gd name="T9" fmla="*/ 1 h 8"/>
                  <a:gd name="T10" fmla="*/ 7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4" y="8"/>
                      <a:pt x="1" y="8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2" y="3"/>
                      <a:pt x="5" y="1"/>
                      <a:pt x="8" y="1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Freeform 57"/>
              <p:cNvSpPr/>
              <p:nvPr/>
            </p:nvSpPr>
            <p:spPr bwMode="auto">
              <a:xfrm>
                <a:off x="7327030" y="2114122"/>
                <a:ext cx="27262" cy="19827"/>
              </a:xfrm>
              <a:custGeom>
                <a:avLst/>
                <a:gdLst>
                  <a:gd name="T0" fmla="*/ 11 w 11"/>
                  <a:gd name="T1" fmla="*/ 2 h 8"/>
                  <a:gd name="T2" fmla="*/ 1 w 11"/>
                  <a:gd name="T3" fmla="*/ 8 h 8"/>
                  <a:gd name="T4" fmla="*/ 1 w 11"/>
                  <a:gd name="T5" fmla="*/ 6 h 8"/>
                  <a:gd name="T6" fmla="*/ 7 w 11"/>
                  <a:gd name="T7" fmla="*/ 0 h 8"/>
                  <a:gd name="T8" fmla="*/ 11 w 11"/>
                  <a:gd name="T9" fmla="*/ 0 h 8"/>
                  <a:gd name="T10" fmla="*/ 11 w 11"/>
                  <a:gd name="T1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8">
                    <a:moveTo>
                      <a:pt x="11" y="2"/>
                    </a:moveTo>
                    <a:cubicBezTo>
                      <a:pt x="5" y="2"/>
                      <a:pt x="5" y="8"/>
                      <a:pt x="1" y="8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6"/>
                      <a:pt x="3" y="0"/>
                      <a:pt x="7" y="0"/>
                    </a:cubicBezTo>
                    <a:cubicBezTo>
                      <a:pt x="9" y="0"/>
                      <a:pt x="10" y="0"/>
                      <a:pt x="11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Freeform 58"/>
              <p:cNvSpPr/>
              <p:nvPr/>
            </p:nvSpPr>
            <p:spPr bwMode="auto">
              <a:xfrm>
                <a:off x="7376598" y="2094294"/>
                <a:ext cx="12392" cy="14870"/>
              </a:xfrm>
              <a:custGeom>
                <a:avLst/>
                <a:gdLst>
                  <a:gd name="T0" fmla="*/ 0 w 5"/>
                  <a:gd name="T1" fmla="*/ 4 h 6"/>
                  <a:gd name="T2" fmla="*/ 1 w 5"/>
                  <a:gd name="T3" fmla="*/ 2 h 6"/>
                  <a:gd name="T4" fmla="*/ 5 w 5"/>
                  <a:gd name="T5" fmla="*/ 0 h 6"/>
                  <a:gd name="T6" fmla="*/ 0 w 5"/>
                  <a:gd name="T7" fmla="*/ 6 h 6"/>
                  <a:gd name="T8" fmla="*/ 0 w 5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0" y="4"/>
                    </a:moveTo>
                    <a:cubicBezTo>
                      <a:pt x="1" y="4"/>
                      <a:pt x="0" y="2"/>
                      <a:pt x="1" y="2"/>
                    </a:cubicBezTo>
                    <a:cubicBezTo>
                      <a:pt x="1" y="0"/>
                      <a:pt x="5" y="0"/>
                      <a:pt x="5" y="0"/>
                    </a:cubicBezTo>
                    <a:cubicBezTo>
                      <a:pt x="5" y="2"/>
                      <a:pt x="3" y="6"/>
                      <a:pt x="0" y="6"/>
                    </a:cubicBezTo>
                    <a:cubicBezTo>
                      <a:pt x="0" y="6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Freeform 59"/>
              <p:cNvSpPr/>
              <p:nvPr/>
            </p:nvSpPr>
            <p:spPr bwMode="auto">
              <a:xfrm>
                <a:off x="7213024" y="1878673"/>
                <a:ext cx="55764" cy="220578"/>
              </a:xfrm>
              <a:custGeom>
                <a:avLst/>
                <a:gdLst>
                  <a:gd name="T0" fmla="*/ 17 w 23"/>
                  <a:gd name="T1" fmla="*/ 55 h 90"/>
                  <a:gd name="T2" fmla="*/ 9 w 23"/>
                  <a:gd name="T3" fmla="*/ 72 h 90"/>
                  <a:gd name="T4" fmla="*/ 17 w 23"/>
                  <a:gd name="T5" fmla="*/ 86 h 90"/>
                  <a:gd name="T6" fmla="*/ 16 w 23"/>
                  <a:gd name="T7" fmla="*/ 87 h 90"/>
                  <a:gd name="T8" fmla="*/ 13 w 23"/>
                  <a:gd name="T9" fmla="*/ 84 h 90"/>
                  <a:gd name="T10" fmla="*/ 11 w 23"/>
                  <a:gd name="T11" fmla="*/ 84 h 90"/>
                  <a:gd name="T12" fmla="*/ 4 w 23"/>
                  <a:gd name="T13" fmla="*/ 90 h 90"/>
                  <a:gd name="T14" fmla="*/ 4 w 23"/>
                  <a:gd name="T15" fmla="*/ 82 h 90"/>
                  <a:gd name="T16" fmla="*/ 5 w 23"/>
                  <a:gd name="T17" fmla="*/ 69 h 90"/>
                  <a:gd name="T18" fmla="*/ 3 w 23"/>
                  <a:gd name="T19" fmla="*/ 61 h 90"/>
                  <a:gd name="T20" fmla="*/ 4 w 23"/>
                  <a:gd name="T21" fmla="*/ 52 h 90"/>
                  <a:gd name="T22" fmla="*/ 4 w 23"/>
                  <a:gd name="T23" fmla="*/ 35 h 90"/>
                  <a:gd name="T24" fmla="*/ 0 w 23"/>
                  <a:gd name="T25" fmla="*/ 25 h 90"/>
                  <a:gd name="T26" fmla="*/ 6 w 23"/>
                  <a:gd name="T27" fmla="*/ 10 h 90"/>
                  <a:gd name="T28" fmla="*/ 7 w 23"/>
                  <a:gd name="T29" fmla="*/ 6 h 90"/>
                  <a:gd name="T30" fmla="*/ 7 w 23"/>
                  <a:gd name="T31" fmla="*/ 0 h 90"/>
                  <a:gd name="T32" fmla="*/ 9 w 23"/>
                  <a:gd name="T33" fmla="*/ 0 h 90"/>
                  <a:gd name="T34" fmla="*/ 13 w 23"/>
                  <a:gd name="T35" fmla="*/ 13 h 90"/>
                  <a:gd name="T36" fmla="*/ 14 w 23"/>
                  <a:gd name="T37" fmla="*/ 24 h 90"/>
                  <a:gd name="T38" fmla="*/ 14 w 23"/>
                  <a:gd name="T39" fmla="*/ 31 h 90"/>
                  <a:gd name="T40" fmla="*/ 16 w 23"/>
                  <a:gd name="T41" fmla="*/ 39 h 90"/>
                  <a:gd name="T42" fmla="*/ 23 w 23"/>
                  <a:gd name="T43" fmla="*/ 59 h 90"/>
                  <a:gd name="T44" fmla="*/ 17 w 23"/>
                  <a:gd name="T45" fmla="*/ 5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90">
                    <a:moveTo>
                      <a:pt x="17" y="55"/>
                    </a:moveTo>
                    <a:cubicBezTo>
                      <a:pt x="10" y="55"/>
                      <a:pt x="9" y="64"/>
                      <a:pt x="9" y="72"/>
                    </a:cubicBezTo>
                    <a:cubicBezTo>
                      <a:pt x="9" y="78"/>
                      <a:pt x="15" y="81"/>
                      <a:pt x="17" y="86"/>
                    </a:cubicBezTo>
                    <a:cubicBezTo>
                      <a:pt x="17" y="86"/>
                      <a:pt x="17" y="87"/>
                      <a:pt x="16" y="87"/>
                    </a:cubicBezTo>
                    <a:cubicBezTo>
                      <a:pt x="15" y="87"/>
                      <a:pt x="14" y="85"/>
                      <a:pt x="13" y="84"/>
                    </a:cubicBezTo>
                    <a:cubicBezTo>
                      <a:pt x="13" y="84"/>
                      <a:pt x="11" y="84"/>
                      <a:pt x="11" y="84"/>
                    </a:cubicBezTo>
                    <a:cubicBezTo>
                      <a:pt x="7" y="84"/>
                      <a:pt x="7" y="90"/>
                      <a:pt x="4" y="90"/>
                    </a:cubicBezTo>
                    <a:cubicBezTo>
                      <a:pt x="3" y="90"/>
                      <a:pt x="4" y="83"/>
                      <a:pt x="4" y="82"/>
                    </a:cubicBezTo>
                    <a:cubicBezTo>
                      <a:pt x="4" y="77"/>
                      <a:pt x="5" y="73"/>
                      <a:pt x="5" y="69"/>
                    </a:cubicBezTo>
                    <a:cubicBezTo>
                      <a:pt x="5" y="65"/>
                      <a:pt x="3" y="64"/>
                      <a:pt x="3" y="61"/>
                    </a:cubicBezTo>
                    <a:cubicBezTo>
                      <a:pt x="3" y="56"/>
                      <a:pt x="4" y="55"/>
                      <a:pt x="4" y="52"/>
                    </a:cubicBezTo>
                    <a:cubicBezTo>
                      <a:pt x="4" y="44"/>
                      <a:pt x="4" y="42"/>
                      <a:pt x="4" y="35"/>
                    </a:cubicBezTo>
                    <a:cubicBezTo>
                      <a:pt x="4" y="31"/>
                      <a:pt x="0" y="29"/>
                      <a:pt x="0" y="25"/>
                    </a:cubicBezTo>
                    <a:cubicBezTo>
                      <a:pt x="0" y="19"/>
                      <a:pt x="2" y="11"/>
                      <a:pt x="6" y="10"/>
                    </a:cubicBezTo>
                    <a:cubicBezTo>
                      <a:pt x="6" y="8"/>
                      <a:pt x="7" y="8"/>
                      <a:pt x="7" y="6"/>
                    </a:cubicBezTo>
                    <a:cubicBezTo>
                      <a:pt x="7" y="3"/>
                      <a:pt x="7" y="3"/>
                      <a:pt x="7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9" y="6"/>
                      <a:pt x="12" y="10"/>
                      <a:pt x="13" y="13"/>
                    </a:cubicBezTo>
                    <a:cubicBezTo>
                      <a:pt x="14" y="17"/>
                      <a:pt x="12" y="20"/>
                      <a:pt x="14" y="24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4"/>
                      <a:pt x="15" y="37"/>
                      <a:pt x="16" y="39"/>
                    </a:cubicBezTo>
                    <a:cubicBezTo>
                      <a:pt x="18" y="46"/>
                      <a:pt x="22" y="52"/>
                      <a:pt x="23" y="59"/>
                    </a:cubicBezTo>
                    <a:cubicBezTo>
                      <a:pt x="22" y="57"/>
                      <a:pt x="20" y="55"/>
                      <a:pt x="17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Freeform 60"/>
              <p:cNvSpPr/>
              <p:nvPr/>
            </p:nvSpPr>
            <p:spPr bwMode="auto">
              <a:xfrm>
                <a:off x="5405029" y="1117804"/>
                <a:ext cx="351933" cy="256515"/>
              </a:xfrm>
              <a:custGeom>
                <a:avLst/>
                <a:gdLst>
                  <a:gd name="T0" fmla="*/ 50 w 144"/>
                  <a:gd name="T1" fmla="*/ 104 h 105"/>
                  <a:gd name="T2" fmla="*/ 33 w 144"/>
                  <a:gd name="T3" fmla="*/ 85 h 105"/>
                  <a:gd name="T4" fmla="*/ 68 w 144"/>
                  <a:gd name="T5" fmla="*/ 43 h 105"/>
                  <a:gd name="T6" fmla="*/ 82 w 144"/>
                  <a:gd name="T7" fmla="*/ 35 h 105"/>
                  <a:gd name="T8" fmla="*/ 88 w 144"/>
                  <a:gd name="T9" fmla="*/ 29 h 105"/>
                  <a:gd name="T10" fmla="*/ 115 w 144"/>
                  <a:gd name="T11" fmla="*/ 22 h 105"/>
                  <a:gd name="T12" fmla="*/ 144 w 144"/>
                  <a:gd name="T13" fmla="*/ 7 h 105"/>
                  <a:gd name="T14" fmla="*/ 132 w 144"/>
                  <a:gd name="T15" fmla="*/ 0 h 105"/>
                  <a:gd name="T16" fmla="*/ 89 w 144"/>
                  <a:gd name="T17" fmla="*/ 16 h 105"/>
                  <a:gd name="T18" fmla="*/ 81 w 144"/>
                  <a:gd name="T19" fmla="*/ 13 h 105"/>
                  <a:gd name="T20" fmla="*/ 72 w 144"/>
                  <a:gd name="T21" fmla="*/ 16 h 105"/>
                  <a:gd name="T22" fmla="*/ 46 w 144"/>
                  <a:gd name="T23" fmla="*/ 30 h 105"/>
                  <a:gd name="T24" fmla="*/ 34 w 144"/>
                  <a:gd name="T25" fmla="*/ 32 h 105"/>
                  <a:gd name="T26" fmla="*/ 31 w 144"/>
                  <a:gd name="T27" fmla="*/ 35 h 105"/>
                  <a:gd name="T28" fmla="*/ 33 w 144"/>
                  <a:gd name="T29" fmla="*/ 40 h 105"/>
                  <a:gd name="T30" fmla="*/ 19 w 144"/>
                  <a:gd name="T31" fmla="*/ 57 h 105"/>
                  <a:gd name="T32" fmla="*/ 23 w 144"/>
                  <a:gd name="T33" fmla="*/ 63 h 105"/>
                  <a:gd name="T34" fmla="*/ 9 w 144"/>
                  <a:gd name="T35" fmla="*/ 71 h 105"/>
                  <a:gd name="T36" fmla="*/ 9 w 144"/>
                  <a:gd name="T37" fmla="*/ 76 h 105"/>
                  <a:gd name="T38" fmla="*/ 0 w 144"/>
                  <a:gd name="T39" fmla="*/ 87 h 105"/>
                  <a:gd name="T40" fmla="*/ 6 w 144"/>
                  <a:gd name="T41" fmla="*/ 93 h 105"/>
                  <a:gd name="T42" fmla="*/ 14 w 144"/>
                  <a:gd name="T43" fmla="*/ 93 h 105"/>
                  <a:gd name="T44" fmla="*/ 19 w 144"/>
                  <a:gd name="T45" fmla="*/ 103 h 105"/>
                  <a:gd name="T46" fmla="*/ 26 w 144"/>
                  <a:gd name="T47" fmla="*/ 103 h 105"/>
                  <a:gd name="T48" fmla="*/ 28 w 144"/>
                  <a:gd name="T49" fmla="*/ 105 h 105"/>
                  <a:gd name="T50" fmla="*/ 50 w 144"/>
                  <a:gd name="T51" fmla="*/ 105 h 105"/>
                  <a:gd name="T52" fmla="*/ 47 w 144"/>
                  <a:gd name="T53" fmla="*/ 101 h 105"/>
                  <a:gd name="T54" fmla="*/ 50 w 144"/>
                  <a:gd name="T55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105">
                    <a:moveTo>
                      <a:pt x="50" y="104"/>
                    </a:moveTo>
                    <a:cubicBezTo>
                      <a:pt x="44" y="98"/>
                      <a:pt x="33" y="96"/>
                      <a:pt x="33" y="85"/>
                    </a:cubicBezTo>
                    <a:cubicBezTo>
                      <a:pt x="33" y="66"/>
                      <a:pt x="53" y="47"/>
                      <a:pt x="68" y="43"/>
                    </a:cubicBezTo>
                    <a:cubicBezTo>
                      <a:pt x="73" y="42"/>
                      <a:pt x="75" y="35"/>
                      <a:pt x="82" y="35"/>
                    </a:cubicBezTo>
                    <a:cubicBezTo>
                      <a:pt x="85" y="35"/>
                      <a:pt x="86" y="30"/>
                      <a:pt x="88" y="29"/>
                    </a:cubicBezTo>
                    <a:cubicBezTo>
                      <a:pt x="97" y="24"/>
                      <a:pt x="105" y="27"/>
                      <a:pt x="115" y="22"/>
                    </a:cubicBezTo>
                    <a:cubicBezTo>
                      <a:pt x="122" y="18"/>
                      <a:pt x="144" y="17"/>
                      <a:pt x="144" y="7"/>
                    </a:cubicBezTo>
                    <a:cubicBezTo>
                      <a:pt x="144" y="4"/>
                      <a:pt x="136" y="0"/>
                      <a:pt x="132" y="0"/>
                    </a:cubicBezTo>
                    <a:cubicBezTo>
                      <a:pt x="118" y="0"/>
                      <a:pt x="105" y="16"/>
                      <a:pt x="89" y="16"/>
                    </a:cubicBezTo>
                    <a:cubicBezTo>
                      <a:pt x="86" y="16"/>
                      <a:pt x="84" y="13"/>
                      <a:pt x="81" y="13"/>
                    </a:cubicBezTo>
                    <a:cubicBezTo>
                      <a:pt x="75" y="13"/>
                      <a:pt x="75" y="16"/>
                      <a:pt x="72" y="16"/>
                    </a:cubicBezTo>
                    <a:cubicBezTo>
                      <a:pt x="61" y="16"/>
                      <a:pt x="53" y="30"/>
                      <a:pt x="46" y="30"/>
                    </a:cubicBezTo>
                    <a:cubicBezTo>
                      <a:pt x="42" y="30"/>
                      <a:pt x="39" y="32"/>
                      <a:pt x="34" y="32"/>
                    </a:cubicBezTo>
                    <a:cubicBezTo>
                      <a:pt x="32" y="32"/>
                      <a:pt x="31" y="33"/>
                      <a:pt x="31" y="35"/>
                    </a:cubicBezTo>
                    <a:cubicBezTo>
                      <a:pt x="31" y="36"/>
                      <a:pt x="33" y="37"/>
                      <a:pt x="33" y="40"/>
                    </a:cubicBezTo>
                    <a:cubicBezTo>
                      <a:pt x="33" y="48"/>
                      <a:pt x="19" y="52"/>
                      <a:pt x="19" y="57"/>
                    </a:cubicBezTo>
                    <a:cubicBezTo>
                      <a:pt x="19" y="59"/>
                      <a:pt x="23" y="60"/>
                      <a:pt x="23" y="63"/>
                    </a:cubicBezTo>
                    <a:cubicBezTo>
                      <a:pt x="18" y="64"/>
                      <a:pt x="9" y="66"/>
                      <a:pt x="9" y="71"/>
                    </a:cubicBezTo>
                    <a:cubicBezTo>
                      <a:pt x="9" y="74"/>
                      <a:pt x="9" y="76"/>
                      <a:pt x="9" y="76"/>
                    </a:cubicBezTo>
                    <a:cubicBezTo>
                      <a:pt x="9" y="81"/>
                      <a:pt x="0" y="80"/>
                      <a:pt x="0" y="87"/>
                    </a:cubicBezTo>
                    <a:cubicBezTo>
                      <a:pt x="0" y="91"/>
                      <a:pt x="6" y="93"/>
                      <a:pt x="6" y="93"/>
                    </a:cubicBezTo>
                    <a:cubicBezTo>
                      <a:pt x="6" y="93"/>
                      <a:pt x="13" y="93"/>
                      <a:pt x="14" y="93"/>
                    </a:cubicBezTo>
                    <a:cubicBezTo>
                      <a:pt x="19" y="94"/>
                      <a:pt x="17" y="99"/>
                      <a:pt x="19" y="103"/>
                    </a:cubicBezTo>
                    <a:cubicBezTo>
                      <a:pt x="19" y="104"/>
                      <a:pt x="24" y="103"/>
                      <a:pt x="26" y="103"/>
                    </a:cubicBezTo>
                    <a:cubicBezTo>
                      <a:pt x="27" y="103"/>
                      <a:pt x="27" y="105"/>
                      <a:pt x="28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49" y="103"/>
                      <a:pt x="48" y="102"/>
                      <a:pt x="47" y="101"/>
                    </a:cubicBezTo>
                    <a:lnTo>
                      <a:pt x="50" y="1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Freeform 63"/>
              <p:cNvSpPr/>
              <p:nvPr/>
            </p:nvSpPr>
            <p:spPr bwMode="auto">
              <a:xfrm>
                <a:off x="4774275" y="1093020"/>
                <a:ext cx="3404087" cy="1265225"/>
              </a:xfrm>
              <a:custGeom>
                <a:avLst/>
                <a:gdLst>
                  <a:gd name="T0" fmla="*/ 986 w 1392"/>
                  <a:gd name="T1" fmla="*/ 380 h 517"/>
                  <a:gd name="T2" fmla="*/ 950 w 1392"/>
                  <a:gd name="T3" fmla="*/ 315 h 517"/>
                  <a:gd name="T4" fmla="*/ 1084 w 1392"/>
                  <a:gd name="T5" fmla="*/ 265 h 517"/>
                  <a:gd name="T6" fmla="*/ 1174 w 1392"/>
                  <a:gd name="T7" fmla="*/ 225 h 517"/>
                  <a:gd name="T8" fmla="*/ 1112 w 1392"/>
                  <a:gd name="T9" fmla="*/ 302 h 517"/>
                  <a:gd name="T10" fmla="*/ 1167 w 1392"/>
                  <a:gd name="T11" fmla="*/ 294 h 517"/>
                  <a:gd name="T12" fmla="*/ 1294 w 1392"/>
                  <a:gd name="T13" fmla="*/ 203 h 517"/>
                  <a:gd name="T14" fmla="*/ 1375 w 1392"/>
                  <a:gd name="T15" fmla="*/ 186 h 517"/>
                  <a:gd name="T16" fmla="*/ 1231 w 1392"/>
                  <a:gd name="T17" fmla="*/ 126 h 517"/>
                  <a:gd name="T18" fmla="*/ 1081 w 1392"/>
                  <a:gd name="T19" fmla="*/ 103 h 517"/>
                  <a:gd name="T20" fmla="*/ 934 w 1392"/>
                  <a:gd name="T21" fmla="*/ 101 h 517"/>
                  <a:gd name="T22" fmla="*/ 855 w 1392"/>
                  <a:gd name="T23" fmla="*/ 63 h 517"/>
                  <a:gd name="T24" fmla="*/ 718 w 1392"/>
                  <a:gd name="T25" fmla="*/ 67 h 517"/>
                  <a:gd name="T26" fmla="*/ 662 w 1392"/>
                  <a:gd name="T27" fmla="*/ 17 h 517"/>
                  <a:gd name="T28" fmla="*/ 494 w 1392"/>
                  <a:gd name="T29" fmla="*/ 76 h 517"/>
                  <a:gd name="T30" fmla="*/ 435 w 1392"/>
                  <a:gd name="T31" fmla="*/ 96 h 517"/>
                  <a:gd name="T32" fmla="*/ 419 w 1392"/>
                  <a:gd name="T33" fmla="*/ 78 h 517"/>
                  <a:gd name="T34" fmla="*/ 333 w 1392"/>
                  <a:gd name="T35" fmla="*/ 134 h 517"/>
                  <a:gd name="T36" fmla="*/ 210 w 1392"/>
                  <a:gd name="T37" fmla="*/ 160 h 517"/>
                  <a:gd name="T38" fmla="*/ 139 w 1392"/>
                  <a:gd name="T39" fmla="*/ 192 h 517"/>
                  <a:gd name="T40" fmla="*/ 149 w 1392"/>
                  <a:gd name="T41" fmla="*/ 147 h 517"/>
                  <a:gd name="T42" fmla="*/ 83 w 1392"/>
                  <a:gd name="T43" fmla="*/ 153 h 517"/>
                  <a:gd name="T44" fmla="*/ 89 w 1392"/>
                  <a:gd name="T45" fmla="*/ 202 h 517"/>
                  <a:gd name="T46" fmla="*/ 76 w 1392"/>
                  <a:gd name="T47" fmla="*/ 256 h 517"/>
                  <a:gd name="T48" fmla="*/ 33 w 1392"/>
                  <a:gd name="T49" fmla="*/ 289 h 517"/>
                  <a:gd name="T50" fmla="*/ 11 w 1392"/>
                  <a:gd name="T51" fmla="*/ 321 h 517"/>
                  <a:gd name="T52" fmla="*/ 36 w 1392"/>
                  <a:gd name="T53" fmla="*/ 363 h 517"/>
                  <a:gd name="T54" fmla="*/ 57 w 1392"/>
                  <a:gd name="T55" fmla="*/ 388 h 517"/>
                  <a:gd name="T56" fmla="*/ 73 w 1392"/>
                  <a:gd name="T57" fmla="*/ 419 h 517"/>
                  <a:gd name="T58" fmla="*/ 136 w 1392"/>
                  <a:gd name="T59" fmla="*/ 420 h 517"/>
                  <a:gd name="T60" fmla="*/ 147 w 1392"/>
                  <a:gd name="T61" fmla="*/ 407 h 517"/>
                  <a:gd name="T62" fmla="*/ 185 w 1392"/>
                  <a:gd name="T63" fmla="*/ 456 h 517"/>
                  <a:gd name="T64" fmla="*/ 228 w 1392"/>
                  <a:gd name="T65" fmla="*/ 476 h 517"/>
                  <a:gd name="T66" fmla="*/ 238 w 1392"/>
                  <a:gd name="T67" fmla="*/ 482 h 517"/>
                  <a:gd name="T68" fmla="*/ 228 w 1392"/>
                  <a:gd name="T69" fmla="*/ 412 h 517"/>
                  <a:gd name="T70" fmla="*/ 269 w 1392"/>
                  <a:gd name="T71" fmla="*/ 419 h 517"/>
                  <a:gd name="T72" fmla="*/ 278 w 1392"/>
                  <a:gd name="T73" fmla="*/ 455 h 517"/>
                  <a:gd name="T74" fmla="*/ 279 w 1392"/>
                  <a:gd name="T75" fmla="*/ 485 h 517"/>
                  <a:gd name="T76" fmla="*/ 291 w 1392"/>
                  <a:gd name="T77" fmla="*/ 491 h 517"/>
                  <a:gd name="T78" fmla="*/ 340 w 1392"/>
                  <a:gd name="T79" fmla="*/ 505 h 517"/>
                  <a:gd name="T80" fmla="*/ 364 w 1392"/>
                  <a:gd name="T81" fmla="*/ 507 h 517"/>
                  <a:gd name="T82" fmla="*/ 396 w 1392"/>
                  <a:gd name="T83" fmla="*/ 501 h 517"/>
                  <a:gd name="T84" fmla="*/ 426 w 1392"/>
                  <a:gd name="T85" fmla="*/ 501 h 517"/>
                  <a:gd name="T86" fmla="*/ 441 w 1392"/>
                  <a:gd name="T87" fmla="*/ 486 h 517"/>
                  <a:gd name="T88" fmla="*/ 540 w 1392"/>
                  <a:gd name="T89" fmla="*/ 386 h 517"/>
                  <a:gd name="T90" fmla="*/ 647 w 1392"/>
                  <a:gd name="T91" fmla="*/ 347 h 517"/>
                  <a:gd name="T92" fmla="*/ 797 w 1392"/>
                  <a:gd name="T93" fmla="*/ 370 h 517"/>
                  <a:gd name="T94" fmla="*/ 919 w 1392"/>
                  <a:gd name="T95" fmla="*/ 394 h 517"/>
                  <a:gd name="T96" fmla="*/ 911 w 1392"/>
                  <a:gd name="T97" fmla="*/ 426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92" h="517">
                    <a:moveTo>
                      <a:pt x="910" y="444"/>
                    </a:moveTo>
                    <a:cubicBezTo>
                      <a:pt x="910" y="444"/>
                      <a:pt x="921" y="447"/>
                      <a:pt x="930" y="447"/>
                    </a:cubicBezTo>
                    <a:cubicBezTo>
                      <a:pt x="946" y="447"/>
                      <a:pt x="962" y="413"/>
                      <a:pt x="973" y="401"/>
                    </a:cubicBezTo>
                    <a:cubicBezTo>
                      <a:pt x="978" y="397"/>
                      <a:pt x="984" y="387"/>
                      <a:pt x="986" y="380"/>
                    </a:cubicBezTo>
                    <a:cubicBezTo>
                      <a:pt x="988" y="371"/>
                      <a:pt x="985" y="366"/>
                      <a:pt x="989" y="358"/>
                    </a:cubicBezTo>
                    <a:cubicBezTo>
                      <a:pt x="991" y="355"/>
                      <a:pt x="994" y="349"/>
                      <a:pt x="994" y="342"/>
                    </a:cubicBezTo>
                    <a:cubicBezTo>
                      <a:pt x="994" y="335"/>
                      <a:pt x="982" y="320"/>
                      <a:pt x="976" y="324"/>
                    </a:cubicBezTo>
                    <a:cubicBezTo>
                      <a:pt x="959" y="337"/>
                      <a:pt x="950" y="317"/>
                      <a:pt x="950" y="315"/>
                    </a:cubicBezTo>
                    <a:cubicBezTo>
                      <a:pt x="950" y="307"/>
                      <a:pt x="966" y="298"/>
                      <a:pt x="972" y="292"/>
                    </a:cubicBezTo>
                    <a:cubicBezTo>
                      <a:pt x="981" y="283"/>
                      <a:pt x="992" y="268"/>
                      <a:pt x="1005" y="265"/>
                    </a:cubicBezTo>
                    <a:cubicBezTo>
                      <a:pt x="1016" y="262"/>
                      <a:pt x="1050" y="259"/>
                      <a:pt x="1059" y="259"/>
                    </a:cubicBezTo>
                    <a:cubicBezTo>
                      <a:pt x="1071" y="259"/>
                      <a:pt x="1076" y="265"/>
                      <a:pt x="1084" y="265"/>
                    </a:cubicBezTo>
                    <a:cubicBezTo>
                      <a:pt x="1088" y="265"/>
                      <a:pt x="1090" y="265"/>
                      <a:pt x="1099" y="265"/>
                    </a:cubicBezTo>
                    <a:cubicBezTo>
                      <a:pt x="1104" y="246"/>
                      <a:pt x="1113" y="235"/>
                      <a:pt x="1132" y="235"/>
                    </a:cubicBezTo>
                    <a:cubicBezTo>
                      <a:pt x="1138" y="235"/>
                      <a:pt x="1140" y="233"/>
                      <a:pt x="1150" y="235"/>
                    </a:cubicBezTo>
                    <a:cubicBezTo>
                      <a:pt x="1145" y="239"/>
                      <a:pt x="1143" y="263"/>
                      <a:pt x="1174" y="225"/>
                    </a:cubicBezTo>
                    <a:cubicBezTo>
                      <a:pt x="1177" y="224"/>
                      <a:pt x="1192" y="230"/>
                      <a:pt x="1170" y="245"/>
                    </a:cubicBezTo>
                    <a:cubicBezTo>
                      <a:pt x="1162" y="250"/>
                      <a:pt x="1155" y="247"/>
                      <a:pt x="1150" y="255"/>
                    </a:cubicBezTo>
                    <a:cubicBezTo>
                      <a:pt x="1144" y="264"/>
                      <a:pt x="1138" y="274"/>
                      <a:pt x="1129" y="279"/>
                    </a:cubicBezTo>
                    <a:cubicBezTo>
                      <a:pt x="1122" y="283"/>
                      <a:pt x="1112" y="290"/>
                      <a:pt x="1112" y="302"/>
                    </a:cubicBezTo>
                    <a:cubicBezTo>
                      <a:pt x="1112" y="313"/>
                      <a:pt x="1116" y="348"/>
                      <a:pt x="1124" y="354"/>
                    </a:cubicBezTo>
                    <a:cubicBezTo>
                      <a:pt x="1129" y="345"/>
                      <a:pt x="1133" y="330"/>
                      <a:pt x="1145" y="327"/>
                    </a:cubicBezTo>
                    <a:cubicBezTo>
                      <a:pt x="1144" y="319"/>
                      <a:pt x="1157" y="317"/>
                      <a:pt x="1157" y="311"/>
                    </a:cubicBezTo>
                    <a:cubicBezTo>
                      <a:pt x="1157" y="301"/>
                      <a:pt x="1167" y="299"/>
                      <a:pt x="1167" y="294"/>
                    </a:cubicBezTo>
                    <a:cubicBezTo>
                      <a:pt x="1167" y="290"/>
                      <a:pt x="1164" y="287"/>
                      <a:pt x="1167" y="281"/>
                    </a:cubicBezTo>
                    <a:cubicBezTo>
                      <a:pt x="1190" y="231"/>
                      <a:pt x="1211" y="258"/>
                      <a:pt x="1220" y="258"/>
                    </a:cubicBezTo>
                    <a:cubicBezTo>
                      <a:pt x="1245" y="258"/>
                      <a:pt x="1263" y="225"/>
                      <a:pt x="1286" y="225"/>
                    </a:cubicBezTo>
                    <a:cubicBezTo>
                      <a:pt x="1328" y="224"/>
                      <a:pt x="1294" y="208"/>
                      <a:pt x="1294" y="203"/>
                    </a:cubicBezTo>
                    <a:cubicBezTo>
                      <a:pt x="1294" y="191"/>
                      <a:pt x="1311" y="193"/>
                      <a:pt x="1315" y="186"/>
                    </a:cubicBezTo>
                    <a:cubicBezTo>
                      <a:pt x="1316" y="183"/>
                      <a:pt x="1313" y="176"/>
                      <a:pt x="1319" y="176"/>
                    </a:cubicBezTo>
                    <a:cubicBezTo>
                      <a:pt x="1337" y="176"/>
                      <a:pt x="1352" y="200"/>
                      <a:pt x="1365" y="200"/>
                    </a:cubicBezTo>
                    <a:cubicBezTo>
                      <a:pt x="1371" y="200"/>
                      <a:pt x="1372" y="190"/>
                      <a:pt x="1375" y="186"/>
                    </a:cubicBezTo>
                    <a:cubicBezTo>
                      <a:pt x="1380" y="180"/>
                      <a:pt x="1384" y="181"/>
                      <a:pt x="1392" y="178"/>
                    </a:cubicBezTo>
                    <a:cubicBezTo>
                      <a:pt x="1382" y="165"/>
                      <a:pt x="1348" y="157"/>
                      <a:pt x="1332" y="147"/>
                    </a:cubicBezTo>
                    <a:cubicBezTo>
                      <a:pt x="1309" y="134"/>
                      <a:pt x="1279" y="120"/>
                      <a:pt x="1246" y="120"/>
                    </a:cubicBezTo>
                    <a:cubicBezTo>
                      <a:pt x="1237" y="120"/>
                      <a:pt x="1230" y="122"/>
                      <a:pt x="1231" y="126"/>
                    </a:cubicBezTo>
                    <a:cubicBezTo>
                      <a:pt x="1240" y="154"/>
                      <a:pt x="1218" y="126"/>
                      <a:pt x="1213" y="126"/>
                    </a:cubicBezTo>
                    <a:cubicBezTo>
                      <a:pt x="1147" y="124"/>
                      <a:pt x="1147" y="124"/>
                      <a:pt x="1147" y="124"/>
                    </a:cubicBezTo>
                    <a:cubicBezTo>
                      <a:pt x="1143" y="109"/>
                      <a:pt x="1133" y="104"/>
                      <a:pt x="1114" y="104"/>
                    </a:cubicBezTo>
                    <a:cubicBezTo>
                      <a:pt x="1103" y="104"/>
                      <a:pt x="1087" y="108"/>
                      <a:pt x="1081" y="103"/>
                    </a:cubicBezTo>
                    <a:cubicBezTo>
                      <a:pt x="1075" y="98"/>
                      <a:pt x="1075" y="91"/>
                      <a:pt x="1066" y="88"/>
                    </a:cubicBezTo>
                    <a:cubicBezTo>
                      <a:pt x="1049" y="83"/>
                      <a:pt x="1030" y="78"/>
                      <a:pt x="1008" y="78"/>
                    </a:cubicBezTo>
                    <a:cubicBezTo>
                      <a:pt x="985" y="78"/>
                      <a:pt x="982" y="90"/>
                      <a:pt x="980" y="101"/>
                    </a:cubicBezTo>
                    <a:cubicBezTo>
                      <a:pt x="959" y="101"/>
                      <a:pt x="949" y="101"/>
                      <a:pt x="934" y="101"/>
                    </a:cubicBezTo>
                    <a:cubicBezTo>
                      <a:pt x="926" y="101"/>
                      <a:pt x="925" y="95"/>
                      <a:pt x="916" y="94"/>
                    </a:cubicBezTo>
                    <a:cubicBezTo>
                      <a:pt x="915" y="98"/>
                      <a:pt x="913" y="107"/>
                      <a:pt x="908" y="107"/>
                    </a:cubicBezTo>
                    <a:cubicBezTo>
                      <a:pt x="896" y="107"/>
                      <a:pt x="891" y="92"/>
                      <a:pt x="891" y="84"/>
                    </a:cubicBezTo>
                    <a:cubicBezTo>
                      <a:pt x="891" y="82"/>
                      <a:pt x="914" y="68"/>
                      <a:pt x="855" y="63"/>
                    </a:cubicBezTo>
                    <a:cubicBezTo>
                      <a:pt x="848" y="62"/>
                      <a:pt x="844" y="65"/>
                      <a:pt x="844" y="74"/>
                    </a:cubicBezTo>
                    <a:cubicBezTo>
                      <a:pt x="812" y="74"/>
                      <a:pt x="812" y="74"/>
                      <a:pt x="812" y="74"/>
                    </a:cubicBezTo>
                    <a:cubicBezTo>
                      <a:pt x="803" y="72"/>
                      <a:pt x="753" y="66"/>
                      <a:pt x="747" y="56"/>
                    </a:cubicBezTo>
                    <a:cubicBezTo>
                      <a:pt x="709" y="86"/>
                      <a:pt x="718" y="67"/>
                      <a:pt x="718" y="67"/>
                    </a:cubicBezTo>
                    <a:cubicBezTo>
                      <a:pt x="727" y="56"/>
                      <a:pt x="813" y="32"/>
                      <a:pt x="742" y="15"/>
                    </a:cubicBezTo>
                    <a:cubicBezTo>
                      <a:pt x="712" y="15"/>
                      <a:pt x="712" y="15"/>
                      <a:pt x="712" y="15"/>
                    </a:cubicBezTo>
                    <a:cubicBezTo>
                      <a:pt x="709" y="7"/>
                      <a:pt x="703" y="0"/>
                      <a:pt x="690" y="0"/>
                    </a:cubicBezTo>
                    <a:cubicBezTo>
                      <a:pt x="675" y="0"/>
                      <a:pt x="669" y="11"/>
                      <a:pt x="662" y="17"/>
                    </a:cubicBezTo>
                    <a:cubicBezTo>
                      <a:pt x="656" y="21"/>
                      <a:pt x="619" y="36"/>
                      <a:pt x="622" y="23"/>
                    </a:cubicBezTo>
                    <a:cubicBezTo>
                      <a:pt x="613" y="25"/>
                      <a:pt x="572" y="28"/>
                      <a:pt x="551" y="47"/>
                    </a:cubicBezTo>
                    <a:cubicBezTo>
                      <a:pt x="547" y="51"/>
                      <a:pt x="545" y="63"/>
                      <a:pt x="539" y="63"/>
                    </a:cubicBezTo>
                    <a:cubicBezTo>
                      <a:pt x="529" y="63"/>
                      <a:pt x="494" y="59"/>
                      <a:pt x="494" y="76"/>
                    </a:cubicBezTo>
                    <a:cubicBezTo>
                      <a:pt x="494" y="79"/>
                      <a:pt x="497" y="82"/>
                      <a:pt x="498" y="87"/>
                    </a:cubicBezTo>
                    <a:cubicBezTo>
                      <a:pt x="492" y="91"/>
                      <a:pt x="490" y="87"/>
                      <a:pt x="469" y="87"/>
                    </a:cubicBezTo>
                    <a:cubicBezTo>
                      <a:pt x="452" y="110"/>
                      <a:pt x="454" y="84"/>
                      <a:pt x="450" y="78"/>
                    </a:cubicBezTo>
                    <a:cubicBezTo>
                      <a:pt x="448" y="88"/>
                      <a:pt x="442" y="92"/>
                      <a:pt x="435" y="96"/>
                    </a:cubicBezTo>
                    <a:cubicBezTo>
                      <a:pt x="437" y="104"/>
                      <a:pt x="450" y="112"/>
                      <a:pt x="441" y="122"/>
                    </a:cubicBezTo>
                    <a:cubicBezTo>
                      <a:pt x="435" y="128"/>
                      <a:pt x="452" y="149"/>
                      <a:pt x="443" y="149"/>
                    </a:cubicBezTo>
                    <a:cubicBezTo>
                      <a:pt x="431" y="149"/>
                      <a:pt x="428" y="106"/>
                      <a:pt x="428" y="97"/>
                    </a:cubicBezTo>
                    <a:cubicBezTo>
                      <a:pt x="428" y="87"/>
                      <a:pt x="444" y="83"/>
                      <a:pt x="419" y="78"/>
                    </a:cubicBezTo>
                    <a:cubicBezTo>
                      <a:pt x="407" y="76"/>
                      <a:pt x="383" y="96"/>
                      <a:pt x="383" y="107"/>
                    </a:cubicBezTo>
                    <a:cubicBezTo>
                      <a:pt x="383" y="120"/>
                      <a:pt x="389" y="129"/>
                      <a:pt x="396" y="136"/>
                    </a:cubicBezTo>
                    <a:cubicBezTo>
                      <a:pt x="412" y="161"/>
                      <a:pt x="374" y="133"/>
                      <a:pt x="360" y="129"/>
                    </a:cubicBezTo>
                    <a:cubicBezTo>
                      <a:pt x="321" y="119"/>
                      <a:pt x="333" y="132"/>
                      <a:pt x="333" y="134"/>
                    </a:cubicBezTo>
                    <a:cubicBezTo>
                      <a:pt x="332" y="157"/>
                      <a:pt x="322" y="139"/>
                      <a:pt x="317" y="139"/>
                    </a:cubicBezTo>
                    <a:cubicBezTo>
                      <a:pt x="308" y="139"/>
                      <a:pt x="290" y="151"/>
                      <a:pt x="277" y="144"/>
                    </a:cubicBezTo>
                    <a:cubicBezTo>
                      <a:pt x="271" y="128"/>
                      <a:pt x="228" y="166"/>
                      <a:pt x="217" y="166"/>
                    </a:cubicBezTo>
                    <a:cubicBezTo>
                      <a:pt x="213" y="166"/>
                      <a:pt x="208" y="163"/>
                      <a:pt x="210" y="160"/>
                    </a:cubicBezTo>
                    <a:cubicBezTo>
                      <a:pt x="214" y="149"/>
                      <a:pt x="208" y="124"/>
                      <a:pt x="195" y="162"/>
                    </a:cubicBezTo>
                    <a:cubicBezTo>
                      <a:pt x="195" y="164"/>
                      <a:pt x="200" y="165"/>
                      <a:pt x="200" y="170"/>
                    </a:cubicBezTo>
                    <a:cubicBezTo>
                      <a:pt x="200" y="180"/>
                      <a:pt x="185" y="173"/>
                      <a:pt x="177" y="176"/>
                    </a:cubicBezTo>
                    <a:cubicBezTo>
                      <a:pt x="169" y="179"/>
                      <a:pt x="173" y="206"/>
                      <a:pt x="139" y="192"/>
                    </a:cubicBezTo>
                    <a:cubicBezTo>
                      <a:pt x="139" y="203"/>
                      <a:pt x="139" y="203"/>
                      <a:pt x="139" y="203"/>
                    </a:cubicBezTo>
                    <a:cubicBezTo>
                      <a:pt x="123" y="202"/>
                      <a:pt x="125" y="184"/>
                      <a:pt x="119" y="176"/>
                    </a:cubicBezTo>
                    <a:cubicBezTo>
                      <a:pt x="132" y="176"/>
                      <a:pt x="138" y="176"/>
                      <a:pt x="150" y="179"/>
                    </a:cubicBezTo>
                    <a:cubicBezTo>
                      <a:pt x="166" y="183"/>
                      <a:pt x="198" y="163"/>
                      <a:pt x="149" y="147"/>
                    </a:cubicBezTo>
                    <a:cubicBezTo>
                      <a:pt x="135" y="143"/>
                      <a:pt x="104" y="127"/>
                      <a:pt x="95" y="127"/>
                    </a:cubicBezTo>
                    <a:cubicBezTo>
                      <a:pt x="94" y="127"/>
                      <a:pt x="94" y="126"/>
                      <a:pt x="87" y="127"/>
                    </a:cubicBezTo>
                    <a:cubicBezTo>
                      <a:pt x="83" y="130"/>
                      <a:pt x="73" y="135"/>
                      <a:pt x="73" y="142"/>
                    </a:cubicBezTo>
                    <a:cubicBezTo>
                      <a:pt x="73" y="147"/>
                      <a:pt x="83" y="147"/>
                      <a:pt x="83" y="153"/>
                    </a:cubicBezTo>
                    <a:cubicBezTo>
                      <a:pt x="83" y="158"/>
                      <a:pt x="78" y="160"/>
                      <a:pt x="78" y="165"/>
                    </a:cubicBezTo>
                    <a:cubicBezTo>
                      <a:pt x="78" y="171"/>
                      <a:pt x="83" y="174"/>
                      <a:pt x="83" y="179"/>
                    </a:cubicBezTo>
                    <a:cubicBezTo>
                      <a:pt x="83" y="183"/>
                      <a:pt x="81" y="185"/>
                      <a:pt x="81" y="188"/>
                    </a:cubicBezTo>
                    <a:cubicBezTo>
                      <a:pt x="81" y="194"/>
                      <a:pt x="89" y="196"/>
                      <a:pt x="89" y="202"/>
                    </a:cubicBezTo>
                    <a:cubicBezTo>
                      <a:pt x="89" y="204"/>
                      <a:pt x="87" y="206"/>
                      <a:pt x="86" y="206"/>
                    </a:cubicBezTo>
                    <a:cubicBezTo>
                      <a:pt x="88" y="211"/>
                      <a:pt x="95" y="212"/>
                      <a:pt x="95" y="218"/>
                    </a:cubicBezTo>
                    <a:cubicBezTo>
                      <a:pt x="95" y="228"/>
                      <a:pt x="75" y="238"/>
                      <a:pt x="69" y="246"/>
                    </a:cubicBezTo>
                    <a:cubicBezTo>
                      <a:pt x="71" y="250"/>
                      <a:pt x="74" y="251"/>
                      <a:pt x="76" y="256"/>
                    </a:cubicBezTo>
                    <a:cubicBezTo>
                      <a:pt x="73" y="259"/>
                      <a:pt x="64" y="263"/>
                      <a:pt x="60" y="263"/>
                    </a:cubicBezTo>
                    <a:cubicBezTo>
                      <a:pt x="56" y="263"/>
                      <a:pt x="52" y="261"/>
                      <a:pt x="46" y="261"/>
                    </a:cubicBezTo>
                    <a:cubicBezTo>
                      <a:pt x="40" y="261"/>
                      <a:pt x="25" y="267"/>
                      <a:pt x="30" y="271"/>
                    </a:cubicBezTo>
                    <a:cubicBezTo>
                      <a:pt x="44" y="284"/>
                      <a:pt x="37" y="289"/>
                      <a:pt x="33" y="289"/>
                    </a:cubicBezTo>
                    <a:cubicBezTo>
                      <a:pt x="27" y="289"/>
                      <a:pt x="27" y="282"/>
                      <a:pt x="22" y="282"/>
                    </a:cubicBezTo>
                    <a:cubicBezTo>
                      <a:pt x="17" y="282"/>
                      <a:pt x="10" y="295"/>
                      <a:pt x="10" y="302"/>
                    </a:cubicBezTo>
                    <a:cubicBezTo>
                      <a:pt x="10" y="314"/>
                      <a:pt x="1" y="312"/>
                      <a:pt x="0" y="322"/>
                    </a:cubicBezTo>
                    <a:cubicBezTo>
                      <a:pt x="4" y="322"/>
                      <a:pt x="8" y="321"/>
                      <a:pt x="11" y="321"/>
                    </a:cubicBezTo>
                    <a:cubicBezTo>
                      <a:pt x="16" y="321"/>
                      <a:pt x="20" y="321"/>
                      <a:pt x="25" y="321"/>
                    </a:cubicBezTo>
                    <a:cubicBezTo>
                      <a:pt x="31" y="321"/>
                      <a:pt x="34" y="332"/>
                      <a:pt x="34" y="338"/>
                    </a:cubicBezTo>
                    <a:cubicBezTo>
                      <a:pt x="34" y="342"/>
                      <a:pt x="30" y="344"/>
                      <a:pt x="30" y="347"/>
                    </a:cubicBezTo>
                    <a:cubicBezTo>
                      <a:pt x="30" y="353"/>
                      <a:pt x="36" y="357"/>
                      <a:pt x="36" y="363"/>
                    </a:cubicBezTo>
                    <a:cubicBezTo>
                      <a:pt x="36" y="366"/>
                      <a:pt x="30" y="367"/>
                      <a:pt x="29" y="369"/>
                    </a:cubicBezTo>
                    <a:cubicBezTo>
                      <a:pt x="26" y="374"/>
                      <a:pt x="25" y="379"/>
                      <a:pt x="25" y="386"/>
                    </a:cubicBezTo>
                    <a:cubicBezTo>
                      <a:pt x="25" y="394"/>
                      <a:pt x="30" y="392"/>
                      <a:pt x="37" y="392"/>
                    </a:cubicBezTo>
                    <a:cubicBezTo>
                      <a:pt x="46" y="392"/>
                      <a:pt x="50" y="388"/>
                      <a:pt x="57" y="388"/>
                    </a:cubicBezTo>
                    <a:cubicBezTo>
                      <a:pt x="65" y="388"/>
                      <a:pt x="63" y="403"/>
                      <a:pt x="71" y="403"/>
                    </a:cubicBezTo>
                    <a:cubicBezTo>
                      <a:pt x="71" y="415"/>
                      <a:pt x="71" y="415"/>
                      <a:pt x="71" y="415"/>
                    </a:cubicBezTo>
                    <a:cubicBezTo>
                      <a:pt x="71" y="416"/>
                      <a:pt x="71" y="416"/>
                      <a:pt x="72" y="417"/>
                    </a:cubicBezTo>
                    <a:cubicBezTo>
                      <a:pt x="73" y="419"/>
                      <a:pt x="73" y="419"/>
                      <a:pt x="73" y="419"/>
                    </a:cubicBezTo>
                    <a:cubicBezTo>
                      <a:pt x="75" y="419"/>
                      <a:pt x="78" y="417"/>
                      <a:pt x="80" y="417"/>
                    </a:cubicBezTo>
                    <a:cubicBezTo>
                      <a:pt x="87" y="415"/>
                      <a:pt x="87" y="408"/>
                      <a:pt x="93" y="408"/>
                    </a:cubicBezTo>
                    <a:cubicBezTo>
                      <a:pt x="99" y="408"/>
                      <a:pt x="112" y="429"/>
                      <a:pt x="116" y="429"/>
                    </a:cubicBezTo>
                    <a:cubicBezTo>
                      <a:pt x="120" y="429"/>
                      <a:pt x="134" y="423"/>
                      <a:pt x="136" y="420"/>
                    </a:cubicBezTo>
                    <a:cubicBezTo>
                      <a:pt x="135" y="420"/>
                      <a:pt x="128" y="419"/>
                      <a:pt x="128" y="419"/>
                    </a:cubicBezTo>
                    <a:cubicBezTo>
                      <a:pt x="127" y="419"/>
                      <a:pt x="123" y="418"/>
                      <a:pt x="123" y="415"/>
                    </a:cubicBezTo>
                    <a:cubicBezTo>
                      <a:pt x="123" y="413"/>
                      <a:pt x="144" y="405"/>
                      <a:pt x="152" y="402"/>
                    </a:cubicBezTo>
                    <a:cubicBezTo>
                      <a:pt x="152" y="402"/>
                      <a:pt x="148" y="406"/>
                      <a:pt x="147" y="407"/>
                    </a:cubicBezTo>
                    <a:cubicBezTo>
                      <a:pt x="147" y="408"/>
                      <a:pt x="155" y="416"/>
                      <a:pt x="138" y="421"/>
                    </a:cubicBezTo>
                    <a:cubicBezTo>
                      <a:pt x="145" y="437"/>
                      <a:pt x="178" y="435"/>
                      <a:pt x="178" y="457"/>
                    </a:cubicBezTo>
                    <a:cubicBezTo>
                      <a:pt x="179" y="457"/>
                      <a:pt x="179" y="457"/>
                      <a:pt x="179" y="457"/>
                    </a:cubicBezTo>
                    <a:cubicBezTo>
                      <a:pt x="181" y="456"/>
                      <a:pt x="183" y="456"/>
                      <a:pt x="185" y="456"/>
                    </a:cubicBezTo>
                    <a:cubicBezTo>
                      <a:pt x="194" y="456"/>
                      <a:pt x="194" y="461"/>
                      <a:pt x="197" y="467"/>
                    </a:cubicBezTo>
                    <a:cubicBezTo>
                      <a:pt x="197" y="468"/>
                      <a:pt x="203" y="472"/>
                      <a:pt x="204" y="472"/>
                    </a:cubicBezTo>
                    <a:cubicBezTo>
                      <a:pt x="209" y="474"/>
                      <a:pt x="210" y="482"/>
                      <a:pt x="218" y="482"/>
                    </a:cubicBezTo>
                    <a:cubicBezTo>
                      <a:pt x="224" y="482"/>
                      <a:pt x="224" y="477"/>
                      <a:pt x="228" y="476"/>
                    </a:cubicBezTo>
                    <a:cubicBezTo>
                      <a:pt x="231" y="475"/>
                      <a:pt x="230" y="475"/>
                      <a:pt x="232" y="475"/>
                    </a:cubicBezTo>
                    <a:cubicBezTo>
                      <a:pt x="233" y="476"/>
                      <a:pt x="233" y="479"/>
                      <a:pt x="234" y="480"/>
                    </a:cubicBezTo>
                    <a:cubicBezTo>
                      <a:pt x="234" y="481"/>
                      <a:pt x="234" y="481"/>
                      <a:pt x="234" y="482"/>
                    </a:cubicBezTo>
                    <a:cubicBezTo>
                      <a:pt x="238" y="482"/>
                      <a:pt x="238" y="482"/>
                      <a:pt x="238" y="482"/>
                    </a:cubicBezTo>
                    <a:cubicBezTo>
                      <a:pt x="242" y="478"/>
                      <a:pt x="242" y="471"/>
                      <a:pt x="246" y="468"/>
                    </a:cubicBezTo>
                    <a:cubicBezTo>
                      <a:pt x="239" y="464"/>
                      <a:pt x="227" y="447"/>
                      <a:pt x="227" y="437"/>
                    </a:cubicBezTo>
                    <a:cubicBezTo>
                      <a:pt x="227" y="434"/>
                      <a:pt x="221" y="430"/>
                      <a:pt x="221" y="426"/>
                    </a:cubicBezTo>
                    <a:cubicBezTo>
                      <a:pt x="221" y="424"/>
                      <a:pt x="226" y="414"/>
                      <a:pt x="228" y="412"/>
                    </a:cubicBezTo>
                    <a:cubicBezTo>
                      <a:pt x="229" y="413"/>
                      <a:pt x="238" y="408"/>
                      <a:pt x="238" y="408"/>
                    </a:cubicBezTo>
                    <a:cubicBezTo>
                      <a:pt x="246" y="405"/>
                      <a:pt x="250" y="403"/>
                      <a:pt x="260" y="403"/>
                    </a:cubicBezTo>
                    <a:cubicBezTo>
                      <a:pt x="275" y="403"/>
                      <a:pt x="278" y="410"/>
                      <a:pt x="284" y="419"/>
                    </a:cubicBezTo>
                    <a:cubicBezTo>
                      <a:pt x="279" y="422"/>
                      <a:pt x="274" y="419"/>
                      <a:pt x="269" y="419"/>
                    </a:cubicBezTo>
                    <a:cubicBezTo>
                      <a:pt x="261" y="419"/>
                      <a:pt x="249" y="427"/>
                      <a:pt x="248" y="426"/>
                    </a:cubicBezTo>
                    <a:cubicBezTo>
                      <a:pt x="249" y="432"/>
                      <a:pt x="253" y="432"/>
                      <a:pt x="255" y="435"/>
                    </a:cubicBezTo>
                    <a:cubicBezTo>
                      <a:pt x="260" y="444"/>
                      <a:pt x="268" y="448"/>
                      <a:pt x="268" y="459"/>
                    </a:cubicBezTo>
                    <a:cubicBezTo>
                      <a:pt x="271" y="458"/>
                      <a:pt x="276" y="455"/>
                      <a:pt x="278" y="455"/>
                    </a:cubicBezTo>
                    <a:cubicBezTo>
                      <a:pt x="278" y="459"/>
                      <a:pt x="283" y="462"/>
                      <a:pt x="283" y="466"/>
                    </a:cubicBezTo>
                    <a:cubicBezTo>
                      <a:pt x="274" y="466"/>
                      <a:pt x="274" y="466"/>
                      <a:pt x="274" y="466"/>
                    </a:cubicBezTo>
                    <a:cubicBezTo>
                      <a:pt x="272" y="466"/>
                      <a:pt x="269" y="469"/>
                      <a:pt x="269" y="473"/>
                    </a:cubicBezTo>
                    <a:cubicBezTo>
                      <a:pt x="275" y="474"/>
                      <a:pt x="279" y="480"/>
                      <a:pt x="279" y="485"/>
                    </a:cubicBezTo>
                    <a:cubicBezTo>
                      <a:pt x="279" y="488"/>
                      <a:pt x="277" y="489"/>
                      <a:pt x="277" y="492"/>
                    </a:cubicBezTo>
                    <a:cubicBezTo>
                      <a:pt x="277" y="494"/>
                      <a:pt x="279" y="497"/>
                      <a:pt x="279" y="498"/>
                    </a:cubicBezTo>
                    <a:cubicBezTo>
                      <a:pt x="279" y="495"/>
                      <a:pt x="283" y="495"/>
                      <a:pt x="285" y="494"/>
                    </a:cubicBezTo>
                    <a:cubicBezTo>
                      <a:pt x="289" y="493"/>
                      <a:pt x="288" y="492"/>
                      <a:pt x="291" y="491"/>
                    </a:cubicBezTo>
                    <a:cubicBezTo>
                      <a:pt x="296" y="489"/>
                      <a:pt x="300" y="490"/>
                      <a:pt x="304" y="487"/>
                    </a:cubicBezTo>
                    <a:cubicBezTo>
                      <a:pt x="310" y="491"/>
                      <a:pt x="314" y="491"/>
                      <a:pt x="320" y="493"/>
                    </a:cubicBezTo>
                    <a:cubicBezTo>
                      <a:pt x="327" y="495"/>
                      <a:pt x="329" y="501"/>
                      <a:pt x="337" y="501"/>
                    </a:cubicBezTo>
                    <a:cubicBezTo>
                      <a:pt x="338" y="503"/>
                      <a:pt x="339" y="504"/>
                      <a:pt x="340" y="505"/>
                    </a:cubicBezTo>
                    <a:cubicBezTo>
                      <a:pt x="341" y="508"/>
                      <a:pt x="340" y="511"/>
                      <a:pt x="341" y="515"/>
                    </a:cubicBezTo>
                    <a:cubicBezTo>
                      <a:pt x="344" y="512"/>
                      <a:pt x="347" y="517"/>
                      <a:pt x="350" y="517"/>
                    </a:cubicBezTo>
                    <a:cubicBezTo>
                      <a:pt x="353" y="517"/>
                      <a:pt x="355" y="514"/>
                      <a:pt x="356" y="512"/>
                    </a:cubicBezTo>
                    <a:cubicBezTo>
                      <a:pt x="359" y="510"/>
                      <a:pt x="362" y="510"/>
                      <a:pt x="364" y="507"/>
                    </a:cubicBezTo>
                    <a:cubicBezTo>
                      <a:pt x="369" y="503"/>
                      <a:pt x="370" y="495"/>
                      <a:pt x="377" y="495"/>
                    </a:cubicBezTo>
                    <a:cubicBezTo>
                      <a:pt x="380" y="495"/>
                      <a:pt x="379" y="496"/>
                      <a:pt x="382" y="496"/>
                    </a:cubicBezTo>
                    <a:cubicBezTo>
                      <a:pt x="382" y="500"/>
                      <a:pt x="389" y="497"/>
                      <a:pt x="391" y="497"/>
                    </a:cubicBezTo>
                    <a:cubicBezTo>
                      <a:pt x="393" y="497"/>
                      <a:pt x="394" y="501"/>
                      <a:pt x="396" y="501"/>
                    </a:cubicBezTo>
                    <a:cubicBezTo>
                      <a:pt x="402" y="501"/>
                      <a:pt x="406" y="497"/>
                      <a:pt x="409" y="493"/>
                    </a:cubicBezTo>
                    <a:cubicBezTo>
                      <a:pt x="409" y="494"/>
                      <a:pt x="410" y="493"/>
                      <a:pt x="410" y="493"/>
                    </a:cubicBezTo>
                    <a:cubicBezTo>
                      <a:pt x="413" y="493"/>
                      <a:pt x="414" y="487"/>
                      <a:pt x="420" y="487"/>
                    </a:cubicBezTo>
                    <a:cubicBezTo>
                      <a:pt x="426" y="487"/>
                      <a:pt x="419" y="501"/>
                      <a:pt x="426" y="501"/>
                    </a:cubicBezTo>
                    <a:cubicBezTo>
                      <a:pt x="433" y="501"/>
                      <a:pt x="435" y="497"/>
                      <a:pt x="441" y="497"/>
                    </a:cubicBezTo>
                    <a:cubicBezTo>
                      <a:pt x="444" y="497"/>
                      <a:pt x="447" y="497"/>
                      <a:pt x="450" y="497"/>
                    </a:cubicBezTo>
                    <a:cubicBezTo>
                      <a:pt x="451" y="496"/>
                      <a:pt x="451" y="496"/>
                      <a:pt x="451" y="496"/>
                    </a:cubicBezTo>
                    <a:cubicBezTo>
                      <a:pt x="450" y="489"/>
                      <a:pt x="448" y="488"/>
                      <a:pt x="441" y="486"/>
                    </a:cubicBezTo>
                    <a:cubicBezTo>
                      <a:pt x="442" y="480"/>
                      <a:pt x="448" y="467"/>
                      <a:pt x="452" y="467"/>
                    </a:cubicBezTo>
                    <a:cubicBezTo>
                      <a:pt x="479" y="467"/>
                      <a:pt x="497" y="454"/>
                      <a:pt x="497" y="421"/>
                    </a:cubicBezTo>
                    <a:cubicBezTo>
                      <a:pt x="511" y="419"/>
                      <a:pt x="512" y="402"/>
                      <a:pt x="521" y="403"/>
                    </a:cubicBezTo>
                    <a:cubicBezTo>
                      <a:pt x="544" y="406"/>
                      <a:pt x="535" y="390"/>
                      <a:pt x="540" y="386"/>
                    </a:cubicBezTo>
                    <a:cubicBezTo>
                      <a:pt x="551" y="375"/>
                      <a:pt x="569" y="375"/>
                      <a:pt x="583" y="367"/>
                    </a:cubicBezTo>
                    <a:cubicBezTo>
                      <a:pt x="585" y="366"/>
                      <a:pt x="590" y="360"/>
                      <a:pt x="594" y="360"/>
                    </a:cubicBezTo>
                    <a:cubicBezTo>
                      <a:pt x="602" y="360"/>
                      <a:pt x="614" y="368"/>
                      <a:pt x="626" y="368"/>
                    </a:cubicBezTo>
                    <a:cubicBezTo>
                      <a:pt x="642" y="368"/>
                      <a:pt x="638" y="347"/>
                      <a:pt x="647" y="347"/>
                    </a:cubicBezTo>
                    <a:cubicBezTo>
                      <a:pt x="653" y="347"/>
                      <a:pt x="670" y="350"/>
                      <a:pt x="672" y="354"/>
                    </a:cubicBezTo>
                    <a:cubicBezTo>
                      <a:pt x="678" y="373"/>
                      <a:pt x="690" y="363"/>
                      <a:pt x="698" y="363"/>
                    </a:cubicBezTo>
                    <a:cubicBezTo>
                      <a:pt x="715" y="363"/>
                      <a:pt x="721" y="377"/>
                      <a:pt x="739" y="377"/>
                    </a:cubicBezTo>
                    <a:cubicBezTo>
                      <a:pt x="755" y="377"/>
                      <a:pt x="776" y="362"/>
                      <a:pt x="797" y="370"/>
                    </a:cubicBezTo>
                    <a:cubicBezTo>
                      <a:pt x="824" y="380"/>
                      <a:pt x="811" y="332"/>
                      <a:pt x="847" y="332"/>
                    </a:cubicBezTo>
                    <a:cubicBezTo>
                      <a:pt x="872" y="332"/>
                      <a:pt x="871" y="353"/>
                      <a:pt x="881" y="368"/>
                    </a:cubicBezTo>
                    <a:cubicBezTo>
                      <a:pt x="885" y="374"/>
                      <a:pt x="898" y="375"/>
                      <a:pt x="903" y="380"/>
                    </a:cubicBezTo>
                    <a:cubicBezTo>
                      <a:pt x="906" y="384"/>
                      <a:pt x="910" y="394"/>
                      <a:pt x="919" y="394"/>
                    </a:cubicBezTo>
                    <a:cubicBezTo>
                      <a:pt x="928" y="394"/>
                      <a:pt x="930" y="386"/>
                      <a:pt x="941" y="386"/>
                    </a:cubicBezTo>
                    <a:cubicBezTo>
                      <a:pt x="941" y="393"/>
                      <a:pt x="941" y="393"/>
                      <a:pt x="941" y="393"/>
                    </a:cubicBezTo>
                    <a:cubicBezTo>
                      <a:pt x="935" y="399"/>
                      <a:pt x="933" y="414"/>
                      <a:pt x="926" y="419"/>
                    </a:cubicBezTo>
                    <a:cubicBezTo>
                      <a:pt x="919" y="422"/>
                      <a:pt x="908" y="423"/>
                      <a:pt x="911" y="426"/>
                    </a:cubicBezTo>
                    <a:cubicBezTo>
                      <a:pt x="921" y="432"/>
                      <a:pt x="910" y="444"/>
                      <a:pt x="910" y="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Freeform 64"/>
              <p:cNvSpPr/>
              <p:nvPr/>
            </p:nvSpPr>
            <p:spPr bwMode="auto">
              <a:xfrm>
                <a:off x="5830186" y="1888619"/>
                <a:ext cx="1258261" cy="798046"/>
              </a:xfrm>
              <a:custGeom>
                <a:avLst/>
                <a:gdLst>
                  <a:gd name="T0" fmla="*/ 381 w 500"/>
                  <a:gd name="T1" fmla="*/ 200 h 317"/>
                  <a:gd name="T2" fmla="*/ 373 w 500"/>
                  <a:gd name="T3" fmla="*/ 188 h 317"/>
                  <a:gd name="T4" fmla="*/ 399 w 500"/>
                  <a:gd name="T5" fmla="*/ 167 h 317"/>
                  <a:gd name="T6" fmla="*/ 383 w 500"/>
                  <a:gd name="T7" fmla="*/ 161 h 317"/>
                  <a:gd name="T8" fmla="*/ 371 w 500"/>
                  <a:gd name="T9" fmla="*/ 167 h 317"/>
                  <a:gd name="T10" fmla="*/ 359 w 500"/>
                  <a:gd name="T11" fmla="*/ 154 h 317"/>
                  <a:gd name="T12" fmla="*/ 384 w 500"/>
                  <a:gd name="T13" fmla="*/ 136 h 317"/>
                  <a:gd name="T14" fmla="*/ 394 w 500"/>
                  <a:gd name="T15" fmla="*/ 138 h 317"/>
                  <a:gd name="T16" fmla="*/ 412 w 500"/>
                  <a:gd name="T17" fmla="*/ 141 h 317"/>
                  <a:gd name="T18" fmla="*/ 422 w 500"/>
                  <a:gd name="T19" fmla="*/ 151 h 317"/>
                  <a:gd name="T20" fmla="*/ 421 w 500"/>
                  <a:gd name="T21" fmla="*/ 162 h 317"/>
                  <a:gd name="T22" fmla="*/ 433 w 500"/>
                  <a:gd name="T23" fmla="*/ 166 h 317"/>
                  <a:gd name="T24" fmla="*/ 428 w 500"/>
                  <a:gd name="T25" fmla="*/ 173 h 317"/>
                  <a:gd name="T26" fmla="*/ 433 w 500"/>
                  <a:gd name="T27" fmla="*/ 180 h 317"/>
                  <a:gd name="T28" fmla="*/ 432 w 500"/>
                  <a:gd name="T29" fmla="*/ 189 h 317"/>
                  <a:gd name="T30" fmla="*/ 434 w 500"/>
                  <a:gd name="T31" fmla="*/ 193 h 317"/>
                  <a:gd name="T32" fmla="*/ 449 w 500"/>
                  <a:gd name="T33" fmla="*/ 187 h 317"/>
                  <a:gd name="T34" fmla="*/ 444 w 500"/>
                  <a:gd name="T35" fmla="*/ 152 h 317"/>
                  <a:gd name="T36" fmla="*/ 448 w 500"/>
                  <a:gd name="T37" fmla="*/ 137 h 317"/>
                  <a:gd name="T38" fmla="*/ 469 w 500"/>
                  <a:gd name="T39" fmla="*/ 112 h 317"/>
                  <a:gd name="T40" fmla="*/ 485 w 500"/>
                  <a:gd name="T41" fmla="*/ 87 h 317"/>
                  <a:gd name="T42" fmla="*/ 500 w 500"/>
                  <a:gd name="T43" fmla="*/ 54 h 317"/>
                  <a:gd name="T44" fmla="*/ 462 w 500"/>
                  <a:gd name="T45" fmla="*/ 48 h 317"/>
                  <a:gd name="T46" fmla="*/ 406 w 500"/>
                  <a:gd name="T47" fmla="*/ 0 h 317"/>
                  <a:gd name="T48" fmla="*/ 298 w 500"/>
                  <a:gd name="T49" fmla="*/ 45 h 317"/>
                  <a:gd name="T50" fmla="*/ 231 w 500"/>
                  <a:gd name="T51" fmla="*/ 22 h 317"/>
                  <a:gd name="T52" fmla="*/ 185 w 500"/>
                  <a:gd name="T53" fmla="*/ 36 h 317"/>
                  <a:gd name="T54" fmla="*/ 142 w 500"/>
                  <a:gd name="T55" fmla="*/ 35 h 317"/>
                  <a:gd name="T56" fmla="*/ 80 w 500"/>
                  <a:gd name="T57" fmla="*/ 71 h 317"/>
                  <a:gd name="T58" fmla="*/ 11 w 500"/>
                  <a:gd name="T59" fmla="*/ 135 h 317"/>
                  <a:gd name="T60" fmla="*/ 10 w 500"/>
                  <a:gd name="T61" fmla="*/ 164 h 317"/>
                  <a:gd name="T62" fmla="*/ 16 w 500"/>
                  <a:gd name="T63" fmla="*/ 170 h 317"/>
                  <a:gd name="T64" fmla="*/ 33 w 500"/>
                  <a:gd name="T65" fmla="*/ 183 h 317"/>
                  <a:gd name="T66" fmla="*/ 54 w 500"/>
                  <a:gd name="T67" fmla="*/ 186 h 317"/>
                  <a:gd name="T68" fmla="*/ 47 w 500"/>
                  <a:gd name="T69" fmla="*/ 207 h 317"/>
                  <a:gd name="T70" fmla="*/ 41 w 500"/>
                  <a:gd name="T71" fmla="*/ 213 h 317"/>
                  <a:gd name="T72" fmla="*/ 47 w 500"/>
                  <a:gd name="T73" fmla="*/ 223 h 317"/>
                  <a:gd name="T74" fmla="*/ 72 w 500"/>
                  <a:gd name="T75" fmla="*/ 233 h 317"/>
                  <a:gd name="T76" fmla="*/ 86 w 500"/>
                  <a:gd name="T77" fmla="*/ 243 h 317"/>
                  <a:gd name="T78" fmla="*/ 104 w 500"/>
                  <a:gd name="T79" fmla="*/ 251 h 317"/>
                  <a:gd name="T80" fmla="*/ 121 w 500"/>
                  <a:gd name="T81" fmla="*/ 249 h 317"/>
                  <a:gd name="T82" fmla="*/ 136 w 500"/>
                  <a:gd name="T83" fmla="*/ 248 h 317"/>
                  <a:gd name="T84" fmla="*/ 166 w 500"/>
                  <a:gd name="T85" fmla="*/ 243 h 317"/>
                  <a:gd name="T86" fmla="*/ 179 w 500"/>
                  <a:gd name="T87" fmla="*/ 239 h 317"/>
                  <a:gd name="T88" fmla="*/ 183 w 500"/>
                  <a:gd name="T89" fmla="*/ 236 h 317"/>
                  <a:gd name="T90" fmla="*/ 205 w 500"/>
                  <a:gd name="T91" fmla="*/ 261 h 317"/>
                  <a:gd name="T92" fmla="*/ 199 w 500"/>
                  <a:gd name="T93" fmla="*/ 286 h 317"/>
                  <a:gd name="T94" fmla="*/ 211 w 500"/>
                  <a:gd name="T95" fmla="*/ 293 h 317"/>
                  <a:gd name="T96" fmla="*/ 225 w 500"/>
                  <a:gd name="T97" fmla="*/ 305 h 317"/>
                  <a:gd name="T98" fmla="*/ 228 w 500"/>
                  <a:gd name="T99" fmla="*/ 308 h 317"/>
                  <a:gd name="T100" fmla="*/ 230 w 500"/>
                  <a:gd name="T101" fmla="*/ 298 h 317"/>
                  <a:gd name="T102" fmla="*/ 247 w 500"/>
                  <a:gd name="T103" fmla="*/ 296 h 317"/>
                  <a:gd name="T104" fmla="*/ 270 w 500"/>
                  <a:gd name="T105" fmla="*/ 295 h 317"/>
                  <a:gd name="T106" fmla="*/ 280 w 500"/>
                  <a:gd name="T107" fmla="*/ 306 h 317"/>
                  <a:gd name="T108" fmla="*/ 296 w 500"/>
                  <a:gd name="T109" fmla="*/ 317 h 317"/>
                  <a:gd name="T110" fmla="*/ 309 w 500"/>
                  <a:gd name="T111" fmla="*/ 307 h 317"/>
                  <a:gd name="T112" fmla="*/ 327 w 500"/>
                  <a:gd name="T113" fmla="*/ 296 h 317"/>
                  <a:gd name="T114" fmla="*/ 359 w 500"/>
                  <a:gd name="T115" fmla="*/ 286 h 317"/>
                  <a:gd name="T116" fmla="*/ 375 w 500"/>
                  <a:gd name="T117" fmla="*/ 265 h 317"/>
                  <a:gd name="T118" fmla="*/ 393 w 500"/>
                  <a:gd name="T119" fmla="*/ 231 h 317"/>
                  <a:gd name="T120" fmla="*/ 381 w 500"/>
                  <a:gd name="T121" fmla="*/ 20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00" h="317">
                    <a:moveTo>
                      <a:pt x="381" y="200"/>
                    </a:moveTo>
                    <a:cubicBezTo>
                      <a:pt x="381" y="200"/>
                      <a:pt x="381" y="200"/>
                      <a:pt x="381" y="200"/>
                    </a:cubicBezTo>
                    <a:cubicBezTo>
                      <a:pt x="381" y="200"/>
                      <a:pt x="381" y="196"/>
                      <a:pt x="381" y="195"/>
                    </a:cubicBezTo>
                    <a:cubicBezTo>
                      <a:pt x="378" y="194"/>
                      <a:pt x="373" y="192"/>
                      <a:pt x="373" y="188"/>
                    </a:cubicBezTo>
                    <a:cubicBezTo>
                      <a:pt x="373" y="184"/>
                      <a:pt x="378" y="184"/>
                      <a:pt x="379" y="180"/>
                    </a:cubicBezTo>
                    <a:cubicBezTo>
                      <a:pt x="381" y="173"/>
                      <a:pt x="394" y="173"/>
                      <a:pt x="399" y="167"/>
                    </a:cubicBezTo>
                    <a:cubicBezTo>
                      <a:pt x="397" y="164"/>
                      <a:pt x="393" y="167"/>
                      <a:pt x="389" y="164"/>
                    </a:cubicBezTo>
                    <a:cubicBezTo>
                      <a:pt x="387" y="163"/>
                      <a:pt x="386" y="161"/>
                      <a:pt x="383" y="161"/>
                    </a:cubicBezTo>
                    <a:cubicBezTo>
                      <a:pt x="380" y="161"/>
                      <a:pt x="380" y="167"/>
                      <a:pt x="379" y="167"/>
                    </a:cubicBezTo>
                    <a:cubicBezTo>
                      <a:pt x="376" y="167"/>
                      <a:pt x="373" y="168"/>
                      <a:pt x="371" y="167"/>
                    </a:cubicBezTo>
                    <a:cubicBezTo>
                      <a:pt x="368" y="164"/>
                      <a:pt x="369" y="161"/>
                      <a:pt x="365" y="159"/>
                    </a:cubicBezTo>
                    <a:cubicBezTo>
                      <a:pt x="364" y="158"/>
                      <a:pt x="359" y="157"/>
                      <a:pt x="359" y="154"/>
                    </a:cubicBezTo>
                    <a:cubicBezTo>
                      <a:pt x="359" y="148"/>
                      <a:pt x="368" y="150"/>
                      <a:pt x="372" y="147"/>
                    </a:cubicBezTo>
                    <a:cubicBezTo>
                      <a:pt x="375" y="144"/>
                      <a:pt x="382" y="140"/>
                      <a:pt x="384" y="136"/>
                    </a:cubicBezTo>
                    <a:cubicBezTo>
                      <a:pt x="385" y="136"/>
                      <a:pt x="386" y="133"/>
                      <a:pt x="389" y="133"/>
                    </a:cubicBezTo>
                    <a:cubicBezTo>
                      <a:pt x="391" y="133"/>
                      <a:pt x="394" y="136"/>
                      <a:pt x="394" y="138"/>
                    </a:cubicBezTo>
                    <a:cubicBezTo>
                      <a:pt x="394" y="143"/>
                      <a:pt x="389" y="145"/>
                      <a:pt x="389" y="150"/>
                    </a:cubicBezTo>
                    <a:cubicBezTo>
                      <a:pt x="397" y="150"/>
                      <a:pt x="403" y="141"/>
                      <a:pt x="412" y="141"/>
                    </a:cubicBezTo>
                    <a:cubicBezTo>
                      <a:pt x="416" y="141"/>
                      <a:pt x="417" y="144"/>
                      <a:pt x="422" y="144"/>
                    </a:cubicBezTo>
                    <a:cubicBezTo>
                      <a:pt x="420" y="147"/>
                      <a:pt x="422" y="147"/>
                      <a:pt x="422" y="151"/>
                    </a:cubicBezTo>
                    <a:cubicBezTo>
                      <a:pt x="422" y="154"/>
                      <a:pt x="418" y="153"/>
                      <a:pt x="418" y="157"/>
                    </a:cubicBezTo>
                    <a:cubicBezTo>
                      <a:pt x="418" y="158"/>
                      <a:pt x="419" y="162"/>
                      <a:pt x="421" y="162"/>
                    </a:cubicBezTo>
                    <a:cubicBezTo>
                      <a:pt x="422" y="162"/>
                      <a:pt x="423" y="160"/>
                      <a:pt x="425" y="160"/>
                    </a:cubicBezTo>
                    <a:cubicBezTo>
                      <a:pt x="429" y="160"/>
                      <a:pt x="433" y="163"/>
                      <a:pt x="433" y="166"/>
                    </a:cubicBezTo>
                    <a:cubicBezTo>
                      <a:pt x="433" y="168"/>
                      <a:pt x="431" y="170"/>
                      <a:pt x="428" y="170"/>
                    </a:cubicBezTo>
                    <a:cubicBezTo>
                      <a:pt x="428" y="173"/>
                      <a:pt x="428" y="173"/>
                      <a:pt x="428" y="173"/>
                    </a:cubicBezTo>
                    <a:cubicBezTo>
                      <a:pt x="429" y="173"/>
                      <a:pt x="430" y="174"/>
                      <a:pt x="431" y="175"/>
                    </a:cubicBezTo>
                    <a:cubicBezTo>
                      <a:pt x="431" y="176"/>
                      <a:pt x="433" y="178"/>
                      <a:pt x="433" y="180"/>
                    </a:cubicBezTo>
                    <a:cubicBezTo>
                      <a:pt x="433" y="180"/>
                      <a:pt x="430" y="184"/>
                      <a:pt x="430" y="186"/>
                    </a:cubicBezTo>
                    <a:cubicBezTo>
                      <a:pt x="430" y="187"/>
                      <a:pt x="430" y="189"/>
                      <a:pt x="432" y="189"/>
                    </a:cubicBezTo>
                    <a:cubicBezTo>
                      <a:pt x="431" y="190"/>
                      <a:pt x="430" y="191"/>
                      <a:pt x="430" y="193"/>
                    </a:cubicBezTo>
                    <a:cubicBezTo>
                      <a:pt x="434" y="193"/>
                      <a:pt x="434" y="193"/>
                      <a:pt x="434" y="193"/>
                    </a:cubicBezTo>
                    <a:cubicBezTo>
                      <a:pt x="436" y="191"/>
                      <a:pt x="436" y="191"/>
                      <a:pt x="440" y="190"/>
                    </a:cubicBezTo>
                    <a:cubicBezTo>
                      <a:pt x="440" y="188"/>
                      <a:pt x="447" y="187"/>
                      <a:pt x="449" y="187"/>
                    </a:cubicBezTo>
                    <a:cubicBezTo>
                      <a:pt x="453" y="186"/>
                      <a:pt x="455" y="182"/>
                      <a:pt x="455" y="176"/>
                    </a:cubicBezTo>
                    <a:cubicBezTo>
                      <a:pt x="455" y="165"/>
                      <a:pt x="450" y="158"/>
                      <a:pt x="444" y="152"/>
                    </a:cubicBezTo>
                    <a:cubicBezTo>
                      <a:pt x="441" y="149"/>
                      <a:pt x="439" y="147"/>
                      <a:pt x="439" y="142"/>
                    </a:cubicBezTo>
                    <a:cubicBezTo>
                      <a:pt x="443" y="142"/>
                      <a:pt x="445" y="140"/>
                      <a:pt x="448" y="137"/>
                    </a:cubicBezTo>
                    <a:cubicBezTo>
                      <a:pt x="450" y="135"/>
                      <a:pt x="455" y="132"/>
                      <a:pt x="456" y="130"/>
                    </a:cubicBezTo>
                    <a:cubicBezTo>
                      <a:pt x="460" y="122"/>
                      <a:pt x="462" y="118"/>
                      <a:pt x="469" y="112"/>
                    </a:cubicBezTo>
                    <a:cubicBezTo>
                      <a:pt x="469" y="112"/>
                      <a:pt x="480" y="100"/>
                      <a:pt x="470" y="94"/>
                    </a:cubicBezTo>
                    <a:cubicBezTo>
                      <a:pt x="467" y="91"/>
                      <a:pt x="478" y="90"/>
                      <a:pt x="485" y="87"/>
                    </a:cubicBezTo>
                    <a:cubicBezTo>
                      <a:pt x="492" y="82"/>
                      <a:pt x="494" y="67"/>
                      <a:pt x="500" y="61"/>
                    </a:cubicBezTo>
                    <a:cubicBezTo>
                      <a:pt x="500" y="54"/>
                      <a:pt x="500" y="54"/>
                      <a:pt x="500" y="54"/>
                    </a:cubicBezTo>
                    <a:cubicBezTo>
                      <a:pt x="489" y="54"/>
                      <a:pt x="487" y="62"/>
                      <a:pt x="478" y="62"/>
                    </a:cubicBezTo>
                    <a:cubicBezTo>
                      <a:pt x="469" y="62"/>
                      <a:pt x="465" y="52"/>
                      <a:pt x="462" y="48"/>
                    </a:cubicBezTo>
                    <a:cubicBezTo>
                      <a:pt x="457" y="43"/>
                      <a:pt x="444" y="42"/>
                      <a:pt x="440" y="36"/>
                    </a:cubicBezTo>
                    <a:cubicBezTo>
                      <a:pt x="430" y="21"/>
                      <a:pt x="431" y="0"/>
                      <a:pt x="406" y="0"/>
                    </a:cubicBezTo>
                    <a:cubicBezTo>
                      <a:pt x="370" y="0"/>
                      <a:pt x="383" y="48"/>
                      <a:pt x="356" y="38"/>
                    </a:cubicBezTo>
                    <a:cubicBezTo>
                      <a:pt x="335" y="30"/>
                      <a:pt x="314" y="45"/>
                      <a:pt x="298" y="45"/>
                    </a:cubicBezTo>
                    <a:cubicBezTo>
                      <a:pt x="280" y="45"/>
                      <a:pt x="274" y="31"/>
                      <a:pt x="257" y="31"/>
                    </a:cubicBezTo>
                    <a:cubicBezTo>
                      <a:pt x="249" y="31"/>
                      <a:pt x="237" y="41"/>
                      <a:pt x="231" y="22"/>
                    </a:cubicBezTo>
                    <a:cubicBezTo>
                      <a:pt x="229" y="18"/>
                      <a:pt x="212" y="15"/>
                      <a:pt x="206" y="15"/>
                    </a:cubicBezTo>
                    <a:cubicBezTo>
                      <a:pt x="197" y="15"/>
                      <a:pt x="201" y="36"/>
                      <a:pt x="185" y="36"/>
                    </a:cubicBezTo>
                    <a:cubicBezTo>
                      <a:pt x="173" y="36"/>
                      <a:pt x="161" y="28"/>
                      <a:pt x="153" y="28"/>
                    </a:cubicBezTo>
                    <a:cubicBezTo>
                      <a:pt x="149" y="28"/>
                      <a:pt x="144" y="34"/>
                      <a:pt x="142" y="35"/>
                    </a:cubicBezTo>
                    <a:cubicBezTo>
                      <a:pt x="128" y="43"/>
                      <a:pt x="110" y="43"/>
                      <a:pt x="99" y="54"/>
                    </a:cubicBezTo>
                    <a:cubicBezTo>
                      <a:pt x="94" y="58"/>
                      <a:pt x="103" y="74"/>
                      <a:pt x="80" y="71"/>
                    </a:cubicBezTo>
                    <a:cubicBezTo>
                      <a:pt x="71" y="70"/>
                      <a:pt x="70" y="87"/>
                      <a:pt x="56" y="89"/>
                    </a:cubicBezTo>
                    <a:cubicBezTo>
                      <a:pt x="56" y="122"/>
                      <a:pt x="38" y="135"/>
                      <a:pt x="11" y="135"/>
                    </a:cubicBezTo>
                    <a:cubicBezTo>
                      <a:pt x="7" y="135"/>
                      <a:pt x="1" y="148"/>
                      <a:pt x="0" y="154"/>
                    </a:cubicBezTo>
                    <a:cubicBezTo>
                      <a:pt x="7" y="156"/>
                      <a:pt x="9" y="157"/>
                      <a:pt x="10" y="164"/>
                    </a:cubicBezTo>
                    <a:cubicBezTo>
                      <a:pt x="9" y="165"/>
                      <a:pt x="9" y="165"/>
                      <a:pt x="9" y="165"/>
                    </a:cubicBezTo>
                    <a:cubicBezTo>
                      <a:pt x="9" y="170"/>
                      <a:pt x="12" y="169"/>
                      <a:pt x="16" y="170"/>
                    </a:cubicBezTo>
                    <a:cubicBezTo>
                      <a:pt x="20" y="171"/>
                      <a:pt x="18" y="175"/>
                      <a:pt x="20" y="177"/>
                    </a:cubicBezTo>
                    <a:cubicBezTo>
                      <a:pt x="24" y="181"/>
                      <a:pt x="27" y="181"/>
                      <a:pt x="33" y="183"/>
                    </a:cubicBezTo>
                    <a:cubicBezTo>
                      <a:pt x="38" y="182"/>
                      <a:pt x="40" y="178"/>
                      <a:pt x="45" y="178"/>
                    </a:cubicBezTo>
                    <a:cubicBezTo>
                      <a:pt x="47" y="178"/>
                      <a:pt x="54" y="183"/>
                      <a:pt x="54" y="186"/>
                    </a:cubicBezTo>
                    <a:cubicBezTo>
                      <a:pt x="54" y="193"/>
                      <a:pt x="43" y="192"/>
                      <a:pt x="43" y="200"/>
                    </a:cubicBezTo>
                    <a:cubicBezTo>
                      <a:pt x="43" y="203"/>
                      <a:pt x="47" y="204"/>
                      <a:pt x="47" y="207"/>
                    </a:cubicBezTo>
                    <a:cubicBezTo>
                      <a:pt x="47" y="211"/>
                      <a:pt x="44" y="210"/>
                      <a:pt x="41" y="210"/>
                    </a:cubicBezTo>
                    <a:cubicBezTo>
                      <a:pt x="41" y="213"/>
                      <a:pt x="41" y="213"/>
                      <a:pt x="41" y="213"/>
                    </a:cubicBezTo>
                    <a:cubicBezTo>
                      <a:pt x="42" y="216"/>
                      <a:pt x="41" y="218"/>
                      <a:pt x="42" y="222"/>
                    </a:cubicBezTo>
                    <a:cubicBezTo>
                      <a:pt x="43" y="223"/>
                      <a:pt x="46" y="223"/>
                      <a:pt x="47" y="223"/>
                    </a:cubicBezTo>
                    <a:cubicBezTo>
                      <a:pt x="52" y="225"/>
                      <a:pt x="54" y="229"/>
                      <a:pt x="59" y="230"/>
                    </a:cubicBezTo>
                    <a:cubicBezTo>
                      <a:pt x="65" y="231"/>
                      <a:pt x="68" y="230"/>
                      <a:pt x="72" y="233"/>
                    </a:cubicBezTo>
                    <a:cubicBezTo>
                      <a:pt x="75" y="237"/>
                      <a:pt x="78" y="235"/>
                      <a:pt x="82" y="237"/>
                    </a:cubicBezTo>
                    <a:cubicBezTo>
                      <a:pt x="85" y="239"/>
                      <a:pt x="85" y="241"/>
                      <a:pt x="86" y="243"/>
                    </a:cubicBezTo>
                    <a:cubicBezTo>
                      <a:pt x="87" y="245"/>
                      <a:pt x="89" y="243"/>
                      <a:pt x="90" y="244"/>
                    </a:cubicBezTo>
                    <a:cubicBezTo>
                      <a:pt x="95" y="246"/>
                      <a:pt x="97" y="251"/>
                      <a:pt x="104" y="251"/>
                    </a:cubicBezTo>
                    <a:cubicBezTo>
                      <a:pt x="108" y="251"/>
                      <a:pt x="112" y="251"/>
                      <a:pt x="116" y="251"/>
                    </a:cubicBezTo>
                    <a:cubicBezTo>
                      <a:pt x="119" y="251"/>
                      <a:pt x="119" y="249"/>
                      <a:pt x="121" y="249"/>
                    </a:cubicBezTo>
                    <a:cubicBezTo>
                      <a:pt x="123" y="249"/>
                      <a:pt x="124" y="254"/>
                      <a:pt x="124" y="256"/>
                    </a:cubicBezTo>
                    <a:cubicBezTo>
                      <a:pt x="128" y="254"/>
                      <a:pt x="129" y="248"/>
                      <a:pt x="136" y="248"/>
                    </a:cubicBezTo>
                    <a:cubicBezTo>
                      <a:pt x="143" y="248"/>
                      <a:pt x="145" y="252"/>
                      <a:pt x="150" y="252"/>
                    </a:cubicBezTo>
                    <a:cubicBezTo>
                      <a:pt x="154" y="252"/>
                      <a:pt x="164" y="244"/>
                      <a:pt x="166" y="243"/>
                    </a:cubicBezTo>
                    <a:cubicBezTo>
                      <a:pt x="168" y="241"/>
                      <a:pt x="168" y="240"/>
                      <a:pt x="169" y="239"/>
                    </a:cubicBezTo>
                    <a:cubicBezTo>
                      <a:pt x="172" y="237"/>
                      <a:pt x="175" y="240"/>
                      <a:pt x="179" y="239"/>
                    </a:cubicBezTo>
                    <a:cubicBezTo>
                      <a:pt x="181" y="236"/>
                      <a:pt x="181" y="236"/>
                      <a:pt x="181" y="236"/>
                    </a:cubicBezTo>
                    <a:cubicBezTo>
                      <a:pt x="183" y="236"/>
                      <a:pt x="183" y="236"/>
                      <a:pt x="183" y="236"/>
                    </a:cubicBezTo>
                    <a:cubicBezTo>
                      <a:pt x="185" y="246"/>
                      <a:pt x="191" y="245"/>
                      <a:pt x="199" y="248"/>
                    </a:cubicBezTo>
                    <a:cubicBezTo>
                      <a:pt x="201" y="253"/>
                      <a:pt x="205" y="255"/>
                      <a:pt x="205" y="261"/>
                    </a:cubicBezTo>
                    <a:cubicBezTo>
                      <a:pt x="205" y="272"/>
                      <a:pt x="198" y="272"/>
                      <a:pt x="198" y="283"/>
                    </a:cubicBezTo>
                    <a:cubicBezTo>
                      <a:pt x="198" y="284"/>
                      <a:pt x="198" y="286"/>
                      <a:pt x="199" y="286"/>
                    </a:cubicBezTo>
                    <a:cubicBezTo>
                      <a:pt x="201" y="286"/>
                      <a:pt x="203" y="285"/>
                      <a:pt x="205" y="285"/>
                    </a:cubicBezTo>
                    <a:cubicBezTo>
                      <a:pt x="207" y="285"/>
                      <a:pt x="208" y="293"/>
                      <a:pt x="211" y="293"/>
                    </a:cubicBezTo>
                    <a:cubicBezTo>
                      <a:pt x="211" y="299"/>
                      <a:pt x="214" y="305"/>
                      <a:pt x="220" y="305"/>
                    </a:cubicBezTo>
                    <a:cubicBezTo>
                      <a:pt x="222" y="305"/>
                      <a:pt x="223" y="305"/>
                      <a:pt x="225" y="305"/>
                    </a:cubicBezTo>
                    <a:cubicBezTo>
                      <a:pt x="226" y="305"/>
                      <a:pt x="226" y="305"/>
                      <a:pt x="226" y="305"/>
                    </a:cubicBezTo>
                    <a:cubicBezTo>
                      <a:pt x="226" y="307"/>
                      <a:pt x="228" y="308"/>
                      <a:pt x="228" y="308"/>
                    </a:cubicBezTo>
                    <a:cubicBezTo>
                      <a:pt x="229" y="308"/>
                      <a:pt x="230" y="306"/>
                      <a:pt x="230" y="305"/>
                    </a:cubicBezTo>
                    <a:cubicBezTo>
                      <a:pt x="230" y="302"/>
                      <a:pt x="230" y="301"/>
                      <a:pt x="230" y="298"/>
                    </a:cubicBezTo>
                    <a:cubicBezTo>
                      <a:pt x="230" y="298"/>
                      <a:pt x="236" y="296"/>
                      <a:pt x="237" y="296"/>
                    </a:cubicBezTo>
                    <a:cubicBezTo>
                      <a:pt x="247" y="296"/>
                      <a:pt x="247" y="296"/>
                      <a:pt x="247" y="296"/>
                    </a:cubicBezTo>
                    <a:cubicBezTo>
                      <a:pt x="251" y="298"/>
                      <a:pt x="254" y="292"/>
                      <a:pt x="258" y="292"/>
                    </a:cubicBezTo>
                    <a:cubicBezTo>
                      <a:pt x="263" y="292"/>
                      <a:pt x="265" y="295"/>
                      <a:pt x="270" y="295"/>
                    </a:cubicBezTo>
                    <a:cubicBezTo>
                      <a:pt x="270" y="303"/>
                      <a:pt x="276" y="305"/>
                      <a:pt x="280" y="306"/>
                    </a:cubicBezTo>
                    <a:cubicBezTo>
                      <a:pt x="280" y="306"/>
                      <a:pt x="280" y="306"/>
                      <a:pt x="280" y="306"/>
                    </a:cubicBezTo>
                    <a:cubicBezTo>
                      <a:pt x="285" y="309"/>
                      <a:pt x="289" y="307"/>
                      <a:pt x="294" y="310"/>
                    </a:cubicBezTo>
                    <a:cubicBezTo>
                      <a:pt x="294" y="311"/>
                      <a:pt x="293" y="317"/>
                      <a:pt x="296" y="317"/>
                    </a:cubicBezTo>
                    <a:cubicBezTo>
                      <a:pt x="299" y="317"/>
                      <a:pt x="297" y="313"/>
                      <a:pt x="299" y="311"/>
                    </a:cubicBezTo>
                    <a:cubicBezTo>
                      <a:pt x="301" y="309"/>
                      <a:pt x="307" y="308"/>
                      <a:pt x="309" y="307"/>
                    </a:cubicBezTo>
                    <a:cubicBezTo>
                      <a:pt x="315" y="304"/>
                      <a:pt x="320" y="305"/>
                      <a:pt x="324" y="302"/>
                    </a:cubicBezTo>
                    <a:cubicBezTo>
                      <a:pt x="324" y="302"/>
                      <a:pt x="327" y="296"/>
                      <a:pt x="327" y="296"/>
                    </a:cubicBezTo>
                    <a:cubicBezTo>
                      <a:pt x="330" y="296"/>
                      <a:pt x="331" y="299"/>
                      <a:pt x="334" y="299"/>
                    </a:cubicBezTo>
                    <a:cubicBezTo>
                      <a:pt x="348" y="299"/>
                      <a:pt x="351" y="291"/>
                      <a:pt x="359" y="286"/>
                    </a:cubicBezTo>
                    <a:cubicBezTo>
                      <a:pt x="361" y="285"/>
                      <a:pt x="362" y="284"/>
                      <a:pt x="363" y="281"/>
                    </a:cubicBezTo>
                    <a:cubicBezTo>
                      <a:pt x="370" y="281"/>
                      <a:pt x="372" y="270"/>
                      <a:pt x="375" y="265"/>
                    </a:cubicBezTo>
                    <a:cubicBezTo>
                      <a:pt x="376" y="261"/>
                      <a:pt x="384" y="250"/>
                      <a:pt x="388" y="249"/>
                    </a:cubicBezTo>
                    <a:cubicBezTo>
                      <a:pt x="388" y="243"/>
                      <a:pt x="393" y="240"/>
                      <a:pt x="393" y="231"/>
                    </a:cubicBezTo>
                    <a:cubicBezTo>
                      <a:pt x="393" y="219"/>
                      <a:pt x="390" y="215"/>
                      <a:pt x="385" y="207"/>
                    </a:cubicBezTo>
                    <a:cubicBezTo>
                      <a:pt x="384" y="205"/>
                      <a:pt x="384" y="202"/>
                      <a:pt x="381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Freeform 65"/>
              <p:cNvSpPr/>
              <p:nvPr/>
            </p:nvSpPr>
            <p:spPr bwMode="auto">
              <a:xfrm>
                <a:off x="7949109" y="1328468"/>
                <a:ext cx="70635" cy="30980"/>
              </a:xfrm>
              <a:custGeom>
                <a:avLst/>
                <a:gdLst>
                  <a:gd name="T0" fmla="*/ 3 w 29"/>
                  <a:gd name="T1" fmla="*/ 13 h 13"/>
                  <a:gd name="T2" fmla="*/ 0 w 29"/>
                  <a:gd name="T3" fmla="*/ 10 h 13"/>
                  <a:gd name="T4" fmla="*/ 14 w 29"/>
                  <a:gd name="T5" fmla="*/ 0 h 13"/>
                  <a:gd name="T6" fmla="*/ 29 w 29"/>
                  <a:gd name="T7" fmla="*/ 7 h 13"/>
                  <a:gd name="T8" fmla="*/ 3 w 29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">
                    <a:moveTo>
                      <a:pt x="3" y="13"/>
                    </a:moveTo>
                    <a:cubicBezTo>
                      <a:pt x="1" y="13"/>
                      <a:pt x="0" y="11"/>
                      <a:pt x="0" y="10"/>
                    </a:cubicBezTo>
                    <a:cubicBezTo>
                      <a:pt x="0" y="5"/>
                      <a:pt x="9" y="0"/>
                      <a:pt x="14" y="0"/>
                    </a:cubicBezTo>
                    <a:cubicBezTo>
                      <a:pt x="18" y="0"/>
                      <a:pt x="29" y="3"/>
                      <a:pt x="29" y="7"/>
                    </a:cubicBezTo>
                    <a:cubicBezTo>
                      <a:pt x="29" y="11"/>
                      <a:pt x="6" y="1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Freeform 66"/>
              <p:cNvSpPr/>
              <p:nvPr/>
            </p:nvSpPr>
            <p:spPr bwMode="auto">
              <a:xfrm>
                <a:off x="7735967" y="1386710"/>
                <a:ext cx="29741" cy="14870"/>
              </a:xfrm>
              <a:custGeom>
                <a:avLst/>
                <a:gdLst>
                  <a:gd name="T0" fmla="*/ 9 w 12"/>
                  <a:gd name="T1" fmla="*/ 6 h 6"/>
                  <a:gd name="T2" fmla="*/ 12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9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9" y="6"/>
                    </a:moveTo>
                    <a:cubicBezTo>
                      <a:pt x="10" y="6"/>
                      <a:pt x="12" y="5"/>
                      <a:pt x="12" y="4"/>
                    </a:cubicBezTo>
                    <a:cubicBezTo>
                      <a:pt x="12" y="2"/>
                      <a:pt x="10" y="1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"/>
                      <a:pt x="5" y="6"/>
                      <a:pt x="9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Freeform 67"/>
              <p:cNvSpPr/>
              <p:nvPr/>
            </p:nvSpPr>
            <p:spPr bwMode="auto">
              <a:xfrm>
                <a:off x="7082907" y="1163654"/>
                <a:ext cx="14870" cy="14870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0 h 6"/>
                  <a:gd name="T4" fmla="*/ 0 w 6"/>
                  <a:gd name="T5" fmla="*/ 4 h 6"/>
                  <a:gd name="T6" fmla="*/ 3 w 6"/>
                  <a:gd name="T7" fmla="*/ 6 h 6"/>
                  <a:gd name="T8" fmla="*/ 6 w 6"/>
                  <a:gd name="T9" fmla="*/ 2 h 6"/>
                  <a:gd name="T10" fmla="*/ 5 w 6"/>
                  <a:gd name="T11" fmla="*/ 2 h 6"/>
                  <a:gd name="T12" fmla="*/ 6 w 6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0" y="2"/>
                      <a:pt x="0" y="4"/>
                    </a:cubicBezTo>
                    <a:cubicBezTo>
                      <a:pt x="0" y="6"/>
                      <a:pt x="1" y="6"/>
                      <a:pt x="3" y="6"/>
                    </a:cubicBezTo>
                    <a:cubicBezTo>
                      <a:pt x="5" y="6"/>
                      <a:pt x="5" y="4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Freeform 68"/>
              <p:cNvSpPr/>
              <p:nvPr/>
            </p:nvSpPr>
            <p:spPr bwMode="auto">
              <a:xfrm>
                <a:off x="6613250" y="1215700"/>
                <a:ext cx="29741" cy="19827"/>
              </a:xfrm>
              <a:custGeom>
                <a:avLst/>
                <a:gdLst>
                  <a:gd name="T0" fmla="*/ 12 w 12"/>
                  <a:gd name="T1" fmla="*/ 6 h 8"/>
                  <a:gd name="T2" fmla="*/ 6 w 12"/>
                  <a:gd name="T3" fmla="*/ 8 h 8"/>
                  <a:gd name="T4" fmla="*/ 0 w 12"/>
                  <a:gd name="T5" fmla="*/ 4 h 8"/>
                  <a:gd name="T6" fmla="*/ 6 w 12"/>
                  <a:gd name="T7" fmla="*/ 0 h 8"/>
                  <a:gd name="T8" fmla="*/ 12 w 12"/>
                  <a:gd name="T9" fmla="*/ 4 h 8"/>
                  <a:gd name="T10" fmla="*/ 10 w 12"/>
                  <a:gd name="T11" fmla="*/ 8 h 8"/>
                  <a:gd name="T12" fmla="*/ 12 w 12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12" y="6"/>
                    </a:moveTo>
                    <a:cubicBezTo>
                      <a:pt x="10" y="7"/>
                      <a:pt x="8" y="8"/>
                      <a:pt x="6" y="8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10" y="0"/>
                      <a:pt x="12" y="1"/>
                      <a:pt x="12" y="4"/>
                    </a:cubicBezTo>
                    <a:cubicBezTo>
                      <a:pt x="12" y="6"/>
                      <a:pt x="11" y="7"/>
                      <a:pt x="10" y="8"/>
                    </a:cubicBezTo>
                    <a:lnTo>
                      <a:pt x="12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Freeform 69"/>
              <p:cNvSpPr/>
              <p:nvPr/>
            </p:nvSpPr>
            <p:spPr bwMode="auto">
              <a:xfrm>
                <a:off x="6364170" y="1012471"/>
                <a:ext cx="121442" cy="65678"/>
              </a:xfrm>
              <a:custGeom>
                <a:avLst/>
                <a:gdLst>
                  <a:gd name="T0" fmla="*/ 5 w 50"/>
                  <a:gd name="T1" fmla="*/ 27 h 27"/>
                  <a:gd name="T2" fmla="*/ 0 w 50"/>
                  <a:gd name="T3" fmla="*/ 23 h 27"/>
                  <a:gd name="T4" fmla="*/ 5 w 50"/>
                  <a:gd name="T5" fmla="*/ 17 h 27"/>
                  <a:gd name="T6" fmla="*/ 26 w 50"/>
                  <a:gd name="T7" fmla="*/ 0 h 27"/>
                  <a:gd name="T8" fmla="*/ 30 w 50"/>
                  <a:gd name="T9" fmla="*/ 0 h 27"/>
                  <a:gd name="T10" fmla="*/ 29 w 50"/>
                  <a:gd name="T11" fmla="*/ 6 h 27"/>
                  <a:gd name="T12" fmla="*/ 34 w 50"/>
                  <a:gd name="T13" fmla="*/ 3 h 27"/>
                  <a:gd name="T14" fmla="*/ 50 w 50"/>
                  <a:gd name="T15" fmla="*/ 14 h 27"/>
                  <a:gd name="T16" fmla="*/ 30 w 50"/>
                  <a:gd name="T17" fmla="*/ 22 h 27"/>
                  <a:gd name="T18" fmla="*/ 20 w 50"/>
                  <a:gd name="T19" fmla="*/ 23 h 27"/>
                  <a:gd name="T20" fmla="*/ 5 w 50"/>
                  <a:gd name="T2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27">
                    <a:moveTo>
                      <a:pt x="5" y="27"/>
                    </a:moveTo>
                    <a:cubicBezTo>
                      <a:pt x="1" y="27"/>
                      <a:pt x="0" y="26"/>
                      <a:pt x="0" y="23"/>
                    </a:cubicBezTo>
                    <a:cubicBezTo>
                      <a:pt x="0" y="18"/>
                      <a:pt x="4" y="18"/>
                      <a:pt x="5" y="17"/>
                    </a:cubicBezTo>
                    <a:cubicBezTo>
                      <a:pt x="12" y="10"/>
                      <a:pt x="15" y="0"/>
                      <a:pt x="26" y="0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0" y="4"/>
                      <a:pt x="31" y="4"/>
                      <a:pt x="29" y="6"/>
                    </a:cubicBezTo>
                    <a:cubicBezTo>
                      <a:pt x="31" y="5"/>
                      <a:pt x="32" y="3"/>
                      <a:pt x="34" y="3"/>
                    </a:cubicBezTo>
                    <a:cubicBezTo>
                      <a:pt x="38" y="3"/>
                      <a:pt x="50" y="10"/>
                      <a:pt x="50" y="14"/>
                    </a:cubicBezTo>
                    <a:cubicBezTo>
                      <a:pt x="50" y="21"/>
                      <a:pt x="35" y="22"/>
                      <a:pt x="30" y="22"/>
                    </a:cubicBezTo>
                    <a:cubicBezTo>
                      <a:pt x="29" y="22"/>
                      <a:pt x="20" y="23"/>
                      <a:pt x="20" y="23"/>
                    </a:cubicBezTo>
                    <a:lnTo>
                      <a:pt x="5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Freeform 70"/>
              <p:cNvSpPr/>
              <p:nvPr/>
            </p:nvSpPr>
            <p:spPr bwMode="auto">
              <a:xfrm>
                <a:off x="6195639" y="977773"/>
                <a:ext cx="45851" cy="24784"/>
              </a:xfrm>
              <a:custGeom>
                <a:avLst/>
                <a:gdLst>
                  <a:gd name="T0" fmla="*/ 8 w 19"/>
                  <a:gd name="T1" fmla="*/ 0 h 10"/>
                  <a:gd name="T2" fmla="*/ 19 w 19"/>
                  <a:gd name="T3" fmla="*/ 4 h 10"/>
                  <a:gd name="T4" fmla="*/ 5 w 19"/>
                  <a:gd name="T5" fmla="*/ 10 h 10"/>
                  <a:gd name="T6" fmla="*/ 0 w 19"/>
                  <a:gd name="T7" fmla="*/ 3 h 10"/>
                  <a:gd name="T8" fmla="*/ 8 w 1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0">
                    <a:moveTo>
                      <a:pt x="8" y="0"/>
                    </a:moveTo>
                    <a:cubicBezTo>
                      <a:pt x="9" y="0"/>
                      <a:pt x="17" y="4"/>
                      <a:pt x="19" y="4"/>
                    </a:cubicBezTo>
                    <a:cubicBezTo>
                      <a:pt x="18" y="9"/>
                      <a:pt x="9" y="10"/>
                      <a:pt x="5" y="10"/>
                    </a:cubicBezTo>
                    <a:cubicBezTo>
                      <a:pt x="4" y="10"/>
                      <a:pt x="0" y="5"/>
                      <a:pt x="0" y="3"/>
                    </a:cubicBezTo>
                    <a:cubicBezTo>
                      <a:pt x="0" y="0"/>
                      <a:pt x="6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Freeform 71"/>
              <p:cNvSpPr/>
              <p:nvPr/>
            </p:nvSpPr>
            <p:spPr bwMode="auto">
              <a:xfrm>
                <a:off x="6210509" y="924488"/>
                <a:ext cx="166053" cy="117725"/>
              </a:xfrm>
              <a:custGeom>
                <a:avLst/>
                <a:gdLst>
                  <a:gd name="T0" fmla="*/ 65 w 68"/>
                  <a:gd name="T1" fmla="*/ 44 h 48"/>
                  <a:gd name="T2" fmla="*/ 59 w 68"/>
                  <a:gd name="T3" fmla="*/ 48 h 48"/>
                  <a:gd name="T4" fmla="*/ 27 w 68"/>
                  <a:gd name="T5" fmla="*/ 43 h 48"/>
                  <a:gd name="T6" fmla="*/ 12 w 68"/>
                  <a:gd name="T7" fmla="*/ 33 h 48"/>
                  <a:gd name="T8" fmla="*/ 33 w 68"/>
                  <a:gd name="T9" fmla="*/ 24 h 48"/>
                  <a:gd name="T10" fmla="*/ 21 w 68"/>
                  <a:gd name="T11" fmla="*/ 23 h 48"/>
                  <a:gd name="T12" fmla="*/ 0 w 68"/>
                  <a:gd name="T13" fmla="*/ 17 h 48"/>
                  <a:gd name="T14" fmla="*/ 30 w 68"/>
                  <a:gd name="T15" fmla="*/ 0 h 48"/>
                  <a:gd name="T16" fmla="*/ 47 w 68"/>
                  <a:gd name="T17" fmla="*/ 11 h 48"/>
                  <a:gd name="T18" fmla="*/ 44 w 68"/>
                  <a:gd name="T19" fmla="*/ 12 h 48"/>
                  <a:gd name="T20" fmla="*/ 44 w 68"/>
                  <a:gd name="T21" fmla="*/ 17 h 48"/>
                  <a:gd name="T22" fmla="*/ 39 w 68"/>
                  <a:gd name="T23" fmla="*/ 23 h 48"/>
                  <a:gd name="T24" fmla="*/ 45 w 68"/>
                  <a:gd name="T25" fmla="*/ 23 h 48"/>
                  <a:gd name="T26" fmla="*/ 53 w 68"/>
                  <a:gd name="T27" fmla="*/ 26 h 48"/>
                  <a:gd name="T28" fmla="*/ 59 w 68"/>
                  <a:gd name="T29" fmla="*/ 26 h 48"/>
                  <a:gd name="T30" fmla="*/ 68 w 68"/>
                  <a:gd name="T31" fmla="*/ 31 h 48"/>
                  <a:gd name="T32" fmla="*/ 66 w 68"/>
                  <a:gd name="T33" fmla="*/ 37 h 48"/>
                  <a:gd name="T34" fmla="*/ 60 w 68"/>
                  <a:gd name="T35" fmla="*/ 41 h 48"/>
                  <a:gd name="T36" fmla="*/ 65 w 68"/>
                  <a:gd name="T3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48">
                    <a:moveTo>
                      <a:pt x="65" y="44"/>
                    </a:moveTo>
                    <a:cubicBezTo>
                      <a:pt x="65" y="47"/>
                      <a:pt x="61" y="48"/>
                      <a:pt x="59" y="48"/>
                    </a:cubicBezTo>
                    <a:cubicBezTo>
                      <a:pt x="46" y="48"/>
                      <a:pt x="37" y="43"/>
                      <a:pt x="27" y="43"/>
                    </a:cubicBezTo>
                    <a:cubicBezTo>
                      <a:pt x="23" y="43"/>
                      <a:pt x="16" y="35"/>
                      <a:pt x="12" y="33"/>
                    </a:cubicBezTo>
                    <a:cubicBezTo>
                      <a:pt x="21" y="30"/>
                      <a:pt x="24" y="27"/>
                      <a:pt x="33" y="24"/>
                    </a:cubicBezTo>
                    <a:cubicBezTo>
                      <a:pt x="30" y="24"/>
                      <a:pt x="23" y="23"/>
                      <a:pt x="21" y="23"/>
                    </a:cubicBezTo>
                    <a:cubicBezTo>
                      <a:pt x="13" y="23"/>
                      <a:pt x="8" y="21"/>
                      <a:pt x="0" y="17"/>
                    </a:cubicBezTo>
                    <a:cubicBezTo>
                      <a:pt x="12" y="14"/>
                      <a:pt x="16" y="0"/>
                      <a:pt x="30" y="0"/>
                    </a:cubicBezTo>
                    <a:cubicBezTo>
                      <a:pt x="38" y="0"/>
                      <a:pt x="43" y="8"/>
                      <a:pt x="47" y="11"/>
                    </a:cubicBezTo>
                    <a:cubicBezTo>
                      <a:pt x="45" y="13"/>
                      <a:pt x="45" y="12"/>
                      <a:pt x="44" y="12"/>
                    </a:cubicBezTo>
                    <a:cubicBezTo>
                      <a:pt x="44" y="15"/>
                      <a:pt x="44" y="16"/>
                      <a:pt x="44" y="17"/>
                    </a:cubicBezTo>
                    <a:cubicBezTo>
                      <a:pt x="44" y="19"/>
                      <a:pt x="41" y="21"/>
                      <a:pt x="39" y="23"/>
                    </a:cubicBezTo>
                    <a:cubicBezTo>
                      <a:pt x="41" y="22"/>
                      <a:pt x="42" y="23"/>
                      <a:pt x="45" y="23"/>
                    </a:cubicBezTo>
                    <a:cubicBezTo>
                      <a:pt x="48" y="23"/>
                      <a:pt x="50" y="26"/>
                      <a:pt x="53" y="26"/>
                    </a:cubicBezTo>
                    <a:cubicBezTo>
                      <a:pt x="55" y="26"/>
                      <a:pt x="57" y="26"/>
                      <a:pt x="59" y="26"/>
                    </a:cubicBezTo>
                    <a:cubicBezTo>
                      <a:pt x="65" y="26"/>
                      <a:pt x="65" y="28"/>
                      <a:pt x="68" y="31"/>
                    </a:cubicBezTo>
                    <a:cubicBezTo>
                      <a:pt x="66" y="34"/>
                      <a:pt x="66" y="34"/>
                      <a:pt x="66" y="37"/>
                    </a:cubicBezTo>
                    <a:cubicBezTo>
                      <a:pt x="66" y="40"/>
                      <a:pt x="62" y="40"/>
                      <a:pt x="60" y="41"/>
                    </a:cubicBezTo>
                    <a:cubicBezTo>
                      <a:pt x="62" y="41"/>
                      <a:pt x="65" y="42"/>
                      <a:pt x="6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Freeform 72"/>
              <p:cNvSpPr/>
              <p:nvPr/>
            </p:nvSpPr>
            <p:spPr bwMode="auto">
              <a:xfrm>
                <a:off x="6283623" y="1110368"/>
                <a:ext cx="18588" cy="14870"/>
              </a:xfrm>
              <a:custGeom>
                <a:avLst/>
                <a:gdLst>
                  <a:gd name="T0" fmla="*/ 0 w 8"/>
                  <a:gd name="T1" fmla="*/ 3 h 6"/>
                  <a:gd name="T2" fmla="*/ 4 w 8"/>
                  <a:gd name="T3" fmla="*/ 0 h 6"/>
                  <a:gd name="T4" fmla="*/ 8 w 8"/>
                  <a:gd name="T5" fmla="*/ 0 h 6"/>
                  <a:gd name="T6" fmla="*/ 3 w 8"/>
                  <a:gd name="T7" fmla="*/ 6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1" y="2"/>
                      <a:pt x="3" y="1"/>
                      <a:pt x="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6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Freeform 73"/>
              <p:cNvSpPr/>
              <p:nvPr/>
            </p:nvSpPr>
            <p:spPr bwMode="auto">
              <a:xfrm>
                <a:off x="6178290" y="929445"/>
                <a:ext cx="27262" cy="7435"/>
              </a:xfrm>
              <a:custGeom>
                <a:avLst/>
                <a:gdLst>
                  <a:gd name="T0" fmla="*/ 11 w 11"/>
                  <a:gd name="T1" fmla="*/ 2 h 3"/>
                  <a:gd name="T2" fmla="*/ 0 w 11"/>
                  <a:gd name="T3" fmla="*/ 0 h 3"/>
                  <a:gd name="T4" fmla="*/ 10 w 11"/>
                  <a:gd name="T5" fmla="*/ 0 h 3"/>
                  <a:gd name="T6" fmla="*/ 11 w 1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cubicBezTo>
                      <a:pt x="7" y="3"/>
                      <a:pt x="1" y="3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Freeform 74"/>
              <p:cNvSpPr/>
              <p:nvPr/>
            </p:nvSpPr>
            <p:spPr bwMode="auto">
              <a:xfrm>
                <a:off x="6507918" y="1063279"/>
                <a:ext cx="24784" cy="9914"/>
              </a:xfrm>
              <a:custGeom>
                <a:avLst/>
                <a:gdLst>
                  <a:gd name="T0" fmla="*/ 10 w 10"/>
                  <a:gd name="T1" fmla="*/ 0 h 4"/>
                  <a:gd name="T2" fmla="*/ 6 w 10"/>
                  <a:gd name="T3" fmla="*/ 4 h 4"/>
                  <a:gd name="T4" fmla="*/ 0 w 10"/>
                  <a:gd name="T5" fmla="*/ 1 h 4"/>
                  <a:gd name="T6" fmla="*/ 10 w 1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10" y="0"/>
                    </a:moveTo>
                    <a:cubicBezTo>
                      <a:pt x="9" y="2"/>
                      <a:pt x="8" y="4"/>
                      <a:pt x="6" y="4"/>
                    </a:cubicBezTo>
                    <a:cubicBezTo>
                      <a:pt x="2" y="4"/>
                      <a:pt x="1" y="2"/>
                      <a:pt x="0" y="1"/>
                    </a:cubicBezTo>
                    <a:cubicBezTo>
                      <a:pt x="6" y="0"/>
                      <a:pt x="7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Freeform 75"/>
              <p:cNvSpPr/>
              <p:nvPr/>
            </p:nvSpPr>
            <p:spPr bwMode="auto">
              <a:xfrm>
                <a:off x="5261281" y="946794"/>
                <a:ext cx="141269" cy="40894"/>
              </a:xfrm>
              <a:custGeom>
                <a:avLst/>
                <a:gdLst>
                  <a:gd name="T0" fmla="*/ 49 w 58"/>
                  <a:gd name="T1" fmla="*/ 8 h 17"/>
                  <a:gd name="T2" fmla="*/ 37 w 58"/>
                  <a:gd name="T3" fmla="*/ 11 h 17"/>
                  <a:gd name="T4" fmla="*/ 32 w 58"/>
                  <a:gd name="T5" fmla="*/ 17 h 17"/>
                  <a:gd name="T6" fmla="*/ 29 w 58"/>
                  <a:gd name="T7" fmla="*/ 14 h 17"/>
                  <a:gd name="T8" fmla="*/ 29 w 58"/>
                  <a:gd name="T9" fmla="*/ 14 h 17"/>
                  <a:gd name="T10" fmla="*/ 21 w 58"/>
                  <a:gd name="T11" fmla="*/ 11 h 17"/>
                  <a:gd name="T12" fmla="*/ 27 w 58"/>
                  <a:gd name="T13" fmla="*/ 8 h 17"/>
                  <a:gd name="T14" fmla="*/ 22 w 58"/>
                  <a:gd name="T15" fmla="*/ 8 h 17"/>
                  <a:gd name="T16" fmla="*/ 26 w 58"/>
                  <a:gd name="T17" fmla="*/ 5 h 17"/>
                  <a:gd name="T18" fmla="*/ 19 w 58"/>
                  <a:gd name="T19" fmla="*/ 3 h 17"/>
                  <a:gd name="T20" fmla="*/ 6 w 58"/>
                  <a:gd name="T21" fmla="*/ 6 h 17"/>
                  <a:gd name="T22" fmla="*/ 0 w 58"/>
                  <a:gd name="T23" fmla="*/ 5 h 17"/>
                  <a:gd name="T24" fmla="*/ 22 w 58"/>
                  <a:gd name="T25" fmla="*/ 0 h 17"/>
                  <a:gd name="T26" fmla="*/ 39 w 58"/>
                  <a:gd name="T27" fmla="*/ 4 h 17"/>
                  <a:gd name="T28" fmla="*/ 49 w 58"/>
                  <a:gd name="T29" fmla="*/ 0 h 17"/>
                  <a:gd name="T30" fmla="*/ 58 w 58"/>
                  <a:gd name="T31" fmla="*/ 3 h 17"/>
                  <a:gd name="T32" fmla="*/ 50 w 58"/>
                  <a:gd name="T33" fmla="*/ 8 h 17"/>
                  <a:gd name="T34" fmla="*/ 47 w 58"/>
                  <a:gd name="T35" fmla="*/ 8 h 17"/>
                  <a:gd name="T36" fmla="*/ 47 w 58"/>
                  <a:gd name="T37" fmla="*/ 11 h 17"/>
                  <a:gd name="T38" fmla="*/ 49 w 58"/>
                  <a:gd name="T3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8" h="17">
                    <a:moveTo>
                      <a:pt x="49" y="8"/>
                    </a:moveTo>
                    <a:cubicBezTo>
                      <a:pt x="45" y="12"/>
                      <a:pt x="42" y="8"/>
                      <a:pt x="37" y="11"/>
                    </a:cubicBezTo>
                    <a:cubicBezTo>
                      <a:pt x="35" y="12"/>
                      <a:pt x="34" y="17"/>
                      <a:pt x="32" y="17"/>
                    </a:cubicBezTo>
                    <a:cubicBezTo>
                      <a:pt x="30" y="17"/>
                      <a:pt x="29" y="15"/>
                      <a:pt x="29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4" y="14"/>
                      <a:pt x="22" y="13"/>
                      <a:pt x="21" y="11"/>
                    </a:cubicBezTo>
                    <a:cubicBezTo>
                      <a:pt x="23" y="10"/>
                      <a:pt x="24" y="9"/>
                      <a:pt x="27" y="8"/>
                    </a:cubicBezTo>
                    <a:cubicBezTo>
                      <a:pt x="24" y="8"/>
                      <a:pt x="23" y="8"/>
                      <a:pt x="22" y="8"/>
                    </a:cubicBezTo>
                    <a:cubicBezTo>
                      <a:pt x="23" y="7"/>
                      <a:pt x="24" y="6"/>
                      <a:pt x="26" y="5"/>
                    </a:cubicBezTo>
                    <a:cubicBezTo>
                      <a:pt x="23" y="4"/>
                      <a:pt x="22" y="3"/>
                      <a:pt x="19" y="3"/>
                    </a:cubicBezTo>
                    <a:cubicBezTo>
                      <a:pt x="16" y="3"/>
                      <a:pt x="11" y="6"/>
                      <a:pt x="6" y="6"/>
                    </a:cubicBezTo>
                    <a:cubicBezTo>
                      <a:pt x="4" y="6"/>
                      <a:pt x="2" y="6"/>
                      <a:pt x="0" y="5"/>
                    </a:cubicBezTo>
                    <a:cubicBezTo>
                      <a:pt x="3" y="1"/>
                      <a:pt x="16" y="0"/>
                      <a:pt x="22" y="0"/>
                    </a:cubicBezTo>
                    <a:cubicBezTo>
                      <a:pt x="29" y="0"/>
                      <a:pt x="33" y="4"/>
                      <a:pt x="39" y="4"/>
                    </a:cubicBezTo>
                    <a:cubicBezTo>
                      <a:pt x="43" y="4"/>
                      <a:pt x="45" y="0"/>
                      <a:pt x="49" y="0"/>
                    </a:cubicBezTo>
                    <a:cubicBezTo>
                      <a:pt x="53" y="0"/>
                      <a:pt x="56" y="2"/>
                      <a:pt x="58" y="3"/>
                    </a:cubicBezTo>
                    <a:cubicBezTo>
                      <a:pt x="57" y="8"/>
                      <a:pt x="54" y="5"/>
                      <a:pt x="50" y="8"/>
                    </a:cubicBezTo>
                    <a:cubicBezTo>
                      <a:pt x="49" y="8"/>
                      <a:pt x="48" y="8"/>
                      <a:pt x="47" y="8"/>
                    </a:cubicBezTo>
                    <a:cubicBezTo>
                      <a:pt x="47" y="11"/>
                      <a:pt x="47" y="11"/>
                      <a:pt x="47" y="11"/>
                    </a:cubicBezTo>
                    <a:lnTo>
                      <a:pt x="49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Freeform 76"/>
              <p:cNvSpPr/>
              <p:nvPr/>
            </p:nvSpPr>
            <p:spPr bwMode="auto">
              <a:xfrm>
                <a:off x="5630563" y="917053"/>
                <a:ext cx="48329" cy="32219"/>
              </a:xfrm>
              <a:custGeom>
                <a:avLst/>
                <a:gdLst>
                  <a:gd name="T0" fmla="*/ 5 w 20"/>
                  <a:gd name="T1" fmla="*/ 13 h 13"/>
                  <a:gd name="T2" fmla="*/ 0 w 20"/>
                  <a:gd name="T3" fmla="*/ 9 h 13"/>
                  <a:gd name="T4" fmla="*/ 16 w 20"/>
                  <a:gd name="T5" fmla="*/ 0 h 13"/>
                  <a:gd name="T6" fmla="*/ 20 w 20"/>
                  <a:gd name="T7" fmla="*/ 10 h 13"/>
                  <a:gd name="T8" fmla="*/ 5 w 20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3">
                    <a:moveTo>
                      <a:pt x="5" y="13"/>
                    </a:moveTo>
                    <a:cubicBezTo>
                      <a:pt x="1" y="13"/>
                      <a:pt x="0" y="12"/>
                      <a:pt x="0" y="9"/>
                    </a:cubicBezTo>
                    <a:cubicBezTo>
                      <a:pt x="0" y="5"/>
                      <a:pt x="12" y="0"/>
                      <a:pt x="16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8" y="11"/>
                      <a:pt x="7" y="13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Freeform 77"/>
              <p:cNvSpPr/>
              <p:nvPr/>
            </p:nvSpPr>
            <p:spPr bwMode="auto">
              <a:xfrm>
                <a:off x="5564886" y="939359"/>
                <a:ext cx="53286" cy="30980"/>
              </a:xfrm>
              <a:custGeom>
                <a:avLst/>
                <a:gdLst>
                  <a:gd name="T0" fmla="*/ 22 w 22"/>
                  <a:gd name="T1" fmla="*/ 2 h 13"/>
                  <a:gd name="T2" fmla="*/ 22 w 22"/>
                  <a:gd name="T3" fmla="*/ 7 h 13"/>
                  <a:gd name="T4" fmla="*/ 14 w 22"/>
                  <a:gd name="T5" fmla="*/ 8 h 13"/>
                  <a:gd name="T6" fmla="*/ 16 w 22"/>
                  <a:gd name="T7" fmla="*/ 11 h 13"/>
                  <a:gd name="T8" fmla="*/ 0 w 22"/>
                  <a:gd name="T9" fmla="*/ 11 h 13"/>
                  <a:gd name="T10" fmla="*/ 6 w 22"/>
                  <a:gd name="T11" fmla="*/ 4 h 13"/>
                  <a:gd name="T12" fmla="*/ 6 w 22"/>
                  <a:gd name="T13" fmla="*/ 0 h 13"/>
                  <a:gd name="T14" fmla="*/ 15 w 22"/>
                  <a:gd name="T15" fmla="*/ 0 h 13"/>
                  <a:gd name="T16" fmla="*/ 12 w 22"/>
                  <a:gd name="T17" fmla="*/ 2 h 13"/>
                  <a:gd name="T18" fmla="*/ 22 w 22"/>
                  <a:gd name="T1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3">
                    <a:moveTo>
                      <a:pt x="22" y="2"/>
                    </a:moveTo>
                    <a:cubicBezTo>
                      <a:pt x="22" y="5"/>
                      <a:pt x="22" y="5"/>
                      <a:pt x="22" y="7"/>
                    </a:cubicBezTo>
                    <a:cubicBezTo>
                      <a:pt x="20" y="9"/>
                      <a:pt x="17" y="8"/>
                      <a:pt x="14" y="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12"/>
                      <a:pt x="0" y="13"/>
                      <a:pt x="0" y="11"/>
                    </a:cubicBezTo>
                    <a:cubicBezTo>
                      <a:pt x="0" y="7"/>
                      <a:pt x="2" y="5"/>
                      <a:pt x="6" y="4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4" y="3"/>
                      <a:pt x="19" y="3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Freeform 78"/>
              <p:cNvSpPr/>
              <p:nvPr/>
            </p:nvSpPr>
            <p:spPr bwMode="auto">
              <a:xfrm>
                <a:off x="5493012" y="965381"/>
                <a:ext cx="57003" cy="19827"/>
              </a:xfrm>
              <a:custGeom>
                <a:avLst/>
                <a:gdLst>
                  <a:gd name="T0" fmla="*/ 13 w 23"/>
                  <a:gd name="T1" fmla="*/ 8 h 8"/>
                  <a:gd name="T2" fmla="*/ 8 w 23"/>
                  <a:gd name="T3" fmla="*/ 5 h 8"/>
                  <a:gd name="T4" fmla="*/ 3 w 23"/>
                  <a:gd name="T5" fmla="*/ 8 h 8"/>
                  <a:gd name="T6" fmla="*/ 0 w 23"/>
                  <a:gd name="T7" fmla="*/ 6 h 8"/>
                  <a:gd name="T8" fmla="*/ 15 w 23"/>
                  <a:gd name="T9" fmla="*/ 0 h 8"/>
                  <a:gd name="T10" fmla="*/ 23 w 23"/>
                  <a:gd name="T11" fmla="*/ 3 h 8"/>
                  <a:gd name="T12" fmla="*/ 13 w 2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8">
                    <a:moveTo>
                      <a:pt x="13" y="8"/>
                    </a:moveTo>
                    <a:cubicBezTo>
                      <a:pt x="12" y="8"/>
                      <a:pt x="9" y="5"/>
                      <a:pt x="8" y="5"/>
                    </a:cubicBezTo>
                    <a:cubicBezTo>
                      <a:pt x="7" y="8"/>
                      <a:pt x="6" y="8"/>
                      <a:pt x="3" y="8"/>
                    </a:cubicBezTo>
                    <a:cubicBezTo>
                      <a:pt x="2" y="8"/>
                      <a:pt x="0" y="7"/>
                      <a:pt x="0" y="6"/>
                    </a:cubicBezTo>
                    <a:cubicBezTo>
                      <a:pt x="0" y="2"/>
                      <a:pt x="12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17" y="3"/>
                      <a:pt x="17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Freeform 79"/>
              <p:cNvSpPr/>
              <p:nvPr/>
            </p:nvSpPr>
            <p:spPr bwMode="auto">
              <a:xfrm>
                <a:off x="5462032" y="902183"/>
                <a:ext cx="85505" cy="58243"/>
              </a:xfrm>
              <a:custGeom>
                <a:avLst/>
                <a:gdLst>
                  <a:gd name="T0" fmla="*/ 26 w 35"/>
                  <a:gd name="T1" fmla="*/ 20 h 24"/>
                  <a:gd name="T2" fmla="*/ 15 w 35"/>
                  <a:gd name="T3" fmla="*/ 24 h 24"/>
                  <a:gd name="T4" fmla="*/ 0 w 35"/>
                  <a:gd name="T5" fmla="*/ 18 h 24"/>
                  <a:gd name="T6" fmla="*/ 4 w 35"/>
                  <a:gd name="T7" fmla="*/ 15 h 24"/>
                  <a:gd name="T8" fmla="*/ 16 w 35"/>
                  <a:gd name="T9" fmla="*/ 15 h 24"/>
                  <a:gd name="T10" fmla="*/ 11 w 35"/>
                  <a:gd name="T11" fmla="*/ 14 h 24"/>
                  <a:gd name="T12" fmla="*/ 11 w 35"/>
                  <a:gd name="T13" fmla="*/ 11 h 24"/>
                  <a:gd name="T14" fmla="*/ 29 w 35"/>
                  <a:gd name="T15" fmla="*/ 5 h 24"/>
                  <a:gd name="T16" fmla="*/ 33 w 35"/>
                  <a:gd name="T17" fmla="*/ 0 h 24"/>
                  <a:gd name="T18" fmla="*/ 34 w 35"/>
                  <a:gd name="T19" fmla="*/ 4 h 24"/>
                  <a:gd name="T20" fmla="*/ 32 w 35"/>
                  <a:gd name="T21" fmla="*/ 7 h 24"/>
                  <a:gd name="T22" fmla="*/ 19 w 35"/>
                  <a:gd name="T23" fmla="*/ 15 h 24"/>
                  <a:gd name="T24" fmla="*/ 35 w 35"/>
                  <a:gd name="T25" fmla="*/ 19 h 24"/>
                  <a:gd name="T26" fmla="*/ 26 w 35"/>
                  <a:gd name="T2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24">
                    <a:moveTo>
                      <a:pt x="26" y="20"/>
                    </a:moveTo>
                    <a:cubicBezTo>
                      <a:pt x="23" y="20"/>
                      <a:pt x="18" y="24"/>
                      <a:pt x="15" y="24"/>
                    </a:cubicBezTo>
                    <a:cubicBezTo>
                      <a:pt x="13" y="24"/>
                      <a:pt x="1" y="18"/>
                      <a:pt x="0" y="18"/>
                    </a:cubicBezTo>
                    <a:cubicBezTo>
                      <a:pt x="2" y="17"/>
                      <a:pt x="3" y="16"/>
                      <a:pt x="4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14"/>
                      <a:pt x="14" y="13"/>
                      <a:pt x="11" y="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20" y="11"/>
                      <a:pt x="20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4" y="0"/>
                      <a:pt x="34" y="3"/>
                      <a:pt x="34" y="4"/>
                    </a:cubicBezTo>
                    <a:cubicBezTo>
                      <a:pt x="33" y="4"/>
                      <a:pt x="32" y="6"/>
                      <a:pt x="32" y="7"/>
                    </a:cubicBezTo>
                    <a:cubicBezTo>
                      <a:pt x="27" y="10"/>
                      <a:pt x="21" y="12"/>
                      <a:pt x="19" y="15"/>
                    </a:cubicBezTo>
                    <a:cubicBezTo>
                      <a:pt x="27" y="16"/>
                      <a:pt x="29" y="16"/>
                      <a:pt x="35" y="19"/>
                    </a:cubicBezTo>
                    <a:cubicBezTo>
                      <a:pt x="33" y="21"/>
                      <a:pt x="29" y="20"/>
                      <a:pt x="2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Freeform 144"/>
              <p:cNvSpPr/>
              <p:nvPr/>
            </p:nvSpPr>
            <p:spPr bwMode="auto">
              <a:xfrm>
                <a:off x="7122562" y="1150023"/>
                <a:ext cx="153661" cy="58243"/>
              </a:xfrm>
              <a:custGeom>
                <a:avLst/>
                <a:gdLst>
                  <a:gd name="T0" fmla="*/ 50 w 63"/>
                  <a:gd name="T1" fmla="*/ 18 h 24"/>
                  <a:gd name="T2" fmla="*/ 43 w 63"/>
                  <a:gd name="T3" fmla="*/ 21 h 24"/>
                  <a:gd name="T4" fmla="*/ 37 w 63"/>
                  <a:gd name="T5" fmla="*/ 18 h 24"/>
                  <a:gd name="T6" fmla="*/ 32 w 63"/>
                  <a:gd name="T7" fmla="*/ 20 h 24"/>
                  <a:gd name="T8" fmla="*/ 25 w 63"/>
                  <a:gd name="T9" fmla="*/ 22 h 24"/>
                  <a:gd name="T10" fmla="*/ 20 w 63"/>
                  <a:gd name="T11" fmla="*/ 20 h 24"/>
                  <a:gd name="T12" fmla="*/ 14 w 63"/>
                  <a:gd name="T13" fmla="*/ 24 h 24"/>
                  <a:gd name="T14" fmla="*/ 0 w 63"/>
                  <a:gd name="T15" fmla="*/ 11 h 24"/>
                  <a:gd name="T16" fmla="*/ 12 w 63"/>
                  <a:gd name="T17" fmla="*/ 0 h 24"/>
                  <a:gd name="T18" fmla="*/ 30 w 63"/>
                  <a:gd name="T19" fmla="*/ 9 h 24"/>
                  <a:gd name="T20" fmla="*/ 35 w 63"/>
                  <a:gd name="T21" fmla="*/ 1 h 24"/>
                  <a:gd name="T22" fmla="*/ 63 w 63"/>
                  <a:gd name="T23" fmla="*/ 9 h 24"/>
                  <a:gd name="T24" fmla="*/ 58 w 63"/>
                  <a:gd name="T25" fmla="*/ 18 h 24"/>
                  <a:gd name="T26" fmla="*/ 50 w 63"/>
                  <a:gd name="T2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24">
                    <a:moveTo>
                      <a:pt x="50" y="18"/>
                    </a:moveTo>
                    <a:cubicBezTo>
                      <a:pt x="48" y="18"/>
                      <a:pt x="46" y="21"/>
                      <a:pt x="43" y="21"/>
                    </a:cubicBezTo>
                    <a:cubicBezTo>
                      <a:pt x="41" y="21"/>
                      <a:pt x="39" y="18"/>
                      <a:pt x="37" y="18"/>
                    </a:cubicBezTo>
                    <a:cubicBezTo>
                      <a:pt x="35" y="18"/>
                      <a:pt x="34" y="20"/>
                      <a:pt x="32" y="20"/>
                    </a:cubicBezTo>
                    <a:cubicBezTo>
                      <a:pt x="30" y="20"/>
                      <a:pt x="28" y="22"/>
                      <a:pt x="25" y="22"/>
                    </a:cubicBezTo>
                    <a:cubicBezTo>
                      <a:pt x="23" y="22"/>
                      <a:pt x="22" y="21"/>
                      <a:pt x="20" y="20"/>
                    </a:cubicBezTo>
                    <a:cubicBezTo>
                      <a:pt x="18" y="21"/>
                      <a:pt x="17" y="24"/>
                      <a:pt x="14" y="24"/>
                    </a:cubicBezTo>
                    <a:cubicBezTo>
                      <a:pt x="6" y="24"/>
                      <a:pt x="0" y="18"/>
                      <a:pt x="0" y="11"/>
                    </a:cubicBezTo>
                    <a:cubicBezTo>
                      <a:pt x="0" y="4"/>
                      <a:pt x="6" y="0"/>
                      <a:pt x="12" y="0"/>
                    </a:cubicBezTo>
                    <a:cubicBezTo>
                      <a:pt x="21" y="0"/>
                      <a:pt x="22" y="9"/>
                      <a:pt x="30" y="9"/>
                    </a:cubicBezTo>
                    <a:cubicBezTo>
                      <a:pt x="30" y="4"/>
                      <a:pt x="31" y="1"/>
                      <a:pt x="35" y="1"/>
                    </a:cubicBezTo>
                    <a:cubicBezTo>
                      <a:pt x="40" y="1"/>
                      <a:pt x="57" y="7"/>
                      <a:pt x="63" y="9"/>
                    </a:cubicBezTo>
                    <a:cubicBezTo>
                      <a:pt x="62" y="13"/>
                      <a:pt x="58" y="16"/>
                      <a:pt x="58" y="18"/>
                    </a:cubicBezTo>
                    <a:lnTo>
                      <a:pt x="50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57"/>
              <p:cNvSpPr/>
              <p:nvPr/>
            </p:nvSpPr>
            <p:spPr bwMode="auto">
              <a:xfrm>
                <a:off x="4816408" y="1746078"/>
                <a:ext cx="23545" cy="32219"/>
              </a:xfrm>
              <a:custGeom>
                <a:avLst/>
                <a:gdLst>
                  <a:gd name="T0" fmla="*/ 8 w 10"/>
                  <a:gd name="T1" fmla="*/ 7 h 13"/>
                  <a:gd name="T2" fmla="*/ 8 w 10"/>
                  <a:gd name="T3" fmla="*/ 10 h 13"/>
                  <a:gd name="T4" fmla="*/ 3 w 10"/>
                  <a:gd name="T5" fmla="*/ 13 h 13"/>
                  <a:gd name="T6" fmla="*/ 0 w 10"/>
                  <a:gd name="T7" fmla="*/ 9 h 13"/>
                  <a:gd name="T8" fmla="*/ 6 w 10"/>
                  <a:gd name="T9" fmla="*/ 6 h 13"/>
                  <a:gd name="T10" fmla="*/ 4 w 10"/>
                  <a:gd name="T11" fmla="*/ 3 h 13"/>
                  <a:gd name="T12" fmla="*/ 7 w 10"/>
                  <a:gd name="T13" fmla="*/ 0 h 13"/>
                  <a:gd name="T14" fmla="*/ 10 w 10"/>
                  <a:gd name="T15" fmla="*/ 3 h 13"/>
                  <a:gd name="T16" fmla="*/ 8 w 10"/>
                  <a:gd name="T1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8" y="7"/>
                    </a:moveTo>
                    <a:cubicBezTo>
                      <a:pt x="8" y="8"/>
                      <a:pt x="8" y="9"/>
                      <a:pt x="8" y="10"/>
                    </a:cubicBezTo>
                    <a:cubicBezTo>
                      <a:pt x="8" y="11"/>
                      <a:pt x="4" y="13"/>
                      <a:pt x="3" y="13"/>
                    </a:cubicBezTo>
                    <a:cubicBezTo>
                      <a:pt x="0" y="13"/>
                      <a:pt x="0" y="10"/>
                      <a:pt x="0" y="9"/>
                    </a:cubicBezTo>
                    <a:cubicBezTo>
                      <a:pt x="2" y="8"/>
                      <a:pt x="4" y="7"/>
                      <a:pt x="6" y="6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1"/>
                      <a:pt x="7" y="0"/>
                      <a:pt x="7" y="0"/>
                    </a:cubicBezTo>
                    <a:cubicBezTo>
                      <a:pt x="8" y="2"/>
                      <a:pt x="9" y="2"/>
                      <a:pt x="10" y="3"/>
                    </a:cubicBezTo>
                    <a:cubicBezTo>
                      <a:pt x="10" y="4"/>
                      <a:pt x="8" y="6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58"/>
              <p:cNvSpPr/>
              <p:nvPr/>
            </p:nvSpPr>
            <p:spPr bwMode="auto">
              <a:xfrm>
                <a:off x="4859780" y="2360722"/>
                <a:ext cx="44611" cy="9914"/>
              </a:xfrm>
              <a:custGeom>
                <a:avLst/>
                <a:gdLst>
                  <a:gd name="T0" fmla="*/ 18 w 18"/>
                  <a:gd name="T1" fmla="*/ 2 h 4"/>
                  <a:gd name="T2" fmla="*/ 11 w 18"/>
                  <a:gd name="T3" fmla="*/ 3 h 4"/>
                  <a:gd name="T4" fmla="*/ 0 w 18"/>
                  <a:gd name="T5" fmla="*/ 1 h 4"/>
                  <a:gd name="T6" fmla="*/ 18 w 18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">
                    <a:moveTo>
                      <a:pt x="18" y="2"/>
                    </a:moveTo>
                    <a:cubicBezTo>
                      <a:pt x="14" y="4"/>
                      <a:pt x="13" y="3"/>
                      <a:pt x="11" y="3"/>
                    </a:cubicBezTo>
                    <a:cubicBezTo>
                      <a:pt x="8" y="3"/>
                      <a:pt x="3" y="2"/>
                      <a:pt x="0" y="1"/>
                    </a:cubicBezTo>
                    <a:cubicBezTo>
                      <a:pt x="6" y="0"/>
                      <a:pt x="13" y="1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59"/>
              <p:cNvSpPr/>
              <p:nvPr/>
            </p:nvSpPr>
            <p:spPr bwMode="auto">
              <a:xfrm>
                <a:off x="5028311" y="2353287"/>
                <a:ext cx="39654" cy="22306"/>
              </a:xfrm>
              <a:custGeom>
                <a:avLst/>
                <a:gdLst>
                  <a:gd name="T0" fmla="*/ 3 w 16"/>
                  <a:gd name="T1" fmla="*/ 9 h 9"/>
                  <a:gd name="T2" fmla="*/ 1 w 16"/>
                  <a:gd name="T3" fmla="*/ 7 h 9"/>
                  <a:gd name="T4" fmla="*/ 0 w 16"/>
                  <a:gd name="T5" fmla="*/ 6 h 9"/>
                  <a:gd name="T6" fmla="*/ 16 w 16"/>
                  <a:gd name="T7" fmla="*/ 0 h 9"/>
                  <a:gd name="T8" fmla="*/ 13 w 16"/>
                  <a:gd name="T9" fmla="*/ 3 h 9"/>
                  <a:gd name="T10" fmla="*/ 12 w 16"/>
                  <a:gd name="T11" fmla="*/ 6 h 9"/>
                  <a:gd name="T12" fmla="*/ 3 w 16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3" y="9"/>
                    </a:moveTo>
                    <a:cubicBezTo>
                      <a:pt x="2" y="9"/>
                      <a:pt x="1" y="8"/>
                      <a:pt x="1" y="7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4" y="4"/>
                      <a:pt x="12" y="1"/>
                      <a:pt x="16" y="0"/>
                    </a:cubicBezTo>
                    <a:cubicBezTo>
                      <a:pt x="16" y="3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6"/>
                    </a:cubicBezTo>
                    <a:cubicBezTo>
                      <a:pt x="11" y="7"/>
                      <a:pt x="6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61"/>
              <p:cNvSpPr/>
              <p:nvPr/>
            </p:nvSpPr>
            <p:spPr bwMode="auto">
              <a:xfrm>
                <a:off x="5336873" y="1409016"/>
                <a:ext cx="42133" cy="32219"/>
              </a:xfrm>
              <a:custGeom>
                <a:avLst/>
                <a:gdLst>
                  <a:gd name="T0" fmla="*/ 4 w 17"/>
                  <a:gd name="T1" fmla="*/ 3 h 13"/>
                  <a:gd name="T2" fmla="*/ 7 w 17"/>
                  <a:gd name="T3" fmla="*/ 0 h 13"/>
                  <a:gd name="T4" fmla="*/ 17 w 17"/>
                  <a:gd name="T5" fmla="*/ 5 h 13"/>
                  <a:gd name="T6" fmla="*/ 17 w 17"/>
                  <a:gd name="T7" fmla="*/ 8 h 13"/>
                  <a:gd name="T8" fmla="*/ 5 w 17"/>
                  <a:gd name="T9" fmla="*/ 13 h 13"/>
                  <a:gd name="T10" fmla="*/ 0 w 17"/>
                  <a:gd name="T11" fmla="*/ 10 h 13"/>
                  <a:gd name="T12" fmla="*/ 4 w 17"/>
                  <a:gd name="T13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4" y="3"/>
                    </a:moveTo>
                    <a:cubicBezTo>
                      <a:pt x="5" y="3"/>
                      <a:pt x="6" y="0"/>
                      <a:pt x="7" y="0"/>
                    </a:cubicBezTo>
                    <a:cubicBezTo>
                      <a:pt x="11" y="0"/>
                      <a:pt x="13" y="4"/>
                      <a:pt x="17" y="5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3" y="10"/>
                      <a:pt x="10" y="13"/>
                      <a:pt x="5" y="13"/>
                    </a:cubicBezTo>
                    <a:cubicBezTo>
                      <a:pt x="2" y="13"/>
                      <a:pt x="0" y="13"/>
                      <a:pt x="0" y="10"/>
                    </a:cubicBezTo>
                    <a:cubicBezTo>
                      <a:pt x="0" y="9"/>
                      <a:pt x="3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62"/>
              <p:cNvSpPr/>
              <p:nvPr/>
            </p:nvSpPr>
            <p:spPr bwMode="auto">
              <a:xfrm>
                <a:off x="5547537" y="1371840"/>
                <a:ext cx="33459" cy="34698"/>
              </a:xfrm>
              <a:custGeom>
                <a:avLst/>
                <a:gdLst>
                  <a:gd name="T0" fmla="*/ 14 w 14"/>
                  <a:gd name="T1" fmla="*/ 12 h 14"/>
                  <a:gd name="T2" fmla="*/ 10 w 14"/>
                  <a:gd name="T3" fmla="*/ 13 h 14"/>
                  <a:gd name="T4" fmla="*/ 0 w 14"/>
                  <a:gd name="T5" fmla="*/ 6 h 14"/>
                  <a:gd name="T6" fmla="*/ 14 w 14"/>
                  <a:gd name="T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">
                    <a:moveTo>
                      <a:pt x="14" y="12"/>
                    </a:moveTo>
                    <a:cubicBezTo>
                      <a:pt x="14" y="14"/>
                      <a:pt x="10" y="13"/>
                      <a:pt x="10" y="13"/>
                    </a:cubicBezTo>
                    <a:cubicBezTo>
                      <a:pt x="6" y="13"/>
                      <a:pt x="0" y="10"/>
                      <a:pt x="0" y="6"/>
                    </a:cubicBezTo>
                    <a:cubicBezTo>
                      <a:pt x="0" y="0"/>
                      <a:pt x="14" y="6"/>
                      <a:pt x="1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63"/>
              <p:cNvSpPr/>
              <p:nvPr/>
            </p:nvSpPr>
            <p:spPr bwMode="auto">
              <a:xfrm>
                <a:off x="5774311" y="1259073"/>
                <a:ext cx="29741" cy="22306"/>
              </a:xfrm>
              <a:custGeom>
                <a:avLst/>
                <a:gdLst>
                  <a:gd name="T0" fmla="*/ 1 w 12"/>
                  <a:gd name="T1" fmla="*/ 9 h 9"/>
                  <a:gd name="T2" fmla="*/ 12 w 12"/>
                  <a:gd name="T3" fmla="*/ 6 h 9"/>
                  <a:gd name="T4" fmla="*/ 5 w 12"/>
                  <a:gd name="T5" fmla="*/ 0 h 9"/>
                  <a:gd name="T6" fmla="*/ 1 w 12"/>
                  <a:gd name="T7" fmla="*/ 6 h 9"/>
                  <a:gd name="T8" fmla="*/ 1 w 12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1" y="9"/>
                    </a:moveTo>
                    <a:cubicBezTo>
                      <a:pt x="4" y="9"/>
                      <a:pt x="11" y="7"/>
                      <a:pt x="12" y="6"/>
                    </a:cubicBezTo>
                    <a:cubicBezTo>
                      <a:pt x="10" y="4"/>
                      <a:pt x="9" y="0"/>
                      <a:pt x="5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1" y="7"/>
                      <a:pt x="0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64"/>
              <p:cNvSpPr/>
              <p:nvPr/>
            </p:nvSpPr>
            <p:spPr bwMode="auto">
              <a:xfrm>
                <a:off x="7183283" y="1240484"/>
                <a:ext cx="65678" cy="26024"/>
              </a:xfrm>
              <a:custGeom>
                <a:avLst/>
                <a:gdLst>
                  <a:gd name="T0" fmla="*/ 0 w 27"/>
                  <a:gd name="T1" fmla="*/ 8 h 11"/>
                  <a:gd name="T2" fmla="*/ 13 w 27"/>
                  <a:gd name="T3" fmla="*/ 0 h 11"/>
                  <a:gd name="T4" fmla="*/ 27 w 27"/>
                  <a:gd name="T5" fmla="*/ 11 h 11"/>
                  <a:gd name="T6" fmla="*/ 18 w 27"/>
                  <a:gd name="T7" fmla="*/ 11 h 11"/>
                  <a:gd name="T8" fmla="*/ 1 w 27"/>
                  <a:gd name="T9" fmla="*/ 7 h 11"/>
                  <a:gd name="T10" fmla="*/ 0 w 2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">
                    <a:moveTo>
                      <a:pt x="0" y="8"/>
                    </a:moveTo>
                    <a:cubicBezTo>
                      <a:pt x="3" y="4"/>
                      <a:pt x="7" y="0"/>
                      <a:pt x="13" y="0"/>
                    </a:cubicBezTo>
                    <a:cubicBezTo>
                      <a:pt x="21" y="0"/>
                      <a:pt x="27" y="5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8"/>
                      <a:pt x="6" y="9"/>
                      <a:pt x="1" y="7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65"/>
              <p:cNvSpPr/>
              <p:nvPr/>
            </p:nvSpPr>
            <p:spPr bwMode="auto">
              <a:xfrm>
                <a:off x="7308442" y="1173567"/>
                <a:ext cx="90462" cy="32219"/>
              </a:xfrm>
              <a:custGeom>
                <a:avLst/>
                <a:gdLst>
                  <a:gd name="T0" fmla="*/ 0 w 37"/>
                  <a:gd name="T1" fmla="*/ 0 h 13"/>
                  <a:gd name="T2" fmla="*/ 34 w 37"/>
                  <a:gd name="T3" fmla="*/ 6 h 13"/>
                  <a:gd name="T4" fmla="*/ 37 w 37"/>
                  <a:gd name="T5" fmla="*/ 9 h 13"/>
                  <a:gd name="T6" fmla="*/ 24 w 37"/>
                  <a:gd name="T7" fmla="*/ 13 h 13"/>
                  <a:gd name="T8" fmla="*/ 3 w 37"/>
                  <a:gd name="T9" fmla="*/ 2 h 13"/>
                  <a:gd name="T10" fmla="*/ 0 w 37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3">
                    <a:moveTo>
                      <a:pt x="0" y="0"/>
                    </a:moveTo>
                    <a:cubicBezTo>
                      <a:pt x="3" y="2"/>
                      <a:pt x="33" y="6"/>
                      <a:pt x="34" y="6"/>
                    </a:cubicBezTo>
                    <a:cubicBezTo>
                      <a:pt x="36" y="6"/>
                      <a:pt x="37" y="7"/>
                      <a:pt x="37" y="9"/>
                    </a:cubicBezTo>
                    <a:cubicBezTo>
                      <a:pt x="37" y="12"/>
                      <a:pt x="29" y="13"/>
                      <a:pt x="24" y="13"/>
                    </a:cubicBezTo>
                    <a:cubicBezTo>
                      <a:pt x="17" y="13"/>
                      <a:pt x="3" y="10"/>
                      <a:pt x="3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166"/>
              <p:cNvSpPr/>
              <p:nvPr/>
            </p:nvSpPr>
            <p:spPr bwMode="auto">
              <a:xfrm>
                <a:off x="7180805" y="1218179"/>
                <a:ext cx="19827" cy="22306"/>
              </a:xfrm>
              <a:custGeom>
                <a:avLst/>
                <a:gdLst>
                  <a:gd name="T0" fmla="*/ 8 w 8"/>
                  <a:gd name="T1" fmla="*/ 5 h 9"/>
                  <a:gd name="T2" fmla="*/ 3 w 8"/>
                  <a:gd name="T3" fmla="*/ 9 h 9"/>
                  <a:gd name="T4" fmla="*/ 0 w 8"/>
                  <a:gd name="T5" fmla="*/ 5 h 9"/>
                  <a:gd name="T6" fmla="*/ 8 w 8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7"/>
                      <a:pt x="5" y="9"/>
                      <a:pt x="3" y="9"/>
                    </a:cubicBezTo>
                    <a:cubicBezTo>
                      <a:pt x="0" y="9"/>
                      <a:pt x="0" y="8"/>
                      <a:pt x="0" y="5"/>
                    </a:cubicBezTo>
                    <a:cubicBezTo>
                      <a:pt x="0" y="0"/>
                      <a:pt x="8" y="1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7"/>
            <p:cNvGrpSpPr/>
            <p:nvPr/>
          </p:nvGrpSpPr>
          <p:grpSpPr>
            <a:xfrm>
              <a:off x="327104" y="1009727"/>
              <a:ext cx="3095526" cy="2156210"/>
              <a:chOff x="1038083" y="809242"/>
              <a:chExt cx="3095526" cy="2156210"/>
            </a:xfrm>
            <a:grpFill/>
          </p:grpSpPr>
          <p:sp>
            <p:nvSpPr>
              <p:cNvPr id="16" name="Oval 8"/>
              <p:cNvSpPr/>
              <p:nvPr/>
            </p:nvSpPr>
            <p:spPr>
              <a:xfrm>
                <a:off x="2223255" y="2002097"/>
                <a:ext cx="58242" cy="58243"/>
              </a:xfrm>
              <a:prstGeom prst="ellipse">
                <a:avLst/>
              </a:prstGeom>
              <a:grpFill/>
              <a:ln w="1905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8965">
                  <a:defRPr/>
                </a:pPr>
                <a:endParaRPr lang="de-DE" sz="2400">
                  <a:solidFill>
                    <a:srgbClr val="000000"/>
                  </a:solidFill>
                  <a:latin typeface="Raleway"/>
                  <a:cs typeface="Raleway"/>
                </a:endParaRPr>
              </a:p>
            </p:txBody>
          </p:sp>
          <p:sp>
            <p:nvSpPr>
              <p:cNvPr id="17" name="Freeform 87"/>
              <p:cNvSpPr/>
              <p:nvPr/>
            </p:nvSpPr>
            <p:spPr bwMode="auto">
              <a:xfrm>
                <a:off x="3911791" y="1516826"/>
                <a:ext cx="201990" cy="92941"/>
              </a:xfrm>
              <a:custGeom>
                <a:avLst/>
                <a:gdLst>
                  <a:gd name="T0" fmla="*/ 82 w 83"/>
                  <a:gd name="T1" fmla="*/ 21 h 38"/>
                  <a:gd name="T2" fmla="*/ 69 w 83"/>
                  <a:gd name="T3" fmla="*/ 31 h 38"/>
                  <a:gd name="T4" fmla="*/ 47 w 83"/>
                  <a:gd name="T5" fmla="*/ 38 h 38"/>
                  <a:gd name="T6" fmla="*/ 21 w 83"/>
                  <a:gd name="T7" fmla="*/ 33 h 38"/>
                  <a:gd name="T8" fmla="*/ 9 w 83"/>
                  <a:gd name="T9" fmla="*/ 28 h 38"/>
                  <a:gd name="T10" fmla="*/ 11 w 83"/>
                  <a:gd name="T11" fmla="*/ 26 h 38"/>
                  <a:gd name="T12" fmla="*/ 13 w 83"/>
                  <a:gd name="T13" fmla="*/ 18 h 38"/>
                  <a:gd name="T14" fmla="*/ 1 w 83"/>
                  <a:gd name="T15" fmla="*/ 17 h 38"/>
                  <a:gd name="T16" fmla="*/ 15 w 83"/>
                  <a:gd name="T17" fmla="*/ 14 h 38"/>
                  <a:gd name="T18" fmla="*/ 14 w 83"/>
                  <a:gd name="T19" fmla="*/ 12 h 38"/>
                  <a:gd name="T20" fmla="*/ 0 w 83"/>
                  <a:gd name="T21" fmla="*/ 5 h 38"/>
                  <a:gd name="T22" fmla="*/ 5 w 83"/>
                  <a:gd name="T23" fmla="*/ 6 h 38"/>
                  <a:gd name="T24" fmla="*/ 5 w 83"/>
                  <a:gd name="T25" fmla="*/ 4 h 38"/>
                  <a:gd name="T26" fmla="*/ 11 w 83"/>
                  <a:gd name="T27" fmla="*/ 0 h 38"/>
                  <a:gd name="T28" fmla="*/ 13 w 83"/>
                  <a:gd name="T29" fmla="*/ 0 h 38"/>
                  <a:gd name="T30" fmla="*/ 15 w 83"/>
                  <a:gd name="T31" fmla="*/ 5 h 38"/>
                  <a:gd name="T32" fmla="*/ 19 w 83"/>
                  <a:gd name="T33" fmla="*/ 11 h 38"/>
                  <a:gd name="T34" fmla="*/ 24 w 83"/>
                  <a:gd name="T35" fmla="*/ 9 h 38"/>
                  <a:gd name="T36" fmla="*/ 24 w 83"/>
                  <a:gd name="T37" fmla="*/ 5 h 38"/>
                  <a:gd name="T38" fmla="*/ 28 w 83"/>
                  <a:gd name="T39" fmla="*/ 8 h 38"/>
                  <a:gd name="T40" fmla="*/ 35 w 83"/>
                  <a:gd name="T41" fmla="*/ 6 h 38"/>
                  <a:gd name="T42" fmla="*/ 39 w 83"/>
                  <a:gd name="T43" fmla="*/ 8 h 38"/>
                  <a:gd name="T44" fmla="*/ 39 w 83"/>
                  <a:gd name="T45" fmla="*/ 5 h 38"/>
                  <a:gd name="T46" fmla="*/ 48 w 83"/>
                  <a:gd name="T47" fmla="*/ 6 h 38"/>
                  <a:gd name="T48" fmla="*/ 58 w 83"/>
                  <a:gd name="T49" fmla="*/ 5 h 38"/>
                  <a:gd name="T50" fmla="*/ 59 w 83"/>
                  <a:gd name="T51" fmla="*/ 1 h 38"/>
                  <a:gd name="T52" fmla="*/ 62 w 83"/>
                  <a:gd name="T53" fmla="*/ 1 h 38"/>
                  <a:gd name="T54" fmla="*/ 67 w 83"/>
                  <a:gd name="T55" fmla="*/ 4 h 38"/>
                  <a:gd name="T56" fmla="*/ 74 w 83"/>
                  <a:gd name="T57" fmla="*/ 3 h 38"/>
                  <a:gd name="T58" fmla="*/ 72 w 83"/>
                  <a:gd name="T59" fmla="*/ 6 h 38"/>
                  <a:gd name="T60" fmla="*/ 83 w 83"/>
                  <a:gd name="T61" fmla="*/ 20 h 38"/>
                  <a:gd name="T62" fmla="*/ 82 w 83"/>
                  <a:gd name="T63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3" h="38">
                    <a:moveTo>
                      <a:pt x="82" y="21"/>
                    </a:moveTo>
                    <a:cubicBezTo>
                      <a:pt x="80" y="25"/>
                      <a:pt x="73" y="30"/>
                      <a:pt x="69" y="31"/>
                    </a:cubicBezTo>
                    <a:cubicBezTo>
                      <a:pt x="62" y="33"/>
                      <a:pt x="57" y="38"/>
                      <a:pt x="47" y="38"/>
                    </a:cubicBezTo>
                    <a:cubicBezTo>
                      <a:pt x="37" y="38"/>
                      <a:pt x="29" y="35"/>
                      <a:pt x="21" y="33"/>
                    </a:cubicBezTo>
                    <a:cubicBezTo>
                      <a:pt x="17" y="32"/>
                      <a:pt x="15" y="28"/>
                      <a:pt x="9" y="28"/>
                    </a:cubicBezTo>
                    <a:cubicBezTo>
                      <a:pt x="10" y="27"/>
                      <a:pt x="11" y="26"/>
                      <a:pt x="11" y="26"/>
                    </a:cubicBezTo>
                    <a:cubicBezTo>
                      <a:pt x="11" y="23"/>
                      <a:pt x="12" y="21"/>
                      <a:pt x="13" y="18"/>
                    </a:cubicBezTo>
                    <a:cubicBezTo>
                      <a:pt x="8" y="17"/>
                      <a:pt x="3" y="19"/>
                      <a:pt x="1" y="17"/>
                    </a:cubicBezTo>
                    <a:cubicBezTo>
                      <a:pt x="5" y="17"/>
                      <a:pt x="12" y="15"/>
                      <a:pt x="15" y="14"/>
                    </a:cubicBezTo>
                    <a:cubicBezTo>
                      <a:pt x="15" y="13"/>
                      <a:pt x="14" y="13"/>
                      <a:pt x="14" y="12"/>
                    </a:cubicBezTo>
                    <a:cubicBezTo>
                      <a:pt x="11" y="12"/>
                      <a:pt x="0" y="8"/>
                      <a:pt x="0" y="5"/>
                    </a:cubicBezTo>
                    <a:cubicBezTo>
                      <a:pt x="2" y="4"/>
                      <a:pt x="4" y="5"/>
                      <a:pt x="5" y="6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8" y="4"/>
                      <a:pt x="8" y="0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3" y="2"/>
                      <a:pt x="14" y="3"/>
                      <a:pt x="15" y="5"/>
                    </a:cubicBezTo>
                    <a:cubicBezTo>
                      <a:pt x="14" y="7"/>
                      <a:pt x="17" y="11"/>
                      <a:pt x="19" y="11"/>
                    </a:cubicBezTo>
                    <a:cubicBezTo>
                      <a:pt x="21" y="11"/>
                      <a:pt x="23" y="9"/>
                      <a:pt x="24" y="9"/>
                    </a:cubicBezTo>
                    <a:cubicBezTo>
                      <a:pt x="23" y="7"/>
                      <a:pt x="23" y="6"/>
                      <a:pt x="24" y="5"/>
                    </a:cubicBezTo>
                    <a:cubicBezTo>
                      <a:pt x="25" y="6"/>
                      <a:pt x="26" y="8"/>
                      <a:pt x="28" y="8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7" y="6"/>
                      <a:pt x="38" y="7"/>
                      <a:pt x="39" y="8"/>
                    </a:cubicBezTo>
                    <a:cubicBezTo>
                      <a:pt x="38" y="7"/>
                      <a:pt x="39" y="6"/>
                      <a:pt x="39" y="5"/>
                    </a:cubicBezTo>
                    <a:cubicBezTo>
                      <a:pt x="43" y="5"/>
                      <a:pt x="45" y="6"/>
                      <a:pt x="48" y="6"/>
                    </a:cubicBezTo>
                    <a:cubicBezTo>
                      <a:pt x="52" y="6"/>
                      <a:pt x="55" y="2"/>
                      <a:pt x="58" y="5"/>
                    </a:cubicBezTo>
                    <a:cubicBezTo>
                      <a:pt x="58" y="3"/>
                      <a:pt x="58" y="2"/>
                      <a:pt x="59" y="1"/>
                    </a:cubicBezTo>
                    <a:cubicBezTo>
                      <a:pt x="61" y="1"/>
                      <a:pt x="61" y="2"/>
                      <a:pt x="62" y="1"/>
                    </a:cubicBezTo>
                    <a:cubicBezTo>
                      <a:pt x="62" y="4"/>
                      <a:pt x="64" y="4"/>
                      <a:pt x="67" y="4"/>
                    </a:cubicBezTo>
                    <a:cubicBezTo>
                      <a:pt x="70" y="4"/>
                      <a:pt x="71" y="3"/>
                      <a:pt x="74" y="3"/>
                    </a:cubicBezTo>
                    <a:cubicBezTo>
                      <a:pt x="73" y="4"/>
                      <a:pt x="72" y="5"/>
                      <a:pt x="72" y="6"/>
                    </a:cubicBezTo>
                    <a:cubicBezTo>
                      <a:pt x="72" y="14"/>
                      <a:pt x="83" y="12"/>
                      <a:pt x="83" y="20"/>
                    </a:cubicBezTo>
                    <a:lnTo>
                      <a:pt x="82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88"/>
              <p:cNvSpPr/>
              <p:nvPr/>
            </p:nvSpPr>
            <p:spPr bwMode="auto">
              <a:xfrm>
                <a:off x="2693656" y="2634586"/>
                <a:ext cx="208186" cy="71874"/>
              </a:xfrm>
              <a:custGeom>
                <a:avLst/>
                <a:gdLst>
                  <a:gd name="T0" fmla="*/ 85 w 85"/>
                  <a:gd name="T1" fmla="*/ 26 h 29"/>
                  <a:gd name="T2" fmla="*/ 74 w 85"/>
                  <a:gd name="T3" fmla="*/ 29 h 29"/>
                  <a:gd name="T4" fmla="*/ 58 w 85"/>
                  <a:gd name="T5" fmla="*/ 27 h 29"/>
                  <a:gd name="T6" fmla="*/ 58 w 85"/>
                  <a:gd name="T7" fmla="*/ 26 h 29"/>
                  <a:gd name="T8" fmla="*/ 61 w 85"/>
                  <a:gd name="T9" fmla="*/ 23 h 29"/>
                  <a:gd name="T10" fmla="*/ 51 w 85"/>
                  <a:gd name="T11" fmla="*/ 17 h 29"/>
                  <a:gd name="T12" fmla="*/ 48 w 85"/>
                  <a:gd name="T13" fmla="*/ 14 h 29"/>
                  <a:gd name="T14" fmla="*/ 42 w 85"/>
                  <a:gd name="T15" fmla="*/ 14 h 29"/>
                  <a:gd name="T16" fmla="*/ 32 w 85"/>
                  <a:gd name="T17" fmla="*/ 10 h 29"/>
                  <a:gd name="T18" fmla="*/ 23 w 85"/>
                  <a:gd name="T19" fmla="*/ 10 h 29"/>
                  <a:gd name="T20" fmla="*/ 23 w 85"/>
                  <a:gd name="T21" fmla="*/ 7 h 29"/>
                  <a:gd name="T22" fmla="*/ 19 w 85"/>
                  <a:gd name="T23" fmla="*/ 6 h 29"/>
                  <a:gd name="T24" fmla="*/ 3 w 85"/>
                  <a:gd name="T25" fmla="*/ 13 h 29"/>
                  <a:gd name="T26" fmla="*/ 0 w 85"/>
                  <a:gd name="T27" fmla="*/ 13 h 29"/>
                  <a:gd name="T28" fmla="*/ 24 w 85"/>
                  <a:gd name="T29" fmla="*/ 0 h 29"/>
                  <a:gd name="T30" fmla="*/ 52 w 85"/>
                  <a:gd name="T31" fmla="*/ 7 h 29"/>
                  <a:gd name="T32" fmla="*/ 57 w 85"/>
                  <a:gd name="T33" fmla="*/ 11 h 29"/>
                  <a:gd name="T34" fmla="*/ 74 w 85"/>
                  <a:gd name="T35" fmla="*/ 18 h 29"/>
                  <a:gd name="T36" fmla="*/ 74 w 85"/>
                  <a:gd name="T37" fmla="*/ 20 h 29"/>
                  <a:gd name="T38" fmla="*/ 79 w 85"/>
                  <a:gd name="T39" fmla="*/ 20 h 29"/>
                  <a:gd name="T40" fmla="*/ 85 w 85"/>
                  <a:gd name="T4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5" h="29">
                    <a:moveTo>
                      <a:pt x="85" y="26"/>
                    </a:moveTo>
                    <a:cubicBezTo>
                      <a:pt x="83" y="29"/>
                      <a:pt x="78" y="29"/>
                      <a:pt x="74" y="29"/>
                    </a:cubicBezTo>
                    <a:cubicBezTo>
                      <a:pt x="68" y="29"/>
                      <a:pt x="63" y="27"/>
                      <a:pt x="58" y="27"/>
                    </a:cubicBezTo>
                    <a:cubicBezTo>
                      <a:pt x="58" y="27"/>
                      <a:pt x="58" y="26"/>
                      <a:pt x="58" y="26"/>
                    </a:cubicBezTo>
                    <a:cubicBezTo>
                      <a:pt x="59" y="26"/>
                      <a:pt x="60" y="24"/>
                      <a:pt x="61" y="23"/>
                    </a:cubicBezTo>
                    <a:cubicBezTo>
                      <a:pt x="56" y="21"/>
                      <a:pt x="52" y="21"/>
                      <a:pt x="51" y="17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5" y="13"/>
                      <a:pt x="44" y="14"/>
                      <a:pt x="42" y="14"/>
                    </a:cubicBezTo>
                    <a:cubicBezTo>
                      <a:pt x="38" y="14"/>
                      <a:pt x="36" y="10"/>
                      <a:pt x="3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9"/>
                      <a:pt x="22" y="8"/>
                      <a:pt x="23" y="7"/>
                    </a:cubicBezTo>
                    <a:cubicBezTo>
                      <a:pt x="22" y="5"/>
                      <a:pt x="20" y="6"/>
                      <a:pt x="19" y="6"/>
                    </a:cubicBezTo>
                    <a:cubicBezTo>
                      <a:pt x="13" y="6"/>
                      <a:pt x="5" y="10"/>
                      <a:pt x="3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5"/>
                      <a:pt x="11" y="0"/>
                      <a:pt x="24" y="0"/>
                    </a:cubicBezTo>
                    <a:cubicBezTo>
                      <a:pt x="36" y="0"/>
                      <a:pt x="42" y="7"/>
                      <a:pt x="52" y="7"/>
                    </a:cubicBezTo>
                    <a:cubicBezTo>
                      <a:pt x="54" y="7"/>
                      <a:pt x="56" y="10"/>
                      <a:pt x="57" y="11"/>
                    </a:cubicBezTo>
                    <a:cubicBezTo>
                      <a:pt x="61" y="15"/>
                      <a:pt x="68" y="18"/>
                      <a:pt x="74" y="18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82" y="21"/>
                      <a:pt x="83" y="25"/>
                      <a:pt x="85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89"/>
              <p:cNvSpPr/>
              <p:nvPr/>
            </p:nvSpPr>
            <p:spPr bwMode="auto">
              <a:xfrm>
                <a:off x="2723397" y="2661849"/>
                <a:ext cx="8675" cy="12392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5 h 5"/>
                  <a:gd name="T4" fmla="*/ 0 w 4"/>
                  <a:gd name="T5" fmla="*/ 5 h 5"/>
                  <a:gd name="T6" fmla="*/ 2 w 4"/>
                  <a:gd name="T7" fmla="*/ 2 h 5"/>
                  <a:gd name="T8" fmla="*/ 2 w 4"/>
                  <a:gd name="T9" fmla="*/ 0 h 5"/>
                  <a:gd name="T10" fmla="*/ 3 w 4"/>
                  <a:gd name="T11" fmla="*/ 0 h 5"/>
                  <a:gd name="T12" fmla="*/ 4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2"/>
                      <a:pt x="4" y="3"/>
                      <a:pt x="4" y="5"/>
                    </a:cubicBezTo>
                    <a:cubicBezTo>
                      <a:pt x="4" y="5"/>
                      <a:pt x="0" y="5"/>
                      <a:pt x="0" y="5"/>
                    </a:cubicBezTo>
                    <a:cubicBezTo>
                      <a:pt x="0" y="3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90"/>
              <p:cNvSpPr/>
              <p:nvPr/>
            </p:nvSpPr>
            <p:spPr bwMode="auto">
              <a:xfrm>
                <a:off x="2827490" y="2732483"/>
                <a:ext cx="34698" cy="14870"/>
              </a:xfrm>
              <a:custGeom>
                <a:avLst/>
                <a:gdLst>
                  <a:gd name="T0" fmla="*/ 11 w 14"/>
                  <a:gd name="T1" fmla="*/ 2 h 6"/>
                  <a:gd name="T2" fmla="*/ 14 w 14"/>
                  <a:gd name="T3" fmla="*/ 4 h 6"/>
                  <a:gd name="T4" fmla="*/ 4 w 14"/>
                  <a:gd name="T5" fmla="*/ 6 h 6"/>
                  <a:gd name="T6" fmla="*/ 0 w 14"/>
                  <a:gd name="T7" fmla="*/ 2 h 6"/>
                  <a:gd name="T8" fmla="*/ 2 w 14"/>
                  <a:gd name="T9" fmla="*/ 0 h 6"/>
                  <a:gd name="T10" fmla="*/ 12 w 14"/>
                  <a:gd name="T11" fmla="*/ 2 h 6"/>
                  <a:gd name="T12" fmla="*/ 11 w 1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11" y="2"/>
                    </a:moveTo>
                    <a:cubicBezTo>
                      <a:pt x="13" y="2"/>
                      <a:pt x="13" y="3"/>
                      <a:pt x="14" y="4"/>
                    </a:cubicBezTo>
                    <a:cubicBezTo>
                      <a:pt x="10" y="5"/>
                      <a:pt x="8" y="6"/>
                      <a:pt x="4" y="6"/>
                    </a:cubicBezTo>
                    <a:cubicBezTo>
                      <a:pt x="2" y="6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10" y="2"/>
                      <a:pt x="12" y="2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91"/>
              <p:cNvSpPr/>
              <p:nvPr/>
            </p:nvSpPr>
            <p:spPr bwMode="auto">
              <a:xfrm>
                <a:off x="3048068" y="2730004"/>
                <a:ext cx="29741" cy="12392"/>
              </a:xfrm>
              <a:custGeom>
                <a:avLst/>
                <a:gdLst>
                  <a:gd name="T0" fmla="*/ 12 w 12"/>
                  <a:gd name="T1" fmla="*/ 3 h 5"/>
                  <a:gd name="T2" fmla="*/ 7 w 12"/>
                  <a:gd name="T3" fmla="*/ 5 h 5"/>
                  <a:gd name="T4" fmla="*/ 0 w 12"/>
                  <a:gd name="T5" fmla="*/ 2 h 5"/>
                  <a:gd name="T6" fmla="*/ 3 w 12"/>
                  <a:gd name="T7" fmla="*/ 0 h 5"/>
                  <a:gd name="T8" fmla="*/ 12 w 12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12" y="3"/>
                    </a:moveTo>
                    <a:cubicBezTo>
                      <a:pt x="11" y="5"/>
                      <a:pt x="9" y="5"/>
                      <a:pt x="7" y="5"/>
                    </a:cubicBezTo>
                    <a:cubicBezTo>
                      <a:pt x="4" y="5"/>
                      <a:pt x="0" y="5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11" y="2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92"/>
              <p:cNvSpPr/>
              <p:nvPr/>
            </p:nvSpPr>
            <p:spPr bwMode="auto">
              <a:xfrm>
                <a:off x="2904320" y="2701503"/>
                <a:ext cx="118963" cy="48329"/>
              </a:xfrm>
              <a:custGeom>
                <a:avLst/>
                <a:gdLst>
                  <a:gd name="T0" fmla="*/ 41 w 49"/>
                  <a:gd name="T1" fmla="*/ 7 h 20"/>
                  <a:gd name="T2" fmla="*/ 49 w 49"/>
                  <a:gd name="T3" fmla="*/ 14 h 20"/>
                  <a:gd name="T4" fmla="*/ 38 w 49"/>
                  <a:gd name="T5" fmla="*/ 14 h 20"/>
                  <a:gd name="T6" fmla="*/ 33 w 49"/>
                  <a:gd name="T7" fmla="*/ 16 h 20"/>
                  <a:gd name="T8" fmla="*/ 30 w 49"/>
                  <a:gd name="T9" fmla="*/ 15 h 20"/>
                  <a:gd name="T10" fmla="*/ 23 w 49"/>
                  <a:gd name="T11" fmla="*/ 20 h 20"/>
                  <a:gd name="T12" fmla="*/ 20 w 49"/>
                  <a:gd name="T13" fmla="*/ 16 h 20"/>
                  <a:gd name="T14" fmla="*/ 7 w 49"/>
                  <a:gd name="T15" fmla="*/ 15 h 20"/>
                  <a:gd name="T16" fmla="*/ 4 w 49"/>
                  <a:gd name="T17" fmla="*/ 15 h 20"/>
                  <a:gd name="T18" fmla="*/ 3 w 49"/>
                  <a:gd name="T19" fmla="*/ 18 h 20"/>
                  <a:gd name="T20" fmla="*/ 0 w 49"/>
                  <a:gd name="T21" fmla="*/ 13 h 20"/>
                  <a:gd name="T22" fmla="*/ 1 w 49"/>
                  <a:gd name="T23" fmla="*/ 12 h 20"/>
                  <a:gd name="T24" fmla="*/ 14 w 49"/>
                  <a:gd name="T25" fmla="*/ 12 h 20"/>
                  <a:gd name="T26" fmla="*/ 12 w 49"/>
                  <a:gd name="T27" fmla="*/ 5 h 20"/>
                  <a:gd name="T28" fmla="*/ 8 w 49"/>
                  <a:gd name="T29" fmla="*/ 2 h 20"/>
                  <a:gd name="T30" fmla="*/ 11 w 49"/>
                  <a:gd name="T31" fmla="*/ 0 h 20"/>
                  <a:gd name="T32" fmla="*/ 18 w 49"/>
                  <a:gd name="T33" fmla="*/ 2 h 20"/>
                  <a:gd name="T34" fmla="*/ 26 w 49"/>
                  <a:gd name="T35" fmla="*/ 1 h 20"/>
                  <a:gd name="T36" fmla="*/ 42 w 49"/>
                  <a:gd name="T37" fmla="*/ 9 h 20"/>
                  <a:gd name="T38" fmla="*/ 41 w 49"/>
                  <a:gd name="T3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20">
                    <a:moveTo>
                      <a:pt x="41" y="7"/>
                    </a:moveTo>
                    <a:cubicBezTo>
                      <a:pt x="44" y="10"/>
                      <a:pt x="47" y="11"/>
                      <a:pt x="4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5"/>
                      <a:pt x="35" y="16"/>
                      <a:pt x="33" y="16"/>
                    </a:cubicBezTo>
                    <a:cubicBezTo>
                      <a:pt x="31" y="16"/>
                      <a:pt x="31" y="15"/>
                      <a:pt x="30" y="15"/>
                    </a:cubicBezTo>
                    <a:cubicBezTo>
                      <a:pt x="26" y="15"/>
                      <a:pt x="27" y="20"/>
                      <a:pt x="23" y="20"/>
                    </a:cubicBezTo>
                    <a:cubicBezTo>
                      <a:pt x="21" y="20"/>
                      <a:pt x="21" y="17"/>
                      <a:pt x="20" y="16"/>
                    </a:cubicBezTo>
                    <a:cubicBezTo>
                      <a:pt x="17" y="14"/>
                      <a:pt x="10" y="15"/>
                      <a:pt x="7" y="15"/>
                    </a:cubicBezTo>
                    <a:cubicBezTo>
                      <a:pt x="5" y="15"/>
                      <a:pt x="5" y="16"/>
                      <a:pt x="4" y="15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13"/>
                      <a:pt x="1" y="12"/>
                      <a:pt x="1" y="12"/>
                    </a:cubicBezTo>
                    <a:cubicBezTo>
                      <a:pt x="8" y="12"/>
                      <a:pt x="11" y="13"/>
                      <a:pt x="14" y="12"/>
                    </a:cubicBezTo>
                    <a:cubicBezTo>
                      <a:pt x="12" y="10"/>
                      <a:pt x="12" y="8"/>
                      <a:pt x="12" y="5"/>
                    </a:cubicBezTo>
                    <a:cubicBezTo>
                      <a:pt x="10" y="5"/>
                      <a:pt x="8" y="4"/>
                      <a:pt x="8" y="2"/>
                    </a:cubicBezTo>
                    <a:cubicBezTo>
                      <a:pt x="8" y="1"/>
                      <a:pt x="10" y="0"/>
                      <a:pt x="11" y="0"/>
                    </a:cubicBezTo>
                    <a:cubicBezTo>
                      <a:pt x="13" y="0"/>
                      <a:pt x="15" y="2"/>
                      <a:pt x="18" y="2"/>
                    </a:cubicBezTo>
                    <a:cubicBezTo>
                      <a:pt x="21" y="2"/>
                      <a:pt x="23" y="1"/>
                      <a:pt x="26" y="1"/>
                    </a:cubicBezTo>
                    <a:cubicBezTo>
                      <a:pt x="35" y="1"/>
                      <a:pt x="37" y="6"/>
                      <a:pt x="42" y="9"/>
                    </a:cubicBezTo>
                    <a:lnTo>
                      <a:pt x="41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93"/>
              <p:cNvSpPr/>
              <p:nvPr/>
            </p:nvSpPr>
            <p:spPr bwMode="auto">
              <a:xfrm>
                <a:off x="3155879" y="2894819"/>
                <a:ext cx="14870" cy="14870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4 w 6"/>
                  <a:gd name="T5" fmla="*/ 0 h 6"/>
                  <a:gd name="T6" fmla="*/ 0 w 6"/>
                  <a:gd name="T7" fmla="*/ 5 h 6"/>
                  <a:gd name="T8" fmla="*/ 3 w 6"/>
                  <a:gd name="T9" fmla="*/ 5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6"/>
                      <a:pt x="2" y="5"/>
                      <a:pt x="3" y="5"/>
                    </a:cubicBezTo>
                    <a:cubicBezTo>
                      <a:pt x="5" y="5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97"/>
              <p:cNvSpPr/>
              <p:nvPr/>
            </p:nvSpPr>
            <p:spPr bwMode="auto">
              <a:xfrm>
                <a:off x="2821294" y="2596171"/>
                <a:ext cx="8675" cy="14870"/>
              </a:xfrm>
              <a:custGeom>
                <a:avLst/>
                <a:gdLst>
                  <a:gd name="T0" fmla="*/ 1 w 4"/>
                  <a:gd name="T1" fmla="*/ 0 h 6"/>
                  <a:gd name="T2" fmla="*/ 4 w 4"/>
                  <a:gd name="T3" fmla="*/ 4 h 6"/>
                  <a:gd name="T4" fmla="*/ 3 w 4"/>
                  <a:gd name="T5" fmla="*/ 6 h 6"/>
                  <a:gd name="T6" fmla="*/ 0 w 4"/>
                  <a:gd name="T7" fmla="*/ 0 h 6"/>
                  <a:gd name="T8" fmla="*/ 1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cubicBezTo>
                      <a:pt x="3" y="1"/>
                      <a:pt x="4" y="2"/>
                      <a:pt x="4" y="4"/>
                    </a:cubicBezTo>
                    <a:cubicBezTo>
                      <a:pt x="4" y="5"/>
                      <a:pt x="3" y="6"/>
                      <a:pt x="3" y="6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98"/>
              <p:cNvSpPr/>
              <p:nvPr/>
            </p:nvSpPr>
            <p:spPr bwMode="auto">
              <a:xfrm>
                <a:off x="2811381" y="2556516"/>
                <a:ext cx="16110" cy="4957"/>
              </a:xfrm>
              <a:custGeom>
                <a:avLst/>
                <a:gdLst>
                  <a:gd name="T0" fmla="*/ 0 w 7"/>
                  <a:gd name="T1" fmla="*/ 2 h 2"/>
                  <a:gd name="T2" fmla="*/ 4 w 7"/>
                  <a:gd name="T3" fmla="*/ 0 h 2"/>
                  <a:gd name="T4" fmla="*/ 7 w 7"/>
                  <a:gd name="T5" fmla="*/ 2 h 2"/>
                  <a:gd name="T6" fmla="*/ 0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4" y="2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99"/>
              <p:cNvSpPr/>
              <p:nvPr/>
            </p:nvSpPr>
            <p:spPr bwMode="auto">
              <a:xfrm>
                <a:off x="2839882" y="2563951"/>
                <a:ext cx="4957" cy="7435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3"/>
                      <a:pt x="0" y="1"/>
                      <a:pt x="1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0"/>
              <p:cNvSpPr/>
              <p:nvPr/>
            </p:nvSpPr>
            <p:spPr bwMode="auto">
              <a:xfrm>
                <a:off x="2914234" y="2669284"/>
                <a:ext cx="11153" cy="12392"/>
              </a:xfrm>
              <a:custGeom>
                <a:avLst/>
                <a:gdLst>
                  <a:gd name="T0" fmla="*/ 0 w 5"/>
                  <a:gd name="T1" fmla="*/ 3 h 5"/>
                  <a:gd name="T2" fmla="*/ 0 w 5"/>
                  <a:gd name="T3" fmla="*/ 5 h 5"/>
                  <a:gd name="T4" fmla="*/ 1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  <a:gd name="T10" fmla="*/ 0 w 5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2"/>
                      <a:pt x="2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01"/>
              <p:cNvSpPr/>
              <p:nvPr/>
            </p:nvSpPr>
            <p:spPr bwMode="auto">
              <a:xfrm>
                <a:off x="1862152" y="2011220"/>
                <a:ext cx="1216242" cy="598322"/>
              </a:xfrm>
              <a:custGeom>
                <a:avLst/>
                <a:gdLst>
                  <a:gd name="T0" fmla="*/ 353 w 472"/>
                  <a:gd name="T1" fmla="*/ 186 h 232"/>
                  <a:gd name="T2" fmla="*/ 361 w 472"/>
                  <a:gd name="T3" fmla="*/ 207 h 232"/>
                  <a:gd name="T4" fmla="*/ 365 w 472"/>
                  <a:gd name="T5" fmla="*/ 220 h 232"/>
                  <a:gd name="T6" fmla="*/ 353 w 472"/>
                  <a:gd name="T7" fmla="*/ 225 h 232"/>
                  <a:gd name="T8" fmla="*/ 330 w 472"/>
                  <a:gd name="T9" fmla="*/ 187 h 232"/>
                  <a:gd name="T10" fmla="*/ 309 w 472"/>
                  <a:gd name="T11" fmla="*/ 184 h 232"/>
                  <a:gd name="T12" fmla="*/ 299 w 472"/>
                  <a:gd name="T13" fmla="*/ 184 h 232"/>
                  <a:gd name="T14" fmla="*/ 288 w 472"/>
                  <a:gd name="T15" fmla="*/ 187 h 232"/>
                  <a:gd name="T16" fmla="*/ 268 w 472"/>
                  <a:gd name="T17" fmla="*/ 190 h 232"/>
                  <a:gd name="T18" fmla="*/ 256 w 472"/>
                  <a:gd name="T19" fmla="*/ 190 h 232"/>
                  <a:gd name="T20" fmla="*/ 232 w 472"/>
                  <a:gd name="T21" fmla="*/ 202 h 232"/>
                  <a:gd name="T22" fmla="*/ 223 w 472"/>
                  <a:gd name="T23" fmla="*/ 223 h 232"/>
                  <a:gd name="T24" fmla="*/ 183 w 472"/>
                  <a:gd name="T25" fmla="*/ 189 h 232"/>
                  <a:gd name="T26" fmla="*/ 160 w 472"/>
                  <a:gd name="T27" fmla="*/ 183 h 232"/>
                  <a:gd name="T28" fmla="*/ 134 w 472"/>
                  <a:gd name="T29" fmla="*/ 171 h 232"/>
                  <a:gd name="T30" fmla="*/ 111 w 472"/>
                  <a:gd name="T31" fmla="*/ 174 h 232"/>
                  <a:gd name="T32" fmla="*/ 62 w 472"/>
                  <a:gd name="T33" fmla="*/ 164 h 232"/>
                  <a:gd name="T34" fmla="*/ 30 w 472"/>
                  <a:gd name="T35" fmla="*/ 139 h 232"/>
                  <a:gd name="T36" fmla="*/ 2 w 472"/>
                  <a:gd name="T37" fmla="*/ 92 h 232"/>
                  <a:gd name="T38" fmla="*/ 2 w 472"/>
                  <a:gd name="T39" fmla="*/ 62 h 232"/>
                  <a:gd name="T40" fmla="*/ 0 w 472"/>
                  <a:gd name="T41" fmla="*/ 15 h 232"/>
                  <a:gd name="T42" fmla="*/ 13 w 472"/>
                  <a:gd name="T43" fmla="*/ 18 h 232"/>
                  <a:gd name="T44" fmla="*/ 13 w 472"/>
                  <a:gd name="T45" fmla="*/ 4 h 232"/>
                  <a:gd name="T46" fmla="*/ 243 w 472"/>
                  <a:gd name="T47" fmla="*/ 0 h 232"/>
                  <a:gd name="T48" fmla="*/ 264 w 472"/>
                  <a:gd name="T49" fmla="*/ 7 h 232"/>
                  <a:gd name="T50" fmla="*/ 266 w 472"/>
                  <a:gd name="T51" fmla="*/ 30 h 232"/>
                  <a:gd name="T52" fmla="*/ 275 w 472"/>
                  <a:gd name="T53" fmla="*/ 27 h 232"/>
                  <a:gd name="T54" fmla="*/ 287 w 472"/>
                  <a:gd name="T55" fmla="*/ 27 h 232"/>
                  <a:gd name="T56" fmla="*/ 297 w 472"/>
                  <a:gd name="T57" fmla="*/ 27 h 232"/>
                  <a:gd name="T58" fmla="*/ 307 w 472"/>
                  <a:gd name="T59" fmla="*/ 31 h 232"/>
                  <a:gd name="T60" fmla="*/ 332 w 472"/>
                  <a:gd name="T61" fmla="*/ 32 h 232"/>
                  <a:gd name="T62" fmla="*/ 319 w 472"/>
                  <a:gd name="T63" fmla="*/ 35 h 232"/>
                  <a:gd name="T64" fmla="*/ 307 w 472"/>
                  <a:gd name="T65" fmla="*/ 45 h 232"/>
                  <a:gd name="T66" fmla="*/ 307 w 472"/>
                  <a:gd name="T67" fmla="*/ 79 h 232"/>
                  <a:gd name="T68" fmla="*/ 312 w 472"/>
                  <a:gd name="T69" fmla="*/ 58 h 232"/>
                  <a:gd name="T70" fmla="*/ 326 w 472"/>
                  <a:gd name="T71" fmla="*/ 38 h 232"/>
                  <a:gd name="T72" fmla="*/ 336 w 472"/>
                  <a:gd name="T73" fmla="*/ 57 h 232"/>
                  <a:gd name="T74" fmla="*/ 345 w 472"/>
                  <a:gd name="T75" fmla="*/ 64 h 232"/>
                  <a:gd name="T76" fmla="*/ 343 w 472"/>
                  <a:gd name="T77" fmla="*/ 81 h 232"/>
                  <a:gd name="T78" fmla="*/ 367 w 472"/>
                  <a:gd name="T79" fmla="*/ 64 h 232"/>
                  <a:gd name="T80" fmla="*/ 397 w 472"/>
                  <a:gd name="T81" fmla="*/ 55 h 232"/>
                  <a:gd name="T82" fmla="*/ 425 w 472"/>
                  <a:gd name="T83" fmla="*/ 42 h 232"/>
                  <a:gd name="T84" fmla="*/ 439 w 472"/>
                  <a:gd name="T85" fmla="*/ 41 h 232"/>
                  <a:gd name="T86" fmla="*/ 455 w 472"/>
                  <a:gd name="T87" fmla="*/ 19 h 232"/>
                  <a:gd name="T88" fmla="*/ 472 w 472"/>
                  <a:gd name="T89" fmla="*/ 48 h 232"/>
                  <a:gd name="T90" fmla="*/ 456 w 472"/>
                  <a:gd name="T91" fmla="*/ 52 h 232"/>
                  <a:gd name="T92" fmla="*/ 443 w 472"/>
                  <a:gd name="T93" fmla="*/ 74 h 232"/>
                  <a:gd name="T94" fmla="*/ 449 w 472"/>
                  <a:gd name="T95" fmla="*/ 77 h 232"/>
                  <a:gd name="T96" fmla="*/ 440 w 472"/>
                  <a:gd name="T97" fmla="*/ 80 h 232"/>
                  <a:gd name="T98" fmla="*/ 421 w 472"/>
                  <a:gd name="T99" fmla="*/ 86 h 232"/>
                  <a:gd name="T100" fmla="*/ 418 w 472"/>
                  <a:gd name="T101" fmla="*/ 87 h 232"/>
                  <a:gd name="T102" fmla="*/ 413 w 472"/>
                  <a:gd name="T103" fmla="*/ 89 h 232"/>
                  <a:gd name="T104" fmla="*/ 408 w 472"/>
                  <a:gd name="T105" fmla="*/ 105 h 232"/>
                  <a:gd name="T106" fmla="*/ 405 w 472"/>
                  <a:gd name="T107" fmla="*/ 104 h 232"/>
                  <a:gd name="T108" fmla="*/ 400 w 472"/>
                  <a:gd name="T109" fmla="*/ 121 h 232"/>
                  <a:gd name="T110" fmla="*/ 399 w 472"/>
                  <a:gd name="T111" fmla="*/ 116 h 232"/>
                  <a:gd name="T112" fmla="*/ 396 w 472"/>
                  <a:gd name="T113" fmla="*/ 111 h 232"/>
                  <a:gd name="T114" fmla="*/ 397 w 472"/>
                  <a:gd name="T115" fmla="*/ 125 h 232"/>
                  <a:gd name="T116" fmla="*/ 399 w 472"/>
                  <a:gd name="T117" fmla="*/ 128 h 232"/>
                  <a:gd name="T118" fmla="*/ 399 w 472"/>
                  <a:gd name="T119" fmla="*/ 134 h 232"/>
                  <a:gd name="T120" fmla="*/ 395 w 472"/>
                  <a:gd name="T121" fmla="*/ 139 h 232"/>
                  <a:gd name="T122" fmla="*/ 395 w 472"/>
                  <a:gd name="T123" fmla="*/ 144 h 232"/>
                  <a:gd name="T124" fmla="*/ 383 w 472"/>
                  <a:gd name="T125" fmla="*/ 15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72" h="232">
                    <a:moveTo>
                      <a:pt x="384" y="152"/>
                    </a:moveTo>
                    <a:cubicBezTo>
                      <a:pt x="370" y="160"/>
                      <a:pt x="353" y="165"/>
                      <a:pt x="353" y="186"/>
                    </a:cubicBezTo>
                    <a:cubicBezTo>
                      <a:pt x="353" y="195"/>
                      <a:pt x="361" y="198"/>
                      <a:pt x="361" y="207"/>
                    </a:cubicBezTo>
                    <a:cubicBezTo>
                      <a:pt x="361" y="207"/>
                      <a:pt x="361" y="207"/>
                      <a:pt x="361" y="207"/>
                    </a:cubicBezTo>
                    <a:cubicBezTo>
                      <a:pt x="361" y="209"/>
                      <a:pt x="361" y="209"/>
                      <a:pt x="361" y="209"/>
                    </a:cubicBezTo>
                    <a:cubicBezTo>
                      <a:pt x="362" y="212"/>
                      <a:pt x="365" y="215"/>
                      <a:pt x="365" y="220"/>
                    </a:cubicBezTo>
                    <a:cubicBezTo>
                      <a:pt x="365" y="226"/>
                      <a:pt x="363" y="232"/>
                      <a:pt x="358" y="232"/>
                    </a:cubicBezTo>
                    <a:cubicBezTo>
                      <a:pt x="354" y="232"/>
                      <a:pt x="354" y="227"/>
                      <a:pt x="353" y="225"/>
                    </a:cubicBezTo>
                    <a:cubicBezTo>
                      <a:pt x="349" y="220"/>
                      <a:pt x="346" y="219"/>
                      <a:pt x="344" y="214"/>
                    </a:cubicBezTo>
                    <a:cubicBezTo>
                      <a:pt x="339" y="205"/>
                      <a:pt x="343" y="187"/>
                      <a:pt x="330" y="187"/>
                    </a:cubicBezTo>
                    <a:cubicBezTo>
                      <a:pt x="328" y="187"/>
                      <a:pt x="326" y="191"/>
                      <a:pt x="324" y="191"/>
                    </a:cubicBezTo>
                    <a:cubicBezTo>
                      <a:pt x="319" y="191"/>
                      <a:pt x="316" y="184"/>
                      <a:pt x="309" y="184"/>
                    </a:cubicBezTo>
                    <a:cubicBezTo>
                      <a:pt x="305" y="184"/>
                      <a:pt x="304" y="187"/>
                      <a:pt x="301" y="187"/>
                    </a:cubicBezTo>
                    <a:cubicBezTo>
                      <a:pt x="301" y="187"/>
                      <a:pt x="299" y="185"/>
                      <a:pt x="299" y="184"/>
                    </a:cubicBezTo>
                    <a:cubicBezTo>
                      <a:pt x="295" y="186"/>
                      <a:pt x="289" y="185"/>
                      <a:pt x="284" y="187"/>
                    </a:cubicBezTo>
                    <a:cubicBezTo>
                      <a:pt x="287" y="188"/>
                      <a:pt x="286" y="188"/>
                      <a:pt x="288" y="187"/>
                    </a:cubicBezTo>
                    <a:cubicBezTo>
                      <a:pt x="288" y="191"/>
                      <a:pt x="285" y="194"/>
                      <a:pt x="289" y="196"/>
                    </a:cubicBezTo>
                    <a:cubicBezTo>
                      <a:pt x="281" y="200"/>
                      <a:pt x="274" y="190"/>
                      <a:pt x="268" y="190"/>
                    </a:cubicBezTo>
                    <a:cubicBezTo>
                      <a:pt x="266" y="190"/>
                      <a:pt x="265" y="192"/>
                      <a:pt x="264" y="192"/>
                    </a:cubicBezTo>
                    <a:cubicBezTo>
                      <a:pt x="260" y="192"/>
                      <a:pt x="259" y="190"/>
                      <a:pt x="256" y="190"/>
                    </a:cubicBezTo>
                    <a:cubicBezTo>
                      <a:pt x="247" y="190"/>
                      <a:pt x="243" y="197"/>
                      <a:pt x="240" y="200"/>
                    </a:cubicBezTo>
                    <a:cubicBezTo>
                      <a:pt x="237" y="203"/>
                      <a:pt x="235" y="201"/>
                      <a:pt x="232" y="202"/>
                    </a:cubicBezTo>
                    <a:cubicBezTo>
                      <a:pt x="226" y="204"/>
                      <a:pt x="222" y="212"/>
                      <a:pt x="222" y="220"/>
                    </a:cubicBezTo>
                    <a:cubicBezTo>
                      <a:pt x="222" y="221"/>
                      <a:pt x="223" y="222"/>
                      <a:pt x="223" y="223"/>
                    </a:cubicBezTo>
                    <a:cubicBezTo>
                      <a:pt x="219" y="223"/>
                      <a:pt x="211" y="221"/>
                      <a:pt x="209" y="219"/>
                    </a:cubicBezTo>
                    <a:cubicBezTo>
                      <a:pt x="200" y="210"/>
                      <a:pt x="200" y="189"/>
                      <a:pt x="183" y="189"/>
                    </a:cubicBezTo>
                    <a:cubicBezTo>
                      <a:pt x="177" y="189"/>
                      <a:pt x="179" y="197"/>
                      <a:pt x="173" y="197"/>
                    </a:cubicBezTo>
                    <a:cubicBezTo>
                      <a:pt x="167" y="197"/>
                      <a:pt x="163" y="187"/>
                      <a:pt x="160" y="183"/>
                    </a:cubicBezTo>
                    <a:cubicBezTo>
                      <a:pt x="155" y="175"/>
                      <a:pt x="150" y="174"/>
                      <a:pt x="140" y="171"/>
                    </a:cubicBezTo>
                    <a:cubicBezTo>
                      <a:pt x="134" y="171"/>
                      <a:pt x="134" y="171"/>
                      <a:pt x="134" y="171"/>
                    </a:cubicBezTo>
                    <a:cubicBezTo>
                      <a:pt x="134" y="174"/>
                      <a:pt x="134" y="174"/>
                      <a:pt x="134" y="174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80" y="164"/>
                      <a:pt x="80" y="164"/>
                      <a:pt x="80" y="164"/>
                    </a:cubicBezTo>
                    <a:cubicBezTo>
                      <a:pt x="62" y="164"/>
                      <a:pt x="62" y="164"/>
                      <a:pt x="62" y="164"/>
                    </a:cubicBezTo>
                    <a:cubicBezTo>
                      <a:pt x="58" y="156"/>
                      <a:pt x="43" y="150"/>
                      <a:pt x="33" y="146"/>
                    </a:cubicBezTo>
                    <a:cubicBezTo>
                      <a:pt x="30" y="145"/>
                      <a:pt x="31" y="142"/>
                      <a:pt x="30" y="139"/>
                    </a:cubicBezTo>
                    <a:cubicBezTo>
                      <a:pt x="26" y="129"/>
                      <a:pt x="18" y="126"/>
                      <a:pt x="20" y="114"/>
                    </a:cubicBezTo>
                    <a:cubicBezTo>
                      <a:pt x="14" y="113"/>
                      <a:pt x="7" y="101"/>
                      <a:pt x="2" y="92"/>
                    </a:cubicBezTo>
                    <a:cubicBezTo>
                      <a:pt x="1" y="90"/>
                      <a:pt x="4" y="88"/>
                      <a:pt x="5" y="87"/>
                    </a:cubicBezTo>
                    <a:cubicBezTo>
                      <a:pt x="2" y="80"/>
                      <a:pt x="5" y="70"/>
                      <a:pt x="2" y="62"/>
                    </a:cubicBezTo>
                    <a:cubicBezTo>
                      <a:pt x="0" y="56"/>
                      <a:pt x="7" y="39"/>
                      <a:pt x="7" y="30"/>
                    </a:cubicBezTo>
                    <a:cubicBezTo>
                      <a:pt x="7" y="24"/>
                      <a:pt x="0" y="21"/>
                      <a:pt x="0" y="15"/>
                    </a:cubicBezTo>
                    <a:cubicBezTo>
                      <a:pt x="0" y="13"/>
                      <a:pt x="3" y="13"/>
                      <a:pt x="4" y="13"/>
                    </a:cubicBezTo>
                    <a:cubicBezTo>
                      <a:pt x="9" y="13"/>
                      <a:pt x="11" y="15"/>
                      <a:pt x="13" y="18"/>
                    </a:cubicBezTo>
                    <a:cubicBezTo>
                      <a:pt x="14" y="16"/>
                      <a:pt x="17" y="13"/>
                      <a:pt x="17" y="10"/>
                    </a:cubicBezTo>
                    <a:cubicBezTo>
                      <a:pt x="17" y="7"/>
                      <a:pt x="14" y="7"/>
                      <a:pt x="13" y="4"/>
                    </a:cubicBezTo>
                    <a:cubicBezTo>
                      <a:pt x="243" y="4"/>
                      <a:pt x="243" y="4"/>
                      <a:pt x="243" y="4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46" y="3"/>
                      <a:pt x="246" y="5"/>
                      <a:pt x="250" y="7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70" y="13"/>
                      <a:pt x="277" y="13"/>
                      <a:pt x="288" y="13"/>
                    </a:cubicBezTo>
                    <a:cubicBezTo>
                      <a:pt x="280" y="18"/>
                      <a:pt x="272" y="21"/>
                      <a:pt x="266" y="30"/>
                    </a:cubicBezTo>
                    <a:cubicBezTo>
                      <a:pt x="270" y="30"/>
                      <a:pt x="270" y="30"/>
                      <a:pt x="270" y="30"/>
                    </a:cubicBezTo>
                    <a:cubicBezTo>
                      <a:pt x="272" y="29"/>
                      <a:pt x="273" y="28"/>
                      <a:pt x="275" y="27"/>
                    </a:cubicBezTo>
                    <a:cubicBezTo>
                      <a:pt x="276" y="30"/>
                      <a:pt x="277" y="30"/>
                      <a:pt x="279" y="30"/>
                    </a:cubicBezTo>
                    <a:cubicBezTo>
                      <a:pt x="284" y="30"/>
                      <a:pt x="285" y="27"/>
                      <a:pt x="287" y="27"/>
                    </a:cubicBezTo>
                    <a:cubicBezTo>
                      <a:pt x="290" y="27"/>
                      <a:pt x="295" y="21"/>
                      <a:pt x="300" y="20"/>
                    </a:cubicBezTo>
                    <a:cubicBezTo>
                      <a:pt x="300" y="24"/>
                      <a:pt x="298" y="25"/>
                      <a:pt x="297" y="27"/>
                    </a:cubicBezTo>
                    <a:cubicBezTo>
                      <a:pt x="302" y="27"/>
                      <a:pt x="302" y="27"/>
                      <a:pt x="302" y="27"/>
                    </a:cubicBezTo>
                    <a:cubicBezTo>
                      <a:pt x="303" y="30"/>
                      <a:pt x="305" y="31"/>
                      <a:pt x="307" y="31"/>
                    </a:cubicBezTo>
                    <a:cubicBezTo>
                      <a:pt x="311" y="31"/>
                      <a:pt x="312" y="28"/>
                      <a:pt x="315" y="28"/>
                    </a:cubicBezTo>
                    <a:cubicBezTo>
                      <a:pt x="322" y="28"/>
                      <a:pt x="326" y="32"/>
                      <a:pt x="332" y="32"/>
                    </a:cubicBezTo>
                    <a:cubicBezTo>
                      <a:pt x="332" y="35"/>
                      <a:pt x="332" y="35"/>
                      <a:pt x="332" y="35"/>
                    </a:cubicBezTo>
                    <a:cubicBezTo>
                      <a:pt x="327" y="37"/>
                      <a:pt x="321" y="35"/>
                      <a:pt x="319" y="35"/>
                    </a:cubicBezTo>
                    <a:cubicBezTo>
                      <a:pt x="312" y="35"/>
                      <a:pt x="301" y="43"/>
                      <a:pt x="300" y="49"/>
                    </a:cubicBezTo>
                    <a:cubicBezTo>
                      <a:pt x="303" y="47"/>
                      <a:pt x="304" y="45"/>
                      <a:pt x="307" y="45"/>
                    </a:cubicBezTo>
                    <a:cubicBezTo>
                      <a:pt x="302" y="51"/>
                      <a:pt x="300" y="66"/>
                      <a:pt x="300" y="73"/>
                    </a:cubicBezTo>
                    <a:cubicBezTo>
                      <a:pt x="300" y="77"/>
                      <a:pt x="303" y="79"/>
                      <a:pt x="307" y="79"/>
                    </a:cubicBezTo>
                    <a:cubicBezTo>
                      <a:pt x="311" y="79"/>
                      <a:pt x="312" y="71"/>
                      <a:pt x="312" y="67"/>
                    </a:cubicBezTo>
                    <a:cubicBezTo>
                      <a:pt x="312" y="63"/>
                      <a:pt x="312" y="58"/>
                      <a:pt x="312" y="58"/>
                    </a:cubicBezTo>
                    <a:cubicBezTo>
                      <a:pt x="312" y="54"/>
                      <a:pt x="312" y="45"/>
                      <a:pt x="315" y="45"/>
                    </a:cubicBezTo>
                    <a:cubicBezTo>
                      <a:pt x="326" y="44"/>
                      <a:pt x="321" y="38"/>
                      <a:pt x="326" y="38"/>
                    </a:cubicBezTo>
                    <a:cubicBezTo>
                      <a:pt x="328" y="38"/>
                      <a:pt x="339" y="43"/>
                      <a:pt x="339" y="46"/>
                    </a:cubicBezTo>
                    <a:cubicBezTo>
                      <a:pt x="339" y="50"/>
                      <a:pt x="336" y="53"/>
                      <a:pt x="336" y="57"/>
                    </a:cubicBezTo>
                    <a:cubicBezTo>
                      <a:pt x="339" y="57"/>
                      <a:pt x="339" y="56"/>
                      <a:pt x="341" y="55"/>
                    </a:cubicBezTo>
                    <a:cubicBezTo>
                      <a:pt x="343" y="59"/>
                      <a:pt x="343" y="61"/>
                      <a:pt x="345" y="64"/>
                    </a:cubicBezTo>
                    <a:cubicBezTo>
                      <a:pt x="342" y="67"/>
                      <a:pt x="339" y="69"/>
                      <a:pt x="339" y="73"/>
                    </a:cubicBezTo>
                    <a:cubicBezTo>
                      <a:pt x="339" y="76"/>
                      <a:pt x="340" y="81"/>
                      <a:pt x="343" y="81"/>
                    </a:cubicBezTo>
                    <a:cubicBezTo>
                      <a:pt x="351" y="81"/>
                      <a:pt x="364" y="73"/>
                      <a:pt x="370" y="71"/>
                    </a:cubicBezTo>
                    <a:cubicBezTo>
                      <a:pt x="369" y="68"/>
                      <a:pt x="368" y="65"/>
                      <a:pt x="367" y="64"/>
                    </a:cubicBezTo>
                    <a:cubicBezTo>
                      <a:pt x="369" y="64"/>
                      <a:pt x="369" y="63"/>
                      <a:pt x="370" y="63"/>
                    </a:cubicBezTo>
                    <a:cubicBezTo>
                      <a:pt x="379" y="63"/>
                      <a:pt x="397" y="66"/>
                      <a:pt x="397" y="55"/>
                    </a:cubicBezTo>
                    <a:cubicBezTo>
                      <a:pt x="398" y="55"/>
                      <a:pt x="408" y="45"/>
                      <a:pt x="410" y="43"/>
                    </a:cubicBezTo>
                    <a:cubicBezTo>
                      <a:pt x="411" y="42"/>
                      <a:pt x="418" y="42"/>
                      <a:pt x="425" y="42"/>
                    </a:cubicBezTo>
                    <a:cubicBezTo>
                      <a:pt x="427" y="42"/>
                      <a:pt x="429" y="42"/>
                      <a:pt x="432" y="42"/>
                    </a:cubicBezTo>
                    <a:cubicBezTo>
                      <a:pt x="435" y="42"/>
                      <a:pt x="437" y="42"/>
                      <a:pt x="439" y="41"/>
                    </a:cubicBezTo>
                    <a:cubicBezTo>
                      <a:pt x="442" y="41"/>
                      <a:pt x="441" y="40"/>
                      <a:pt x="442" y="39"/>
                    </a:cubicBezTo>
                    <a:cubicBezTo>
                      <a:pt x="448" y="33"/>
                      <a:pt x="447" y="24"/>
                      <a:pt x="455" y="19"/>
                    </a:cubicBezTo>
                    <a:cubicBezTo>
                      <a:pt x="458" y="23"/>
                      <a:pt x="464" y="17"/>
                      <a:pt x="466" y="21"/>
                    </a:cubicBezTo>
                    <a:cubicBezTo>
                      <a:pt x="470" y="29"/>
                      <a:pt x="467" y="41"/>
                      <a:pt x="472" y="48"/>
                    </a:cubicBezTo>
                    <a:cubicBezTo>
                      <a:pt x="470" y="51"/>
                      <a:pt x="467" y="52"/>
                      <a:pt x="463" y="52"/>
                    </a:cubicBezTo>
                    <a:cubicBezTo>
                      <a:pt x="460" y="52"/>
                      <a:pt x="459" y="51"/>
                      <a:pt x="456" y="52"/>
                    </a:cubicBezTo>
                    <a:cubicBezTo>
                      <a:pt x="452" y="57"/>
                      <a:pt x="442" y="60"/>
                      <a:pt x="442" y="71"/>
                    </a:cubicBezTo>
                    <a:cubicBezTo>
                      <a:pt x="442" y="72"/>
                      <a:pt x="442" y="73"/>
                      <a:pt x="443" y="74"/>
                    </a:cubicBezTo>
                    <a:cubicBezTo>
                      <a:pt x="443" y="75"/>
                      <a:pt x="444" y="79"/>
                      <a:pt x="446" y="79"/>
                    </a:cubicBezTo>
                    <a:cubicBezTo>
                      <a:pt x="447" y="79"/>
                      <a:pt x="449" y="77"/>
                      <a:pt x="449" y="77"/>
                    </a:cubicBezTo>
                    <a:cubicBezTo>
                      <a:pt x="449" y="79"/>
                      <a:pt x="449" y="79"/>
                      <a:pt x="449" y="79"/>
                    </a:cubicBezTo>
                    <a:cubicBezTo>
                      <a:pt x="446" y="80"/>
                      <a:pt x="441" y="81"/>
                      <a:pt x="440" y="80"/>
                    </a:cubicBezTo>
                    <a:cubicBezTo>
                      <a:pt x="434" y="84"/>
                      <a:pt x="424" y="82"/>
                      <a:pt x="419" y="86"/>
                    </a:cubicBezTo>
                    <a:cubicBezTo>
                      <a:pt x="421" y="86"/>
                      <a:pt x="421" y="86"/>
                      <a:pt x="421" y="86"/>
                    </a:cubicBezTo>
                    <a:cubicBezTo>
                      <a:pt x="424" y="86"/>
                      <a:pt x="427" y="85"/>
                      <a:pt x="429" y="86"/>
                    </a:cubicBezTo>
                    <a:cubicBezTo>
                      <a:pt x="425" y="87"/>
                      <a:pt x="422" y="87"/>
                      <a:pt x="418" y="87"/>
                    </a:cubicBezTo>
                    <a:cubicBezTo>
                      <a:pt x="417" y="87"/>
                      <a:pt x="416" y="87"/>
                      <a:pt x="415" y="87"/>
                    </a:cubicBezTo>
                    <a:cubicBezTo>
                      <a:pt x="414" y="87"/>
                      <a:pt x="413" y="88"/>
                      <a:pt x="413" y="89"/>
                    </a:cubicBezTo>
                    <a:cubicBezTo>
                      <a:pt x="413" y="91"/>
                      <a:pt x="416" y="93"/>
                      <a:pt x="416" y="93"/>
                    </a:cubicBezTo>
                    <a:cubicBezTo>
                      <a:pt x="415" y="95"/>
                      <a:pt x="410" y="105"/>
                      <a:pt x="408" y="105"/>
                    </a:cubicBezTo>
                    <a:cubicBezTo>
                      <a:pt x="407" y="105"/>
                      <a:pt x="407" y="103"/>
                      <a:pt x="406" y="103"/>
                    </a:cubicBezTo>
                    <a:cubicBezTo>
                      <a:pt x="405" y="104"/>
                      <a:pt x="405" y="104"/>
                      <a:pt x="405" y="104"/>
                    </a:cubicBezTo>
                    <a:cubicBezTo>
                      <a:pt x="405" y="106"/>
                      <a:pt x="407" y="107"/>
                      <a:pt x="407" y="110"/>
                    </a:cubicBezTo>
                    <a:cubicBezTo>
                      <a:pt x="407" y="111"/>
                      <a:pt x="401" y="121"/>
                      <a:pt x="400" y="121"/>
                    </a:cubicBezTo>
                    <a:cubicBezTo>
                      <a:pt x="400" y="121"/>
                      <a:pt x="399" y="120"/>
                      <a:pt x="399" y="120"/>
                    </a:cubicBezTo>
                    <a:cubicBezTo>
                      <a:pt x="399" y="118"/>
                      <a:pt x="399" y="118"/>
                      <a:pt x="399" y="116"/>
                    </a:cubicBezTo>
                    <a:cubicBezTo>
                      <a:pt x="399" y="114"/>
                      <a:pt x="397" y="110"/>
                      <a:pt x="396" y="107"/>
                    </a:cubicBezTo>
                    <a:cubicBezTo>
                      <a:pt x="396" y="108"/>
                      <a:pt x="396" y="111"/>
                      <a:pt x="396" y="111"/>
                    </a:cubicBezTo>
                    <a:cubicBezTo>
                      <a:pt x="396" y="113"/>
                      <a:pt x="397" y="118"/>
                      <a:pt x="397" y="121"/>
                    </a:cubicBezTo>
                    <a:cubicBezTo>
                      <a:pt x="397" y="124"/>
                      <a:pt x="396" y="123"/>
                      <a:pt x="397" y="125"/>
                    </a:cubicBezTo>
                    <a:cubicBezTo>
                      <a:pt x="398" y="125"/>
                      <a:pt x="399" y="125"/>
                      <a:pt x="399" y="125"/>
                    </a:cubicBezTo>
                    <a:cubicBezTo>
                      <a:pt x="399" y="126"/>
                      <a:pt x="399" y="127"/>
                      <a:pt x="399" y="128"/>
                    </a:cubicBezTo>
                    <a:cubicBezTo>
                      <a:pt x="399" y="130"/>
                      <a:pt x="397" y="131"/>
                      <a:pt x="396" y="131"/>
                    </a:cubicBezTo>
                    <a:cubicBezTo>
                      <a:pt x="397" y="133"/>
                      <a:pt x="398" y="134"/>
                      <a:pt x="399" y="134"/>
                    </a:cubicBezTo>
                    <a:cubicBezTo>
                      <a:pt x="399" y="137"/>
                      <a:pt x="398" y="137"/>
                      <a:pt x="395" y="137"/>
                    </a:cubicBezTo>
                    <a:cubicBezTo>
                      <a:pt x="395" y="139"/>
                      <a:pt x="395" y="139"/>
                      <a:pt x="395" y="139"/>
                    </a:cubicBezTo>
                    <a:cubicBezTo>
                      <a:pt x="398" y="141"/>
                      <a:pt x="398" y="141"/>
                      <a:pt x="398" y="141"/>
                    </a:cubicBezTo>
                    <a:cubicBezTo>
                      <a:pt x="398" y="142"/>
                      <a:pt x="397" y="144"/>
                      <a:pt x="395" y="144"/>
                    </a:cubicBezTo>
                    <a:cubicBezTo>
                      <a:pt x="392" y="145"/>
                      <a:pt x="390" y="147"/>
                      <a:pt x="388" y="148"/>
                    </a:cubicBezTo>
                    <a:cubicBezTo>
                      <a:pt x="384" y="149"/>
                      <a:pt x="385" y="150"/>
                      <a:pt x="383" y="151"/>
                    </a:cubicBezTo>
                    <a:lnTo>
                      <a:pt x="384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102"/>
              <p:cNvSpPr/>
              <p:nvPr/>
            </p:nvSpPr>
            <p:spPr bwMode="auto">
              <a:xfrm>
                <a:off x="1570940" y="1333425"/>
                <a:ext cx="1702663" cy="881073"/>
              </a:xfrm>
              <a:custGeom>
                <a:avLst/>
                <a:gdLst>
                  <a:gd name="T0" fmla="*/ 617 w 696"/>
                  <a:gd name="T1" fmla="*/ 326 h 360"/>
                  <a:gd name="T2" fmla="*/ 617 w 696"/>
                  <a:gd name="T3" fmla="*/ 344 h 360"/>
                  <a:gd name="T4" fmla="*/ 621 w 696"/>
                  <a:gd name="T5" fmla="*/ 305 h 360"/>
                  <a:gd name="T6" fmla="*/ 614 w 696"/>
                  <a:gd name="T7" fmla="*/ 284 h 360"/>
                  <a:gd name="T8" fmla="*/ 638 w 696"/>
                  <a:gd name="T9" fmla="*/ 272 h 360"/>
                  <a:gd name="T10" fmla="*/ 689 w 696"/>
                  <a:gd name="T11" fmla="*/ 232 h 360"/>
                  <a:gd name="T12" fmla="*/ 682 w 696"/>
                  <a:gd name="T13" fmla="*/ 225 h 360"/>
                  <a:gd name="T14" fmla="*/ 644 w 696"/>
                  <a:gd name="T15" fmla="*/ 202 h 360"/>
                  <a:gd name="T16" fmla="*/ 627 w 696"/>
                  <a:gd name="T17" fmla="*/ 161 h 360"/>
                  <a:gd name="T18" fmla="*/ 590 w 696"/>
                  <a:gd name="T19" fmla="*/ 174 h 360"/>
                  <a:gd name="T20" fmla="*/ 540 w 696"/>
                  <a:gd name="T21" fmla="*/ 133 h 360"/>
                  <a:gd name="T22" fmla="*/ 516 w 696"/>
                  <a:gd name="T23" fmla="*/ 161 h 360"/>
                  <a:gd name="T24" fmla="*/ 509 w 696"/>
                  <a:gd name="T25" fmla="*/ 252 h 360"/>
                  <a:gd name="T26" fmla="*/ 472 w 696"/>
                  <a:gd name="T27" fmla="*/ 218 h 360"/>
                  <a:gd name="T28" fmla="*/ 394 w 696"/>
                  <a:gd name="T29" fmla="*/ 199 h 360"/>
                  <a:gd name="T30" fmla="*/ 386 w 696"/>
                  <a:gd name="T31" fmla="*/ 141 h 360"/>
                  <a:gd name="T32" fmla="*/ 411 w 696"/>
                  <a:gd name="T33" fmla="*/ 116 h 360"/>
                  <a:gd name="T34" fmla="*/ 439 w 696"/>
                  <a:gd name="T35" fmla="*/ 95 h 360"/>
                  <a:gd name="T36" fmla="*/ 446 w 696"/>
                  <a:gd name="T37" fmla="*/ 83 h 360"/>
                  <a:gd name="T38" fmla="*/ 469 w 696"/>
                  <a:gd name="T39" fmla="*/ 79 h 360"/>
                  <a:gd name="T40" fmla="*/ 485 w 696"/>
                  <a:gd name="T41" fmla="*/ 40 h 360"/>
                  <a:gd name="T42" fmla="*/ 456 w 696"/>
                  <a:gd name="T43" fmla="*/ 44 h 360"/>
                  <a:gd name="T44" fmla="*/ 432 w 696"/>
                  <a:gd name="T45" fmla="*/ 48 h 360"/>
                  <a:gd name="T46" fmla="*/ 406 w 696"/>
                  <a:gd name="T47" fmla="*/ 36 h 360"/>
                  <a:gd name="T48" fmla="*/ 373 w 696"/>
                  <a:gd name="T49" fmla="*/ 1 h 360"/>
                  <a:gd name="T50" fmla="*/ 360 w 696"/>
                  <a:gd name="T51" fmla="*/ 25 h 360"/>
                  <a:gd name="T52" fmla="*/ 368 w 696"/>
                  <a:gd name="T53" fmla="*/ 64 h 360"/>
                  <a:gd name="T54" fmla="*/ 320 w 696"/>
                  <a:gd name="T55" fmla="*/ 60 h 360"/>
                  <a:gd name="T56" fmla="*/ 279 w 696"/>
                  <a:gd name="T57" fmla="*/ 49 h 360"/>
                  <a:gd name="T58" fmla="*/ 251 w 696"/>
                  <a:gd name="T59" fmla="*/ 58 h 360"/>
                  <a:gd name="T60" fmla="*/ 216 w 696"/>
                  <a:gd name="T61" fmla="*/ 53 h 360"/>
                  <a:gd name="T62" fmla="*/ 130 w 696"/>
                  <a:gd name="T63" fmla="*/ 28 h 360"/>
                  <a:gd name="T64" fmla="*/ 89 w 696"/>
                  <a:gd name="T65" fmla="*/ 27 h 360"/>
                  <a:gd name="T66" fmla="*/ 39 w 696"/>
                  <a:gd name="T67" fmla="*/ 46 h 360"/>
                  <a:gd name="T68" fmla="*/ 0 w 696"/>
                  <a:gd name="T69" fmla="*/ 158 h 360"/>
                  <a:gd name="T70" fmla="*/ 43 w 696"/>
                  <a:gd name="T71" fmla="*/ 165 h 360"/>
                  <a:gd name="T72" fmla="*/ 80 w 696"/>
                  <a:gd name="T73" fmla="*/ 206 h 360"/>
                  <a:gd name="T74" fmla="*/ 88 w 696"/>
                  <a:gd name="T75" fmla="*/ 238 h 360"/>
                  <a:gd name="T76" fmla="*/ 117 w 696"/>
                  <a:gd name="T77" fmla="*/ 269 h 360"/>
                  <a:gd name="T78" fmla="*/ 145 w 696"/>
                  <a:gd name="T79" fmla="*/ 287 h 360"/>
                  <a:gd name="T80" fmla="*/ 396 w 696"/>
                  <a:gd name="T81" fmla="*/ 290 h 360"/>
                  <a:gd name="T82" fmla="*/ 439 w 696"/>
                  <a:gd name="T83" fmla="*/ 295 h 360"/>
                  <a:gd name="T84" fmla="*/ 458 w 696"/>
                  <a:gd name="T85" fmla="*/ 310 h 360"/>
                  <a:gd name="T86" fmla="*/ 493 w 696"/>
                  <a:gd name="T87" fmla="*/ 333 h 360"/>
                  <a:gd name="T88" fmla="*/ 475 w 696"/>
                  <a:gd name="T89" fmla="*/ 360 h 360"/>
                  <a:gd name="T90" fmla="*/ 502 w 696"/>
                  <a:gd name="T91" fmla="*/ 354 h 360"/>
                  <a:gd name="T92" fmla="*/ 529 w 696"/>
                  <a:gd name="T93" fmla="*/ 338 h 360"/>
                  <a:gd name="T94" fmla="*/ 571 w 696"/>
                  <a:gd name="T95" fmla="*/ 324 h 360"/>
                  <a:gd name="T96" fmla="*/ 603 w 696"/>
                  <a:gd name="T97" fmla="*/ 329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96" h="360">
                    <a:moveTo>
                      <a:pt x="603" y="328"/>
                    </a:moveTo>
                    <a:cubicBezTo>
                      <a:pt x="603" y="327"/>
                      <a:pt x="603" y="327"/>
                      <a:pt x="603" y="327"/>
                    </a:cubicBezTo>
                    <a:cubicBezTo>
                      <a:pt x="603" y="327"/>
                      <a:pt x="605" y="327"/>
                      <a:pt x="606" y="327"/>
                    </a:cubicBezTo>
                    <a:cubicBezTo>
                      <a:pt x="607" y="327"/>
                      <a:pt x="615" y="328"/>
                      <a:pt x="617" y="326"/>
                    </a:cubicBezTo>
                    <a:cubicBezTo>
                      <a:pt x="620" y="325"/>
                      <a:pt x="620" y="321"/>
                      <a:pt x="624" y="321"/>
                    </a:cubicBezTo>
                    <a:cubicBezTo>
                      <a:pt x="624" y="325"/>
                      <a:pt x="624" y="325"/>
                      <a:pt x="628" y="325"/>
                    </a:cubicBezTo>
                    <a:cubicBezTo>
                      <a:pt x="622" y="325"/>
                      <a:pt x="611" y="330"/>
                      <a:pt x="611" y="336"/>
                    </a:cubicBezTo>
                    <a:cubicBezTo>
                      <a:pt x="611" y="339"/>
                      <a:pt x="615" y="344"/>
                      <a:pt x="617" y="344"/>
                    </a:cubicBezTo>
                    <a:cubicBezTo>
                      <a:pt x="619" y="344"/>
                      <a:pt x="625" y="336"/>
                      <a:pt x="631" y="334"/>
                    </a:cubicBezTo>
                    <a:cubicBezTo>
                      <a:pt x="632" y="334"/>
                      <a:pt x="652" y="326"/>
                      <a:pt x="652" y="324"/>
                    </a:cubicBezTo>
                    <a:cubicBezTo>
                      <a:pt x="652" y="321"/>
                      <a:pt x="644" y="321"/>
                      <a:pt x="642" y="321"/>
                    </a:cubicBezTo>
                    <a:cubicBezTo>
                      <a:pt x="634" y="321"/>
                      <a:pt x="621" y="313"/>
                      <a:pt x="621" y="305"/>
                    </a:cubicBezTo>
                    <a:cubicBezTo>
                      <a:pt x="621" y="304"/>
                      <a:pt x="623" y="301"/>
                      <a:pt x="624" y="298"/>
                    </a:cubicBezTo>
                    <a:cubicBezTo>
                      <a:pt x="622" y="298"/>
                      <a:pt x="619" y="298"/>
                      <a:pt x="617" y="298"/>
                    </a:cubicBezTo>
                    <a:cubicBezTo>
                      <a:pt x="618" y="295"/>
                      <a:pt x="629" y="294"/>
                      <a:pt x="629" y="288"/>
                    </a:cubicBezTo>
                    <a:cubicBezTo>
                      <a:pt x="629" y="283"/>
                      <a:pt x="620" y="284"/>
                      <a:pt x="614" y="284"/>
                    </a:cubicBezTo>
                    <a:cubicBezTo>
                      <a:pt x="601" y="284"/>
                      <a:pt x="595" y="293"/>
                      <a:pt x="587" y="294"/>
                    </a:cubicBezTo>
                    <a:cubicBezTo>
                      <a:pt x="590" y="286"/>
                      <a:pt x="596" y="289"/>
                      <a:pt x="603" y="282"/>
                    </a:cubicBezTo>
                    <a:cubicBezTo>
                      <a:pt x="607" y="278"/>
                      <a:pt x="604" y="276"/>
                      <a:pt x="610" y="274"/>
                    </a:cubicBezTo>
                    <a:cubicBezTo>
                      <a:pt x="621" y="270"/>
                      <a:pt x="627" y="272"/>
                      <a:pt x="638" y="272"/>
                    </a:cubicBezTo>
                    <a:cubicBezTo>
                      <a:pt x="652" y="272"/>
                      <a:pt x="660" y="277"/>
                      <a:pt x="669" y="266"/>
                    </a:cubicBezTo>
                    <a:cubicBezTo>
                      <a:pt x="673" y="261"/>
                      <a:pt x="696" y="259"/>
                      <a:pt x="696" y="250"/>
                    </a:cubicBezTo>
                    <a:cubicBezTo>
                      <a:pt x="696" y="244"/>
                      <a:pt x="694" y="241"/>
                      <a:pt x="691" y="236"/>
                    </a:cubicBezTo>
                    <a:cubicBezTo>
                      <a:pt x="689" y="236"/>
                      <a:pt x="692" y="234"/>
                      <a:pt x="689" y="232"/>
                    </a:cubicBezTo>
                    <a:cubicBezTo>
                      <a:pt x="689" y="229"/>
                      <a:pt x="689" y="229"/>
                      <a:pt x="689" y="229"/>
                    </a:cubicBezTo>
                    <a:cubicBezTo>
                      <a:pt x="682" y="232"/>
                      <a:pt x="669" y="237"/>
                      <a:pt x="662" y="237"/>
                    </a:cubicBezTo>
                    <a:cubicBezTo>
                      <a:pt x="661" y="237"/>
                      <a:pt x="659" y="237"/>
                      <a:pt x="659" y="236"/>
                    </a:cubicBezTo>
                    <a:cubicBezTo>
                      <a:pt x="665" y="233"/>
                      <a:pt x="680" y="231"/>
                      <a:pt x="682" y="225"/>
                    </a:cubicBezTo>
                    <a:cubicBezTo>
                      <a:pt x="682" y="224"/>
                      <a:pt x="680" y="224"/>
                      <a:pt x="680" y="222"/>
                    </a:cubicBezTo>
                    <a:cubicBezTo>
                      <a:pt x="673" y="223"/>
                      <a:pt x="658" y="220"/>
                      <a:pt x="658" y="210"/>
                    </a:cubicBezTo>
                    <a:cubicBezTo>
                      <a:pt x="658" y="209"/>
                      <a:pt x="658" y="209"/>
                      <a:pt x="658" y="209"/>
                    </a:cubicBezTo>
                    <a:cubicBezTo>
                      <a:pt x="652" y="209"/>
                      <a:pt x="648" y="205"/>
                      <a:pt x="644" y="202"/>
                    </a:cubicBezTo>
                    <a:cubicBezTo>
                      <a:pt x="646" y="201"/>
                      <a:pt x="649" y="201"/>
                      <a:pt x="649" y="197"/>
                    </a:cubicBezTo>
                    <a:cubicBezTo>
                      <a:pt x="649" y="194"/>
                      <a:pt x="646" y="192"/>
                      <a:pt x="647" y="189"/>
                    </a:cubicBezTo>
                    <a:cubicBezTo>
                      <a:pt x="644" y="188"/>
                      <a:pt x="635" y="182"/>
                      <a:pt x="637" y="177"/>
                    </a:cubicBezTo>
                    <a:cubicBezTo>
                      <a:pt x="640" y="171"/>
                      <a:pt x="628" y="169"/>
                      <a:pt x="627" y="161"/>
                    </a:cubicBezTo>
                    <a:cubicBezTo>
                      <a:pt x="626" y="161"/>
                      <a:pt x="623" y="159"/>
                      <a:pt x="622" y="158"/>
                    </a:cubicBezTo>
                    <a:cubicBezTo>
                      <a:pt x="620" y="159"/>
                      <a:pt x="616" y="162"/>
                      <a:pt x="616" y="166"/>
                    </a:cubicBezTo>
                    <a:cubicBezTo>
                      <a:pt x="616" y="170"/>
                      <a:pt x="607" y="180"/>
                      <a:pt x="599" y="180"/>
                    </a:cubicBezTo>
                    <a:cubicBezTo>
                      <a:pt x="594" y="180"/>
                      <a:pt x="593" y="174"/>
                      <a:pt x="590" y="174"/>
                    </a:cubicBezTo>
                    <a:cubicBezTo>
                      <a:pt x="585" y="174"/>
                      <a:pt x="583" y="160"/>
                      <a:pt x="582" y="154"/>
                    </a:cubicBezTo>
                    <a:cubicBezTo>
                      <a:pt x="581" y="146"/>
                      <a:pt x="565" y="152"/>
                      <a:pt x="565" y="141"/>
                    </a:cubicBezTo>
                    <a:cubicBezTo>
                      <a:pt x="557" y="140"/>
                      <a:pt x="556" y="130"/>
                      <a:pt x="548" y="130"/>
                    </a:cubicBezTo>
                    <a:cubicBezTo>
                      <a:pt x="544" y="130"/>
                      <a:pt x="544" y="133"/>
                      <a:pt x="540" y="133"/>
                    </a:cubicBezTo>
                    <a:cubicBezTo>
                      <a:pt x="531" y="133"/>
                      <a:pt x="526" y="128"/>
                      <a:pt x="518" y="128"/>
                    </a:cubicBezTo>
                    <a:cubicBezTo>
                      <a:pt x="514" y="128"/>
                      <a:pt x="510" y="130"/>
                      <a:pt x="510" y="135"/>
                    </a:cubicBezTo>
                    <a:cubicBezTo>
                      <a:pt x="510" y="138"/>
                      <a:pt x="520" y="142"/>
                      <a:pt x="510" y="148"/>
                    </a:cubicBezTo>
                    <a:cubicBezTo>
                      <a:pt x="507" y="151"/>
                      <a:pt x="516" y="157"/>
                      <a:pt x="516" y="161"/>
                    </a:cubicBezTo>
                    <a:cubicBezTo>
                      <a:pt x="517" y="170"/>
                      <a:pt x="509" y="172"/>
                      <a:pt x="505" y="173"/>
                    </a:cubicBezTo>
                    <a:cubicBezTo>
                      <a:pt x="512" y="185"/>
                      <a:pt x="522" y="188"/>
                      <a:pt x="522" y="207"/>
                    </a:cubicBezTo>
                    <a:cubicBezTo>
                      <a:pt x="522" y="212"/>
                      <a:pt x="505" y="225"/>
                      <a:pt x="499" y="226"/>
                    </a:cubicBezTo>
                    <a:cubicBezTo>
                      <a:pt x="509" y="231"/>
                      <a:pt x="505" y="247"/>
                      <a:pt x="509" y="252"/>
                    </a:cubicBezTo>
                    <a:cubicBezTo>
                      <a:pt x="508" y="254"/>
                      <a:pt x="504" y="256"/>
                      <a:pt x="504" y="259"/>
                    </a:cubicBezTo>
                    <a:cubicBezTo>
                      <a:pt x="500" y="259"/>
                      <a:pt x="498" y="264"/>
                      <a:pt x="495" y="262"/>
                    </a:cubicBezTo>
                    <a:cubicBezTo>
                      <a:pt x="488" y="257"/>
                      <a:pt x="478" y="248"/>
                      <a:pt x="478" y="239"/>
                    </a:cubicBezTo>
                    <a:cubicBezTo>
                      <a:pt x="478" y="230"/>
                      <a:pt x="480" y="223"/>
                      <a:pt x="472" y="218"/>
                    </a:cubicBezTo>
                    <a:cubicBezTo>
                      <a:pt x="453" y="218"/>
                      <a:pt x="453" y="218"/>
                      <a:pt x="453" y="218"/>
                    </a:cubicBezTo>
                    <a:cubicBezTo>
                      <a:pt x="442" y="210"/>
                      <a:pt x="430" y="205"/>
                      <a:pt x="418" y="201"/>
                    </a:cubicBezTo>
                    <a:cubicBezTo>
                      <a:pt x="415" y="200"/>
                      <a:pt x="409" y="195"/>
                      <a:pt x="405" y="195"/>
                    </a:cubicBezTo>
                    <a:cubicBezTo>
                      <a:pt x="400" y="195"/>
                      <a:pt x="398" y="199"/>
                      <a:pt x="394" y="199"/>
                    </a:cubicBezTo>
                    <a:cubicBezTo>
                      <a:pt x="394" y="192"/>
                      <a:pt x="390" y="176"/>
                      <a:pt x="383" y="176"/>
                    </a:cubicBezTo>
                    <a:cubicBezTo>
                      <a:pt x="380" y="176"/>
                      <a:pt x="379" y="178"/>
                      <a:pt x="376" y="179"/>
                    </a:cubicBezTo>
                    <a:cubicBezTo>
                      <a:pt x="377" y="176"/>
                      <a:pt x="376" y="174"/>
                      <a:pt x="376" y="166"/>
                    </a:cubicBezTo>
                    <a:cubicBezTo>
                      <a:pt x="376" y="155"/>
                      <a:pt x="380" y="148"/>
                      <a:pt x="386" y="141"/>
                    </a:cubicBezTo>
                    <a:cubicBezTo>
                      <a:pt x="388" y="139"/>
                      <a:pt x="393" y="128"/>
                      <a:pt x="396" y="127"/>
                    </a:cubicBezTo>
                    <a:cubicBezTo>
                      <a:pt x="400" y="125"/>
                      <a:pt x="409" y="128"/>
                      <a:pt x="409" y="121"/>
                    </a:cubicBezTo>
                    <a:cubicBezTo>
                      <a:pt x="409" y="117"/>
                      <a:pt x="398" y="116"/>
                      <a:pt x="394" y="114"/>
                    </a:cubicBezTo>
                    <a:cubicBezTo>
                      <a:pt x="397" y="115"/>
                      <a:pt x="388" y="109"/>
                      <a:pt x="411" y="116"/>
                    </a:cubicBezTo>
                    <a:cubicBezTo>
                      <a:pt x="417" y="118"/>
                      <a:pt x="414" y="110"/>
                      <a:pt x="417" y="110"/>
                    </a:cubicBezTo>
                    <a:cubicBezTo>
                      <a:pt x="418" y="110"/>
                      <a:pt x="420" y="110"/>
                      <a:pt x="423" y="110"/>
                    </a:cubicBezTo>
                    <a:cubicBezTo>
                      <a:pt x="430" y="110"/>
                      <a:pt x="434" y="103"/>
                      <a:pt x="439" y="100"/>
                    </a:cubicBezTo>
                    <a:cubicBezTo>
                      <a:pt x="439" y="95"/>
                      <a:pt x="439" y="95"/>
                      <a:pt x="439" y="95"/>
                    </a:cubicBezTo>
                    <a:cubicBezTo>
                      <a:pt x="429" y="93"/>
                      <a:pt x="419" y="94"/>
                      <a:pt x="415" y="86"/>
                    </a:cubicBezTo>
                    <a:cubicBezTo>
                      <a:pt x="415" y="86"/>
                      <a:pt x="418" y="86"/>
                      <a:pt x="420" y="86"/>
                    </a:cubicBezTo>
                    <a:cubicBezTo>
                      <a:pt x="424" y="88"/>
                      <a:pt x="427" y="92"/>
                      <a:pt x="433" y="92"/>
                    </a:cubicBezTo>
                    <a:cubicBezTo>
                      <a:pt x="438" y="92"/>
                      <a:pt x="446" y="86"/>
                      <a:pt x="446" y="83"/>
                    </a:cubicBezTo>
                    <a:cubicBezTo>
                      <a:pt x="446" y="82"/>
                      <a:pt x="442" y="77"/>
                      <a:pt x="444" y="77"/>
                    </a:cubicBezTo>
                    <a:cubicBezTo>
                      <a:pt x="450" y="77"/>
                      <a:pt x="452" y="82"/>
                      <a:pt x="456" y="82"/>
                    </a:cubicBezTo>
                    <a:cubicBezTo>
                      <a:pt x="459" y="82"/>
                      <a:pt x="461" y="80"/>
                      <a:pt x="466" y="80"/>
                    </a:cubicBezTo>
                    <a:cubicBezTo>
                      <a:pt x="464" y="78"/>
                      <a:pt x="466" y="73"/>
                      <a:pt x="469" y="79"/>
                    </a:cubicBezTo>
                    <a:cubicBezTo>
                      <a:pt x="471" y="81"/>
                      <a:pt x="486" y="69"/>
                      <a:pt x="486" y="65"/>
                    </a:cubicBezTo>
                    <a:cubicBezTo>
                      <a:pt x="486" y="63"/>
                      <a:pt x="479" y="60"/>
                      <a:pt x="479" y="58"/>
                    </a:cubicBezTo>
                    <a:cubicBezTo>
                      <a:pt x="479" y="56"/>
                      <a:pt x="476" y="51"/>
                      <a:pt x="485" y="47"/>
                    </a:cubicBezTo>
                    <a:cubicBezTo>
                      <a:pt x="486" y="44"/>
                      <a:pt x="485" y="45"/>
                      <a:pt x="485" y="40"/>
                    </a:cubicBezTo>
                    <a:cubicBezTo>
                      <a:pt x="475" y="40"/>
                      <a:pt x="478" y="33"/>
                      <a:pt x="466" y="33"/>
                    </a:cubicBezTo>
                    <a:cubicBezTo>
                      <a:pt x="463" y="32"/>
                      <a:pt x="461" y="31"/>
                      <a:pt x="459" y="31"/>
                    </a:cubicBezTo>
                    <a:cubicBezTo>
                      <a:pt x="455" y="31"/>
                      <a:pt x="452" y="33"/>
                      <a:pt x="452" y="36"/>
                    </a:cubicBezTo>
                    <a:cubicBezTo>
                      <a:pt x="452" y="40"/>
                      <a:pt x="456" y="42"/>
                      <a:pt x="456" y="44"/>
                    </a:cubicBezTo>
                    <a:cubicBezTo>
                      <a:pt x="456" y="47"/>
                      <a:pt x="449" y="47"/>
                      <a:pt x="448" y="50"/>
                    </a:cubicBezTo>
                    <a:cubicBezTo>
                      <a:pt x="446" y="55"/>
                      <a:pt x="446" y="59"/>
                      <a:pt x="442" y="64"/>
                    </a:cubicBezTo>
                    <a:cubicBezTo>
                      <a:pt x="436" y="72"/>
                      <a:pt x="427" y="59"/>
                      <a:pt x="427" y="56"/>
                    </a:cubicBezTo>
                    <a:cubicBezTo>
                      <a:pt x="427" y="52"/>
                      <a:pt x="432" y="53"/>
                      <a:pt x="432" y="48"/>
                    </a:cubicBezTo>
                    <a:cubicBezTo>
                      <a:pt x="432" y="46"/>
                      <a:pt x="424" y="38"/>
                      <a:pt x="421" y="38"/>
                    </a:cubicBezTo>
                    <a:cubicBezTo>
                      <a:pt x="413" y="38"/>
                      <a:pt x="419" y="51"/>
                      <a:pt x="410" y="51"/>
                    </a:cubicBezTo>
                    <a:cubicBezTo>
                      <a:pt x="410" y="46"/>
                      <a:pt x="409" y="42"/>
                      <a:pt x="403" y="40"/>
                    </a:cubicBezTo>
                    <a:cubicBezTo>
                      <a:pt x="404" y="38"/>
                      <a:pt x="405" y="37"/>
                      <a:pt x="406" y="36"/>
                    </a:cubicBezTo>
                    <a:cubicBezTo>
                      <a:pt x="402" y="33"/>
                      <a:pt x="395" y="36"/>
                      <a:pt x="392" y="32"/>
                    </a:cubicBezTo>
                    <a:cubicBezTo>
                      <a:pt x="394" y="31"/>
                      <a:pt x="399" y="29"/>
                      <a:pt x="399" y="25"/>
                    </a:cubicBezTo>
                    <a:cubicBezTo>
                      <a:pt x="399" y="19"/>
                      <a:pt x="391" y="20"/>
                      <a:pt x="390" y="15"/>
                    </a:cubicBezTo>
                    <a:cubicBezTo>
                      <a:pt x="390" y="7"/>
                      <a:pt x="384" y="1"/>
                      <a:pt x="373" y="1"/>
                    </a:cubicBezTo>
                    <a:cubicBezTo>
                      <a:pt x="367" y="0"/>
                      <a:pt x="369" y="4"/>
                      <a:pt x="370" y="7"/>
                    </a:cubicBezTo>
                    <a:cubicBezTo>
                      <a:pt x="366" y="8"/>
                      <a:pt x="362" y="7"/>
                      <a:pt x="362" y="11"/>
                    </a:cubicBezTo>
                    <a:cubicBezTo>
                      <a:pt x="362" y="14"/>
                      <a:pt x="364" y="15"/>
                      <a:pt x="364" y="18"/>
                    </a:cubicBezTo>
                    <a:cubicBezTo>
                      <a:pt x="364" y="21"/>
                      <a:pt x="360" y="21"/>
                      <a:pt x="360" y="25"/>
                    </a:cubicBezTo>
                    <a:cubicBezTo>
                      <a:pt x="360" y="34"/>
                      <a:pt x="380" y="29"/>
                      <a:pt x="380" y="38"/>
                    </a:cubicBezTo>
                    <a:cubicBezTo>
                      <a:pt x="380" y="40"/>
                      <a:pt x="378" y="47"/>
                      <a:pt x="378" y="47"/>
                    </a:cubicBezTo>
                    <a:cubicBezTo>
                      <a:pt x="380" y="46"/>
                      <a:pt x="381" y="45"/>
                      <a:pt x="384" y="44"/>
                    </a:cubicBezTo>
                    <a:cubicBezTo>
                      <a:pt x="387" y="56"/>
                      <a:pt x="368" y="50"/>
                      <a:pt x="368" y="64"/>
                    </a:cubicBezTo>
                    <a:cubicBezTo>
                      <a:pt x="359" y="67"/>
                      <a:pt x="366" y="57"/>
                      <a:pt x="364" y="54"/>
                    </a:cubicBezTo>
                    <a:cubicBezTo>
                      <a:pt x="363" y="53"/>
                      <a:pt x="355" y="51"/>
                      <a:pt x="351" y="51"/>
                    </a:cubicBezTo>
                    <a:cubicBezTo>
                      <a:pt x="346" y="51"/>
                      <a:pt x="344" y="54"/>
                      <a:pt x="344" y="60"/>
                    </a:cubicBezTo>
                    <a:cubicBezTo>
                      <a:pt x="339" y="59"/>
                      <a:pt x="336" y="60"/>
                      <a:pt x="320" y="60"/>
                    </a:cubicBezTo>
                    <a:cubicBezTo>
                      <a:pt x="304" y="60"/>
                      <a:pt x="286" y="55"/>
                      <a:pt x="282" y="43"/>
                    </a:cubicBezTo>
                    <a:cubicBezTo>
                      <a:pt x="277" y="44"/>
                      <a:pt x="260" y="44"/>
                      <a:pt x="260" y="51"/>
                    </a:cubicBezTo>
                    <a:cubicBezTo>
                      <a:pt x="260" y="53"/>
                      <a:pt x="261" y="54"/>
                      <a:pt x="263" y="54"/>
                    </a:cubicBezTo>
                    <a:cubicBezTo>
                      <a:pt x="268" y="54"/>
                      <a:pt x="276" y="52"/>
                      <a:pt x="279" y="49"/>
                    </a:cubicBezTo>
                    <a:cubicBezTo>
                      <a:pt x="280" y="59"/>
                      <a:pt x="266" y="51"/>
                      <a:pt x="266" y="61"/>
                    </a:cubicBezTo>
                    <a:cubicBezTo>
                      <a:pt x="266" y="63"/>
                      <a:pt x="269" y="69"/>
                      <a:pt x="267" y="69"/>
                    </a:cubicBezTo>
                    <a:cubicBezTo>
                      <a:pt x="262" y="69"/>
                      <a:pt x="260" y="62"/>
                      <a:pt x="256" y="60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44" y="58"/>
                      <a:pt x="240" y="58"/>
                      <a:pt x="233" y="58"/>
                    </a:cubicBezTo>
                    <a:cubicBezTo>
                      <a:pt x="227" y="58"/>
                      <a:pt x="223" y="60"/>
                      <a:pt x="217" y="61"/>
                    </a:cubicBezTo>
                    <a:cubicBezTo>
                      <a:pt x="206" y="61"/>
                      <a:pt x="206" y="57"/>
                      <a:pt x="206" y="56"/>
                    </a:cubicBezTo>
                    <a:cubicBezTo>
                      <a:pt x="206" y="53"/>
                      <a:pt x="215" y="55"/>
                      <a:pt x="216" y="53"/>
                    </a:cubicBezTo>
                    <a:cubicBezTo>
                      <a:pt x="208" y="42"/>
                      <a:pt x="210" y="43"/>
                      <a:pt x="193" y="45"/>
                    </a:cubicBezTo>
                    <a:cubicBezTo>
                      <a:pt x="176" y="46"/>
                      <a:pt x="167" y="32"/>
                      <a:pt x="150" y="32"/>
                    </a:cubicBezTo>
                    <a:cubicBezTo>
                      <a:pt x="144" y="32"/>
                      <a:pt x="142" y="36"/>
                      <a:pt x="137" y="36"/>
                    </a:cubicBezTo>
                    <a:cubicBezTo>
                      <a:pt x="134" y="36"/>
                      <a:pt x="131" y="30"/>
                      <a:pt x="130" y="28"/>
                    </a:cubicBezTo>
                    <a:cubicBezTo>
                      <a:pt x="125" y="29"/>
                      <a:pt x="125" y="35"/>
                      <a:pt x="119" y="35"/>
                    </a:cubicBezTo>
                    <a:cubicBezTo>
                      <a:pt x="114" y="35"/>
                      <a:pt x="106" y="22"/>
                      <a:pt x="104" y="22"/>
                    </a:cubicBezTo>
                    <a:cubicBezTo>
                      <a:pt x="99" y="22"/>
                      <a:pt x="101" y="31"/>
                      <a:pt x="95" y="31"/>
                    </a:cubicBezTo>
                    <a:cubicBezTo>
                      <a:pt x="92" y="31"/>
                      <a:pt x="90" y="29"/>
                      <a:pt x="89" y="27"/>
                    </a:cubicBezTo>
                    <a:cubicBezTo>
                      <a:pt x="81" y="29"/>
                      <a:pt x="77" y="29"/>
                      <a:pt x="69" y="32"/>
                    </a:cubicBezTo>
                    <a:cubicBezTo>
                      <a:pt x="66" y="33"/>
                      <a:pt x="59" y="38"/>
                      <a:pt x="56" y="36"/>
                    </a:cubicBezTo>
                    <a:cubicBezTo>
                      <a:pt x="49" y="29"/>
                      <a:pt x="50" y="38"/>
                      <a:pt x="47" y="38"/>
                    </a:cubicBezTo>
                    <a:cubicBezTo>
                      <a:pt x="29" y="39"/>
                      <a:pt x="41" y="46"/>
                      <a:pt x="39" y="46"/>
                    </a:cubicBezTo>
                    <a:cubicBezTo>
                      <a:pt x="32" y="46"/>
                      <a:pt x="19" y="44"/>
                      <a:pt x="7" y="37"/>
                    </a:cubicBezTo>
                    <a:cubicBezTo>
                      <a:pt x="7" y="37"/>
                      <a:pt x="3" y="34"/>
                      <a:pt x="3" y="33"/>
                    </a:cubicBezTo>
                    <a:cubicBezTo>
                      <a:pt x="1" y="34"/>
                      <a:pt x="2" y="34"/>
                      <a:pt x="0" y="33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3" y="161"/>
                      <a:pt x="12" y="156"/>
                      <a:pt x="15" y="162"/>
                    </a:cubicBezTo>
                    <a:cubicBezTo>
                      <a:pt x="18" y="166"/>
                      <a:pt x="24" y="173"/>
                      <a:pt x="30" y="173"/>
                    </a:cubicBezTo>
                    <a:cubicBezTo>
                      <a:pt x="34" y="173"/>
                      <a:pt x="34" y="167"/>
                      <a:pt x="38" y="166"/>
                    </a:cubicBezTo>
                    <a:cubicBezTo>
                      <a:pt x="39" y="166"/>
                      <a:pt x="41" y="166"/>
                      <a:pt x="43" y="165"/>
                    </a:cubicBezTo>
                    <a:cubicBezTo>
                      <a:pt x="52" y="173"/>
                      <a:pt x="56" y="176"/>
                      <a:pt x="64" y="188"/>
                    </a:cubicBezTo>
                    <a:cubicBezTo>
                      <a:pt x="64" y="189"/>
                      <a:pt x="66" y="189"/>
                      <a:pt x="67" y="192"/>
                    </a:cubicBezTo>
                    <a:cubicBezTo>
                      <a:pt x="68" y="195"/>
                      <a:pt x="70" y="200"/>
                      <a:pt x="73" y="203"/>
                    </a:cubicBezTo>
                    <a:cubicBezTo>
                      <a:pt x="75" y="205"/>
                      <a:pt x="78" y="204"/>
                      <a:pt x="80" y="206"/>
                    </a:cubicBezTo>
                    <a:cubicBezTo>
                      <a:pt x="83" y="209"/>
                      <a:pt x="87" y="210"/>
                      <a:pt x="87" y="216"/>
                    </a:cubicBezTo>
                    <a:cubicBezTo>
                      <a:pt x="87" y="219"/>
                      <a:pt x="83" y="220"/>
                      <a:pt x="83" y="222"/>
                    </a:cubicBezTo>
                    <a:cubicBezTo>
                      <a:pt x="83" y="223"/>
                      <a:pt x="85" y="224"/>
                      <a:pt x="85" y="226"/>
                    </a:cubicBezTo>
                    <a:cubicBezTo>
                      <a:pt x="85" y="230"/>
                      <a:pt x="84" y="237"/>
                      <a:pt x="88" y="238"/>
                    </a:cubicBezTo>
                    <a:cubicBezTo>
                      <a:pt x="90" y="239"/>
                      <a:pt x="93" y="239"/>
                      <a:pt x="94" y="241"/>
                    </a:cubicBezTo>
                    <a:cubicBezTo>
                      <a:pt x="97" y="243"/>
                      <a:pt x="94" y="247"/>
                      <a:pt x="97" y="249"/>
                    </a:cubicBezTo>
                    <a:cubicBezTo>
                      <a:pt x="97" y="249"/>
                      <a:pt x="105" y="254"/>
                      <a:pt x="105" y="255"/>
                    </a:cubicBezTo>
                    <a:cubicBezTo>
                      <a:pt x="107" y="261"/>
                      <a:pt x="107" y="269"/>
                      <a:pt x="117" y="269"/>
                    </a:cubicBezTo>
                    <a:cubicBezTo>
                      <a:pt x="119" y="275"/>
                      <a:pt x="129" y="271"/>
                      <a:pt x="131" y="279"/>
                    </a:cubicBezTo>
                    <a:cubicBezTo>
                      <a:pt x="132" y="282"/>
                      <a:pt x="139" y="282"/>
                      <a:pt x="142" y="285"/>
                    </a:cubicBezTo>
                    <a:cubicBezTo>
                      <a:pt x="142" y="286"/>
                      <a:pt x="144" y="286"/>
                      <a:pt x="145" y="287"/>
                    </a:cubicBezTo>
                    <a:cubicBezTo>
                      <a:pt x="145" y="287"/>
                      <a:pt x="145" y="287"/>
                      <a:pt x="145" y="287"/>
                    </a:cubicBezTo>
                    <a:cubicBezTo>
                      <a:pt x="375" y="287"/>
                      <a:pt x="375" y="287"/>
                      <a:pt x="375" y="287"/>
                    </a:cubicBezTo>
                    <a:cubicBezTo>
                      <a:pt x="375" y="283"/>
                      <a:pt x="375" y="283"/>
                      <a:pt x="375" y="283"/>
                    </a:cubicBezTo>
                    <a:cubicBezTo>
                      <a:pt x="378" y="286"/>
                      <a:pt x="378" y="288"/>
                      <a:pt x="382" y="290"/>
                    </a:cubicBezTo>
                    <a:cubicBezTo>
                      <a:pt x="396" y="290"/>
                      <a:pt x="396" y="290"/>
                      <a:pt x="396" y="290"/>
                    </a:cubicBezTo>
                    <a:cubicBezTo>
                      <a:pt x="402" y="296"/>
                      <a:pt x="409" y="296"/>
                      <a:pt x="420" y="296"/>
                    </a:cubicBezTo>
                    <a:cubicBezTo>
                      <a:pt x="424" y="295"/>
                      <a:pt x="424" y="296"/>
                      <a:pt x="427" y="295"/>
                    </a:cubicBezTo>
                    <a:cubicBezTo>
                      <a:pt x="430" y="293"/>
                      <a:pt x="429" y="289"/>
                      <a:pt x="432" y="289"/>
                    </a:cubicBezTo>
                    <a:cubicBezTo>
                      <a:pt x="435" y="289"/>
                      <a:pt x="438" y="294"/>
                      <a:pt x="439" y="295"/>
                    </a:cubicBezTo>
                    <a:cubicBezTo>
                      <a:pt x="440" y="294"/>
                      <a:pt x="439" y="292"/>
                      <a:pt x="439" y="291"/>
                    </a:cubicBezTo>
                    <a:cubicBezTo>
                      <a:pt x="440" y="291"/>
                      <a:pt x="441" y="291"/>
                      <a:pt x="442" y="291"/>
                    </a:cubicBezTo>
                    <a:cubicBezTo>
                      <a:pt x="443" y="291"/>
                      <a:pt x="455" y="301"/>
                      <a:pt x="456" y="302"/>
                    </a:cubicBezTo>
                    <a:cubicBezTo>
                      <a:pt x="458" y="305"/>
                      <a:pt x="456" y="308"/>
                      <a:pt x="458" y="310"/>
                    </a:cubicBezTo>
                    <a:cubicBezTo>
                      <a:pt x="465" y="317"/>
                      <a:pt x="474" y="316"/>
                      <a:pt x="481" y="320"/>
                    </a:cubicBezTo>
                    <a:cubicBezTo>
                      <a:pt x="488" y="320"/>
                      <a:pt x="488" y="320"/>
                      <a:pt x="488" y="320"/>
                    </a:cubicBezTo>
                    <a:cubicBezTo>
                      <a:pt x="492" y="323"/>
                      <a:pt x="496" y="325"/>
                      <a:pt x="496" y="330"/>
                    </a:cubicBezTo>
                    <a:cubicBezTo>
                      <a:pt x="496" y="332"/>
                      <a:pt x="495" y="333"/>
                      <a:pt x="493" y="333"/>
                    </a:cubicBezTo>
                    <a:cubicBezTo>
                      <a:pt x="490" y="333"/>
                      <a:pt x="486" y="329"/>
                      <a:pt x="485" y="328"/>
                    </a:cubicBezTo>
                    <a:cubicBezTo>
                      <a:pt x="484" y="333"/>
                      <a:pt x="481" y="347"/>
                      <a:pt x="477" y="347"/>
                    </a:cubicBezTo>
                    <a:cubicBezTo>
                      <a:pt x="474" y="350"/>
                      <a:pt x="471" y="352"/>
                      <a:pt x="471" y="356"/>
                    </a:cubicBezTo>
                    <a:cubicBezTo>
                      <a:pt x="472" y="358"/>
                      <a:pt x="474" y="360"/>
                      <a:pt x="475" y="360"/>
                    </a:cubicBezTo>
                    <a:cubicBezTo>
                      <a:pt x="478" y="360"/>
                      <a:pt x="478" y="358"/>
                      <a:pt x="479" y="357"/>
                    </a:cubicBezTo>
                    <a:cubicBezTo>
                      <a:pt x="482" y="354"/>
                      <a:pt x="486" y="355"/>
                      <a:pt x="490" y="355"/>
                    </a:cubicBezTo>
                    <a:cubicBezTo>
                      <a:pt x="494" y="355"/>
                      <a:pt x="496" y="357"/>
                      <a:pt x="497" y="356"/>
                    </a:cubicBezTo>
                    <a:cubicBezTo>
                      <a:pt x="499" y="355"/>
                      <a:pt x="501" y="354"/>
                      <a:pt x="502" y="354"/>
                    </a:cubicBezTo>
                    <a:cubicBezTo>
                      <a:pt x="501" y="352"/>
                      <a:pt x="501" y="350"/>
                      <a:pt x="500" y="349"/>
                    </a:cubicBezTo>
                    <a:cubicBezTo>
                      <a:pt x="500" y="348"/>
                      <a:pt x="498" y="347"/>
                      <a:pt x="498" y="346"/>
                    </a:cubicBezTo>
                    <a:cubicBezTo>
                      <a:pt x="498" y="345"/>
                      <a:pt x="501" y="344"/>
                      <a:pt x="502" y="344"/>
                    </a:cubicBezTo>
                    <a:cubicBezTo>
                      <a:pt x="508" y="342"/>
                      <a:pt x="522" y="338"/>
                      <a:pt x="529" y="338"/>
                    </a:cubicBezTo>
                    <a:cubicBezTo>
                      <a:pt x="530" y="338"/>
                      <a:pt x="540" y="328"/>
                      <a:pt x="542" y="326"/>
                    </a:cubicBezTo>
                    <a:cubicBezTo>
                      <a:pt x="543" y="325"/>
                      <a:pt x="550" y="325"/>
                      <a:pt x="557" y="325"/>
                    </a:cubicBezTo>
                    <a:cubicBezTo>
                      <a:pt x="559" y="325"/>
                      <a:pt x="561" y="325"/>
                      <a:pt x="564" y="325"/>
                    </a:cubicBezTo>
                    <a:cubicBezTo>
                      <a:pt x="567" y="325"/>
                      <a:pt x="569" y="325"/>
                      <a:pt x="571" y="324"/>
                    </a:cubicBezTo>
                    <a:cubicBezTo>
                      <a:pt x="574" y="324"/>
                      <a:pt x="573" y="323"/>
                      <a:pt x="574" y="322"/>
                    </a:cubicBezTo>
                    <a:cubicBezTo>
                      <a:pt x="580" y="316"/>
                      <a:pt x="579" y="307"/>
                      <a:pt x="587" y="302"/>
                    </a:cubicBezTo>
                    <a:cubicBezTo>
                      <a:pt x="590" y="306"/>
                      <a:pt x="596" y="300"/>
                      <a:pt x="598" y="304"/>
                    </a:cubicBezTo>
                    <a:cubicBezTo>
                      <a:pt x="602" y="311"/>
                      <a:pt x="599" y="322"/>
                      <a:pt x="603" y="329"/>
                    </a:cubicBezTo>
                    <a:lnTo>
                      <a:pt x="603" y="3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Freeform 103"/>
              <p:cNvSpPr/>
              <p:nvPr/>
            </p:nvSpPr>
            <p:spPr bwMode="auto">
              <a:xfrm>
                <a:off x="1038083" y="1356969"/>
                <a:ext cx="745999" cy="544010"/>
              </a:xfrm>
              <a:custGeom>
                <a:avLst/>
                <a:gdLst>
                  <a:gd name="T0" fmla="*/ 218 w 305"/>
                  <a:gd name="T1" fmla="*/ 148 h 222"/>
                  <a:gd name="T2" fmla="*/ 248 w 305"/>
                  <a:gd name="T3" fmla="*/ 163 h 222"/>
                  <a:gd name="T4" fmla="*/ 261 w 305"/>
                  <a:gd name="T5" fmla="*/ 155 h 222"/>
                  <a:gd name="T6" fmla="*/ 285 w 305"/>
                  <a:gd name="T7" fmla="*/ 182 h 222"/>
                  <a:gd name="T8" fmla="*/ 298 w 305"/>
                  <a:gd name="T9" fmla="*/ 196 h 222"/>
                  <a:gd name="T10" fmla="*/ 301 w 305"/>
                  <a:gd name="T11" fmla="*/ 212 h 222"/>
                  <a:gd name="T12" fmla="*/ 286 w 305"/>
                  <a:gd name="T13" fmla="*/ 203 h 222"/>
                  <a:gd name="T14" fmla="*/ 278 w 305"/>
                  <a:gd name="T15" fmla="*/ 195 h 222"/>
                  <a:gd name="T16" fmla="*/ 277 w 305"/>
                  <a:gd name="T17" fmla="*/ 186 h 222"/>
                  <a:gd name="T18" fmla="*/ 269 w 305"/>
                  <a:gd name="T19" fmla="*/ 186 h 222"/>
                  <a:gd name="T20" fmla="*/ 268 w 305"/>
                  <a:gd name="T21" fmla="*/ 175 h 222"/>
                  <a:gd name="T22" fmla="*/ 254 w 305"/>
                  <a:gd name="T23" fmla="*/ 169 h 222"/>
                  <a:gd name="T24" fmla="*/ 236 w 305"/>
                  <a:gd name="T25" fmla="*/ 163 h 222"/>
                  <a:gd name="T26" fmla="*/ 195 w 305"/>
                  <a:gd name="T27" fmla="*/ 153 h 222"/>
                  <a:gd name="T28" fmla="*/ 156 w 305"/>
                  <a:gd name="T29" fmla="*/ 143 h 222"/>
                  <a:gd name="T30" fmla="*/ 130 w 305"/>
                  <a:gd name="T31" fmla="*/ 163 h 222"/>
                  <a:gd name="T32" fmla="*/ 129 w 305"/>
                  <a:gd name="T33" fmla="*/ 159 h 222"/>
                  <a:gd name="T34" fmla="*/ 142 w 305"/>
                  <a:gd name="T35" fmla="*/ 142 h 222"/>
                  <a:gd name="T36" fmla="*/ 139 w 305"/>
                  <a:gd name="T37" fmla="*/ 139 h 222"/>
                  <a:gd name="T38" fmla="*/ 113 w 305"/>
                  <a:gd name="T39" fmla="*/ 168 h 222"/>
                  <a:gd name="T40" fmla="*/ 93 w 305"/>
                  <a:gd name="T41" fmla="*/ 187 h 222"/>
                  <a:gd name="T42" fmla="*/ 51 w 305"/>
                  <a:gd name="T43" fmla="*/ 209 h 222"/>
                  <a:gd name="T44" fmla="*/ 37 w 305"/>
                  <a:gd name="T45" fmla="*/ 213 h 222"/>
                  <a:gd name="T46" fmla="*/ 60 w 305"/>
                  <a:gd name="T47" fmla="*/ 199 h 222"/>
                  <a:gd name="T48" fmla="*/ 96 w 305"/>
                  <a:gd name="T49" fmla="*/ 166 h 222"/>
                  <a:gd name="T50" fmla="*/ 81 w 305"/>
                  <a:gd name="T51" fmla="*/ 170 h 222"/>
                  <a:gd name="T52" fmla="*/ 72 w 305"/>
                  <a:gd name="T53" fmla="*/ 173 h 222"/>
                  <a:gd name="T54" fmla="*/ 57 w 305"/>
                  <a:gd name="T55" fmla="*/ 169 h 222"/>
                  <a:gd name="T56" fmla="*/ 50 w 305"/>
                  <a:gd name="T57" fmla="*/ 171 h 222"/>
                  <a:gd name="T58" fmla="*/ 47 w 305"/>
                  <a:gd name="T59" fmla="*/ 158 h 222"/>
                  <a:gd name="T60" fmla="*/ 39 w 305"/>
                  <a:gd name="T61" fmla="*/ 159 h 222"/>
                  <a:gd name="T62" fmla="*/ 24 w 305"/>
                  <a:gd name="T63" fmla="*/ 145 h 222"/>
                  <a:gd name="T64" fmla="*/ 34 w 305"/>
                  <a:gd name="T65" fmla="*/ 117 h 222"/>
                  <a:gd name="T66" fmla="*/ 51 w 305"/>
                  <a:gd name="T67" fmla="*/ 98 h 222"/>
                  <a:gd name="T68" fmla="*/ 55 w 305"/>
                  <a:gd name="T69" fmla="*/ 94 h 222"/>
                  <a:gd name="T70" fmla="*/ 39 w 305"/>
                  <a:gd name="T71" fmla="*/ 99 h 222"/>
                  <a:gd name="T72" fmla="*/ 12 w 305"/>
                  <a:gd name="T73" fmla="*/ 97 h 222"/>
                  <a:gd name="T74" fmla="*/ 9 w 305"/>
                  <a:gd name="T75" fmla="*/ 86 h 222"/>
                  <a:gd name="T76" fmla="*/ 26 w 305"/>
                  <a:gd name="T77" fmla="*/ 69 h 222"/>
                  <a:gd name="T78" fmla="*/ 42 w 305"/>
                  <a:gd name="T79" fmla="*/ 75 h 222"/>
                  <a:gd name="T80" fmla="*/ 32 w 305"/>
                  <a:gd name="T81" fmla="*/ 61 h 222"/>
                  <a:gd name="T82" fmla="*/ 9 w 305"/>
                  <a:gd name="T83" fmla="*/ 44 h 222"/>
                  <a:gd name="T84" fmla="*/ 29 w 305"/>
                  <a:gd name="T85" fmla="*/ 36 h 222"/>
                  <a:gd name="T86" fmla="*/ 76 w 305"/>
                  <a:gd name="T87" fmla="*/ 8 h 222"/>
                  <a:gd name="T88" fmla="*/ 97 w 305"/>
                  <a:gd name="T89" fmla="*/ 4 h 222"/>
                  <a:gd name="T90" fmla="*/ 102 w 305"/>
                  <a:gd name="T91" fmla="*/ 4 h 222"/>
                  <a:gd name="T92" fmla="*/ 123 w 305"/>
                  <a:gd name="T93" fmla="*/ 7 h 222"/>
                  <a:gd name="T94" fmla="*/ 154 w 305"/>
                  <a:gd name="T95" fmla="*/ 13 h 222"/>
                  <a:gd name="T96" fmla="*/ 199 w 305"/>
                  <a:gd name="T97" fmla="*/ 18 h 222"/>
                  <a:gd name="T98" fmla="*/ 218 w 305"/>
                  <a:gd name="T99" fmla="*/ 23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05" h="222">
                    <a:moveTo>
                      <a:pt x="218" y="23"/>
                    </a:moveTo>
                    <a:cubicBezTo>
                      <a:pt x="218" y="148"/>
                      <a:pt x="218" y="148"/>
                      <a:pt x="218" y="148"/>
                    </a:cubicBezTo>
                    <a:cubicBezTo>
                      <a:pt x="221" y="151"/>
                      <a:pt x="230" y="146"/>
                      <a:pt x="233" y="152"/>
                    </a:cubicBezTo>
                    <a:cubicBezTo>
                      <a:pt x="236" y="156"/>
                      <a:pt x="242" y="163"/>
                      <a:pt x="248" y="163"/>
                    </a:cubicBezTo>
                    <a:cubicBezTo>
                      <a:pt x="252" y="163"/>
                      <a:pt x="252" y="157"/>
                      <a:pt x="256" y="156"/>
                    </a:cubicBezTo>
                    <a:cubicBezTo>
                      <a:pt x="257" y="156"/>
                      <a:pt x="259" y="156"/>
                      <a:pt x="261" y="155"/>
                    </a:cubicBezTo>
                    <a:cubicBezTo>
                      <a:pt x="270" y="163"/>
                      <a:pt x="274" y="166"/>
                      <a:pt x="282" y="178"/>
                    </a:cubicBezTo>
                    <a:cubicBezTo>
                      <a:pt x="282" y="179"/>
                      <a:pt x="284" y="179"/>
                      <a:pt x="285" y="182"/>
                    </a:cubicBezTo>
                    <a:cubicBezTo>
                      <a:pt x="286" y="185"/>
                      <a:pt x="288" y="190"/>
                      <a:pt x="291" y="193"/>
                    </a:cubicBezTo>
                    <a:cubicBezTo>
                      <a:pt x="293" y="195"/>
                      <a:pt x="296" y="194"/>
                      <a:pt x="298" y="196"/>
                    </a:cubicBezTo>
                    <a:cubicBezTo>
                      <a:pt x="301" y="199"/>
                      <a:pt x="305" y="200"/>
                      <a:pt x="305" y="206"/>
                    </a:cubicBezTo>
                    <a:cubicBezTo>
                      <a:pt x="305" y="209"/>
                      <a:pt x="301" y="210"/>
                      <a:pt x="301" y="212"/>
                    </a:cubicBezTo>
                    <a:cubicBezTo>
                      <a:pt x="300" y="212"/>
                      <a:pt x="300" y="212"/>
                      <a:pt x="299" y="212"/>
                    </a:cubicBezTo>
                    <a:cubicBezTo>
                      <a:pt x="294" y="212"/>
                      <a:pt x="286" y="207"/>
                      <a:pt x="286" y="203"/>
                    </a:cubicBezTo>
                    <a:cubicBezTo>
                      <a:pt x="286" y="201"/>
                      <a:pt x="286" y="202"/>
                      <a:pt x="286" y="199"/>
                    </a:cubicBezTo>
                    <a:cubicBezTo>
                      <a:pt x="286" y="195"/>
                      <a:pt x="283" y="195"/>
                      <a:pt x="278" y="195"/>
                    </a:cubicBezTo>
                    <a:cubicBezTo>
                      <a:pt x="274" y="195"/>
                      <a:pt x="273" y="192"/>
                      <a:pt x="273" y="191"/>
                    </a:cubicBezTo>
                    <a:cubicBezTo>
                      <a:pt x="273" y="188"/>
                      <a:pt x="277" y="188"/>
                      <a:pt x="277" y="186"/>
                    </a:cubicBezTo>
                    <a:cubicBezTo>
                      <a:pt x="277" y="184"/>
                      <a:pt x="277" y="183"/>
                      <a:pt x="277" y="182"/>
                    </a:cubicBezTo>
                    <a:cubicBezTo>
                      <a:pt x="272" y="182"/>
                      <a:pt x="273" y="186"/>
                      <a:pt x="269" y="186"/>
                    </a:cubicBezTo>
                    <a:cubicBezTo>
                      <a:pt x="268" y="186"/>
                      <a:pt x="265" y="183"/>
                      <a:pt x="265" y="181"/>
                    </a:cubicBezTo>
                    <a:cubicBezTo>
                      <a:pt x="265" y="178"/>
                      <a:pt x="267" y="177"/>
                      <a:pt x="268" y="175"/>
                    </a:cubicBezTo>
                    <a:cubicBezTo>
                      <a:pt x="266" y="174"/>
                      <a:pt x="264" y="171"/>
                      <a:pt x="263" y="173"/>
                    </a:cubicBezTo>
                    <a:cubicBezTo>
                      <a:pt x="258" y="173"/>
                      <a:pt x="256" y="171"/>
                      <a:pt x="254" y="169"/>
                    </a:cubicBezTo>
                    <a:cubicBezTo>
                      <a:pt x="253" y="171"/>
                      <a:pt x="252" y="174"/>
                      <a:pt x="250" y="174"/>
                    </a:cubicBezTo>
                    <a:cubicBezTo>
                      <a:pt x="244" y="174"/>
                      <a:pt x="240" y="166"/>
                      <a:pt x="236" y="163"/>
                    </a:cubicBezTo>
                    <a:cubicBezTo>
                      <a:pt x="229" y="158"/>
                      <a:pt x="219" y="158"/>
                      <a:pt x="210" y="153"/>
                    </a:cubicBezTo>
                    <a:cubicBezTo>
                      <a:pt x="195" y="153"/>
                      <a:pt x="195" y="153"/>
                      <a:pt x="195" y="153"/>
                    </a:cubicBezTo>
                    <a:cubicBezTo>
                      <a:pt x="185" y="150"/>
                      <a:pt x="173" y="149"/>
                      <a:pt x="168" y="139"/>
                    </a:cubicBezTo>
                    <a:cubicBezTo>
                      <a:pt x="164" y="140"/>
                      <a:pt x="158" y="142"/>
                      <a:pt x="156" y="143"/>
                    </a:cubicBezTo>
                    <a:cubicBezTo>
                      <a:pt x="157" y="145"/>
                      <a:pt x="157" y="146"/>
                      <a:pt x="159" y="147"/>
                    </a:cubicBezTo>
                    <a:cubicBezTo>
                      <a:pt x="155" y="153"/>
                      <a:pt x="137" y="163"/>
                      <a:pt x="130" y="163"/>
                    </a:cubicBezTo>
                    <a:cubicBezTo>
                      <a:pt x="129" y="163"/>
                      <a:pt x="127" y="162"/>
                      <a:pt x="127" y="161"/>
                    </a:cubicBezTo>
                    <a:cubicBezTo>
                      <a:pt x="127" y="160"/>
                      <a:pt x="129" y="159"/>
                      <a:pt x="129" y="159"/>
                    </a:cubicBezTo>
                    <a:cubicBezTo>
                      <a:pt x="128" y="157"/>
                      <a:pt x="129" y="157"/>
                      <a:pt x="129" y="156"/>
                    </a:cubicBezTo>
                    <a:cubicBezTo>
                      <a:pt x="129" y="149"/>
                      <a:pt x="133" y="144"/>
                      <a:pt x="142" y="142"/>
                    </a:cubicBezTo>
                    <a:cubicBezTo>
                      <a:pt x="142" y="141"/>
                      <a:pt x="142" y="140"/>
                      <a:pt x="142" y="139"/>
                    </a:cubicBezTo>
                    <a:cubicBezTo>
                      <a:pt x="140" y="139"/>
                      <a:pt x="140" y="139"/>
                      <a:pt x="139" y="139"/>
                    </a:cubicBezTo>
                    <a:cubicBezTo>
                      <a:pt x="132" y="139"/>
                      <a:pt x="113" y="155"/>
                      <a:pt x="113" y="164"/>
                    </a:cubicBezTo>
                    <a:cubicBezTo>
                      <a:pt x="113" y="166"/>
                      <a:pt x="113" y="167"/>
                      <a:pt x="113" y="168"/>
                    </a:cubicBezTo>
                    <a:cubicBezTo>
                      <a:pt x="113" y="175"/>
                      <a:pt x="107" y="177"/>
                      <a:pt x="100" y="180"/>
                    </a:cubicBezTo>
                    <a:cubicBezTo>
                      <a:pt x="96" y="181"/>
                      <a:pt x="95" y="184"/>
                      <a:pt x="93" y="187"/>
                    </a:cubicBezTo>
                    <a:cubicBezTo>
                      <a:pt x="88" y="193"/>
                      <a:pt x="79" y="195"/>
                      <a:pt x="74" y="200"/>
                    </a:cubicBezTo>
                    <a:cubicBezTo>
                      <a:pt x="70" y="204"/>
                      <a:pt x="59" y="208"/>
                      <a:pt x="51" y="209"/>
                    </a:cubicBezTo>
                    <a:cubicBezTo>
                      <a:pt x="41" y="210"/>
                      <a:pt x="35" y="222"/>
                      <a:pt x="23" y="219"/>
                    </a:cubicBezTo>
                    <a:cubicBezTo>
                      <a:pt x="26" y="214"/>
                      <a:pt x="32" y="216"/>
                      <a:pt x="37" y="213"/>
                    </a:cubicBezTo>
                    <a:cubicBezTo>
                      <a:pt x="40" y="211"/>
                      <a:pt x="43" y="205"/>
                      <a:pt x="46" y="203"/>
                    </a:cubicBezTo>
                    <a:cubicBezTo>
                      <a:pt x="51" y="201"/>
                      <a:pt x="56" y="203"/>
                      <a:pt x="60" y="199"/>
                    </a:cubicBezTo>
                    <a:cubicBezTo>
                      <a:pt x="65" y="193"/>
                      <a:pt x="76" y="188"/>
                      <a:pt x="83" y="183"/>
                    </a:cubicBezTo>
                    <a:cubicBezTo>
                      <a:pt x="89" y="179"/>
                      <a:pt x="89" y="170"/>
                      <a:pt x="96" y="166"/>
                    </a:cubicBezTo>
                    <a:cubicBezTo>
                      <a:pt x="92" y="166"/>
                      <a:pt x="92" y="166"/>
                      <a:pt x="92" y="166"/>
                    </a:cubicBezTo>
                    <a:cubicBezTo>
                      <a:pt x="88" y="168"/>
                      <a:pt x="86" y="170"/>
                      <a:pt x="81" y="170"/>
                    </a:cubicBezTo>
                    <a:cubicBezTo>
                      <a:pt x="78" y="170"/>
                      <a:pt x="76" y="168"/>
                      <a:pt x="74" y="168"/>
                    </a:cubicBezTo>
                    <a:cubicBezTo>
                      <a:pt x="73" y="170"/>
                      <a:pt x="72" y="171"/>
                      <a:pt x="72" y="173"/>
                    </a:cubicBezTo>
                    <a:cubicBezTo>
                      <a:pt x="65" y="170"/>
                      <a:pt x="63" y="168"/>
                      <a:pt x="58" y="165"/>
                    </a:cubicBezTo>
                    <a:cubicBezTo>
                      <a:pt x="57" y="166"/>
                      <a:pt x="57" y="168"/>
                      <a:pt x="57" y="169"/>
                    </a:cubicBezTo>
                    <a:cubicBezTo>
                      <a:pt x="55" y="169"/>
                      <a:pt x="55" y="169"/>
                      <a:pt x="54" y="169"/>
                    </a:cubicBezTo>
                    <a:cubicBezTo>
                      <a:pt x="52" y="169"/>
                      <a:pt x="51" y="171"/>
                      <a:pt x="50" y="171"/>
                    </a:cubicBezTo>
                    <a:cubicBezTo>
                      <a:pt x="48" y="171"/>
                      <a:pt x="47" y="166"/>
                      <a:pt x="47" y="164"/>
                    </a:cubicBezTo>
                    <a:cubicBezTo>
                      <a:pt x="47" y="161"/>
                      <a:pt x="47" y="161"/>
                      <a:pt x="47" y="158"/>
                    </a:cubicBezTo>
                    <a:cubicBezTo>
                      <a:pt x="47" y="158"/>
                      <a:pt x="47" y="154"/>
                      <a:pt x="45" y="154"/>
                    </a:cubicBezTo>
                    <a:cubicBezTo>
                      <a:pt x="42" y="154"/>
                      <a:pt x="40" y="159"/>
                      <a:pt x="39" y="159"/>
                    </a:cubicBezTo>
                    <a:cubicBezTo>
                      <a:pt x="35" y="159"/>
                      <a:pt x="22" y="148"/>
                      <a:pt x="20" y="146"/>
                    </a:cubicBezTo>
                    <a:cubicBezTo>
                      <a:pt x="21" y="146"/>
                      <a:pt x="22" y="145"/>
                      <a:pt x="24" y="145"/>
                    </a:cubicBezTo>
                    <a:cubicBezTo>
                      <a:pt x="22" y="139"/>
                      <a:pt x="12" y="137"/>
                      <a:pt x="12" y="133"/>
                    </a:cubicBezTo>
                    <a:cubicBezTo>
                      <a:pt x="12" y="124"/>
                      <a:pt x="28" y="117"/>
                      <a:pt x="34" y="117"/>
                    </a:cubicBezTo>
                    <a:cubicBezTo>
                      <a:pt x="36" y="117"/>
                      <a:pt x="56" y="109"/>
                      <a:pt x="56" y="105"/>
                    </a:cubicBezTo>
                    <a:cubicBezTo>
                      <a:pt x="56" y="103"/>
                      <a:pt x="51" y="99"/>
                      <a:pt x="51" y="98"/>
                    </a:cubicBezTo>
                    <a:cubicBezTo>
                      <a:pt x="54" y="97"/>
                      <a:pt x="53" y="97"/>
                      <a:pt x="55" y="98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3" y="94"/>
                      <a:pt x="53" y="94"/>
                      <a:pt x="51" y="94"/>
                    </a:cubicBezTo>
                    <a:cubicBezTo>
                      <a:pt x="47" y="94"/>
                      <a:pt x="45" y="99"/>
                      <a:pt x="39" y="99"/>
                    </a:cubicBezTo>
                    <a:cubicBezTo>
                      <a:pt x="33" y="99"/>
                      <a:pt x="31" y="96"/>
                      <a:pt x="27" y="97"/>
                    </a:cubicBezTo>
                    <a:cubicBezTo>
                      <a:pt x="21" y="97"/>
                      <a:pt x="14" y="97"/>
                      <a:pt x="12" y="97"/>
                    </a:cubicBezTo>
                    <a:cubicBezTo>
                      <a:pt x="11" y="92"/>
                      <a:pt x="8" y="91"/>
                      <a:pt x="8" y="89"/>
                    </a:cubicBezTo>
                    <a:cubicBezTo>
                      <a:pt x="8" y="88"/>
                      <a:pt x="8" y="87"/>
                      <a:pt x="9" y="86"/>
                    </a:cubicBezTo>
                    <a:cubicBezTo>
                      <a:pt x="4" y="86"/>
                      <a:pt x="1" y="84"/>
                      <a:pt x="0" y="81"/>
                    </a:cubicBezTo>
                    <a:cubicBezTo>
                      <a:pt x="7" y="77"/>
                      <a:pt x="19" y="73"/>
                      <a:pt x="2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78"/>
                      <a:pt x="36" y="75"/>
                      <a:pt x="42" y="75"/>
                    </a:cubicBezTo>
                    <a:cubicBezTo>
                      <a:pt x="46" y="75"/>
                      <a:pt x="46" y="76"/>
                      <a:pt x="50" y="75"/>
                    </a:cubicBezTo>
                    <a:cubicBezTo>
                      <a:pt x="47" y="66"/>
                      <a:pt x="41" y="65"/>
                      <a:pt x="32" y="61"/>
                    </a:cubicBezTo>
                    <a:cubicBezTo>
                      <a:pt x="30" y="60"/>
                      <a:pt x="27" y="52"/>
                      <a:pt x="24" y="50"/>
                    </a:cubicBezTo>
                    <a:cubicBezTo>
                      <a:pt x="20" y="48"/>
                      <a:pt x="9" y="46"/>
                      <a:pt x="9" y="44"/>
                    </a:cubicBezTo>
                    <a:cubicBezTo>
                      <a:pt x="9" y="44"/>
                      <a:pt x="13" y="36"/>
                      <a:pt x="13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7" y="24"/>
                      <a:pt x="50" y="13"/>
                      <a:pt x="65" y="8"/>
                    </a:cubicBezTo>
                    <a:cubicBezTo>
                      <a:pt x="69" y="7"/>
                      <a:pt x="72" y="9"/>
                      <a:pt x="76" y="8"/>
                    </a:cubicBezTo>
                    <a:cubicBezTo>
                      <a:pt x="81" y="6"/>
                      <a:pt x="84" y="0"/>
                      <a:pt x="88" y="0"/>
                    </a:cubicBezTo>
                    <a:cubicBezTo>
                      <a:pt x="92" y="0"/>
                      <a:pt x="94" y="3"/>
                      <a:pt x="97" y="4"/>
                    </a:cubicBezTo>
                    <a:cubicBezTo>
                      <a:pt x="96" y="6"/>
                      <a:pt x="96" y="6"/>
                      <a:pt x="95" y="8"/>
                    </a:cubicBezTo>
                    <a:cubicBezTo>
                      <a:pt x="98" y="8"/>
                      <a:pt x="100" y="6"/>
                      <a:pt x="102" y="4"/>
                    </a:cubicBezTo>
                    <a:cubicBezTo>
                      <a:pt x="105" y="5"/>
                      <a:pt x="106" y="6"/>
                      <a:pt x="109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6" y="9"/>
                      <a:pt x="127" y="11"/>
                      <a:pt x="131" y="13"/>
                    </a:cubicBezTo>
                    <a:cubicBezTo>
                      <a:pt x="154" y="13"/>
                      <a:pt x="154" y="13"/>
                      <a:pt x="154" y="13"/>
                    </a:cubicBezTo>
                    <a:cubicBezTo>
                      <a:pt x="159" y="18"/>
                      <a:pt x="177" y="20"/>
                      <a:pt x="186" y="20"/>
                    </a:cubicBezTo>
                    <a:cubicBezTo>
                      <a:pt x="191" y="20"/>
                      <a:pt x="194" y="18"/>
                      <a:pt x="199" y="18"/>
                    </a:cubicBezTo>
                    <a:cubicBezTo>
                      <a:pt x="208" y="18"/>
                      <a:pt x="210" y="21"/>
                      <a:pt x="218" y="24"/>
                    </a:cubicBezTo>
                    <a:cubicBezTo>
                      <a:pt x="218" y="23"/>
                      <a:pt x="218" y="23"/>
                      <a:pt x="218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Freeform 104"/>
              <p:cNvSpPr/>
              <p:nvPr/>
            </p:nvSpPr>
            <p:spPr bwMode="auto">
              <a:xfrm>
                <a:off x="1710970" y="1837779"/>
                <a:ext cx="33459" cy="45851"/>
              </a:xfrm>
              <a:custGeom>
                <a:avLst/>
                <a:gdLst>
                  <a:gd name="T0" fmla="*/ 6 w 14"/>
                  <a:gd name="T1" fmla="*/ 7 h 19"/>
                  <a:gd name="T2" fmla="*/ 0 w 14"/>
                  <a:gd name="T3" fmla="*/ 7 h 19"/>
                  <a:gd name="T4" fmla="*/ 7 w 14"/>
                  <a:gd name="T5" fmla="*/ 1 h 19"/>
                  <a:gd name="T6" fmla="*/ 14 w 14"/>
                  <a:gd name="T7" fmla="*/ 16 h 19"/>
                  <a:gd name="T8" fmla="*/ 12 w 14"/>
                  <a:gd name="T9" fmla="*/ 19 h 19"/>
                  <a:gd name="T10" fmla="*/ 6 w 14"/>
                  <a:gd name="T11" fmla="*/ 13 h 19"/>
                  <a:gd name="T12" fmla="*/ 6 w 14"/>
                  <a:gd name="T13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6" y="7"/>
                    </a:moveTo>
                    <a:cubicBezTo>
                      <a:pt x="2" y="6"/>
                      <a:pt x="3" y="5"/>
                      <a:pt x="0" y="7"/>
                    </a:cubicBezTo>
                    <a:cubicBezTo>
                      <a:pt x="0" y="0"/>
                      <a:pt x="1" y="0"/>
                      <a:pt x="7" y="1"/>
                    </a:cubicBezTo>
                    <a:cubicBezTo>
                      <a:pt x="7" y="9"/>
                      <a:pt x="14" y="10"/>
                      <a:pt x="14" y="16"/>
                    </a:cubicBezTo>
                    <a:cubicBezTo>
                      <a:pt x="14" y="18"/>
                      <a:pt x="13" y="19"/>
                      <a:pt x="12" y="19"/>
                    </a:cubicBezTo>
                    <a:cubicBezTo>
                      <a:pt x="9" y="19"/>
                      <a:pt x="6" y="13"/>
                      <a:pt x="6" y="13"/>
                    </a:cubicBezTo>
                    <a:cubicBezTo>
                      <a:pt x="6" y="11"/>
                      <a:pt x="5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Freeform 105"/>
              <p:cNvSpPr/>
              <p:nvPr/>
            </p:nvSpPr>
            <p:spPr bwMode="auto">
              <a:xfrm>
                <a:off x="1656445" y="1783254"/>
                <a:ext cx="39654" cy="57003"/>
              </a:xfrm>
              <a:custGeom>
                <a:avLst/>
                <a:gdLst>
                  <a:gd name="T0" fmla="*/ 10 w 16"/>
                  <a:gd name="T1" fmla="*/ 12 h 23"/>
                  <a:gd name="T2" fmla="*/ 13 w 16"/>
                  <a:gd name="T3" fmla="*/ 12 h 23"/>
                  <a:gd name="T4" fmla="*/ 13 w 16"/>
                  <a:gd name="T5" fmla="*/ 23 h 23"/>
                  <a:gd name="T6" fmla="*/ 8 w 16"/>
                  <a:gd name="T7" fmla="*/ 12 h 23"/>
                  <a:gd name="T8" fmla="*/ 0 w 16"/>
                  <a:gd name="T9" fmla="*/ 3 h 23"/>
                  <a:gd name="T10" fmla="*/ 4 w 16"/>
                  <a:gd name="T11" fmla="*/ 0 h 23"/>
                  <a:gd name="T12" fmla="*/ 10 w 16"/>
                  <a:gd name="T13" fmla="*/ 0 h 23"/>
                  <a:gd name="T14" fmla="*/ 10 w 16"/>
                  <a:gd name="T1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3">
                    <a:moveTo>
                      <a:pt x="10" y="12"/>
                    </a:moveTo>
                    <a:cubicBezTo>
                      <a:pt x="10" y="13"/>
                      <a:pt x="13" y="13"/>
                      <a:pt x="13" y="12"/>
                    </a:cubicBezTo>
                    <a:cubicBezTo>
                      <a:pt x="13" y="16"/>
                      <a:pt x="16" y="20"/>
                      <a:pt x="13" y="23"/>
                    </a:cubicBezTo>
                    <a:cubicBezTo>
                      <a:pt x="9" y="20"/>
                      <a:pt x="8" y="16"/>
                      <a:pt x="8" y="12"/>
                    </a:cubicBezTo>
                    <a:cubicBezTo>
                      <a:pt x="4" y="11"/>
                      <a:pt x="0" y="7"/>
                      <a:pt x="0" y="3"/>
                    </a:cubicBezTo>
                    <a:cubicBezTo>
                      <a:pt x="0" y="1"/>
                      <a:pt x="3" y="0"/>
                      <a:pt x="4" y="0"/>
                    </a:cubicBezTo>
                    <a:cubicBezTo>
                      <a:pt x="9" y="0"/>
                      <a:pt x="6" y="3"/>
                      <a:pt x="10" y="0"/>
                    </a:cubicBezTo>
                    <a:cubicBezTo>
                      <a:pt x="10" y="8"/>
                      <a:pt x="9" y="8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Freeform 106"/>
              <p:cNvSpPr/>
              <p:nvPr/>
            </p:nvSpPr>
            <p:spPr bwMode="auto">
              <a:xfrm>
                <a:off x="1998464" y="1256594"/>
                <a:ext cx="366804" cy="193315"/>
              </a:xfrm>
              <a:custGeom>
                <a:avLst/>
                <a:gdLst>
                  <a:gd name="T0" fmla="*/ 139 w 150"/>
                  <a:gd name="T1" fmla="*/ 62 h 79"/>
                  <a:gd name="T2" fmla="*/ 135 w 150"/>
                  <a:gd name="T3" fmla="*/ 65 h 79"/>
                  <a:gd name="T4" fmla="*/ 139 w 150"/>
                  <a:gd name="T5" fmla="*/ 67 h 79"/>
                  <a:gd name="T6" fmla="*/ 142 w 150"/>
                  <a:gd name="T7" fmla="*/ 71 h 79"/>
                  <a:gd name="T8" fmla="*/ 126 w 150"/>
                  <a:gd name="T9" fmla="*/ 77 h 79"/>
                  <a:gd name="T10" fmla="*/ 102 w 150"/>
                  <a:gd name="T11" fmla="*/ 68 h 79"/>
                  <a:gd name="T12" fmla="*/ 95 w 150"/>
                  <a:gd name="T13" fmla="*/ 73 h 79"/>
                  <a:gd name="T14" fmla="*/ 74 w 150"/>
                  <a:gd name="T15" fmla="*/ 79 h 79"/>
                  <a:gd name="T16" fmla="*/ 48 w 150"/>
                  <a:gd name="T17" fmla="*/ 79 h 79"/>
                  <a:gd name="T18" fmla="*/ 43 w 150"/>
                  <a:gd name="T19" fmla="*/ 72 h 79"/>
                  <a:gd name="T20" fmla="*/ 27 w 150"/>
                  <a:gd name="T21" fmla="*/ 70 h 79"/>
                  <a:gd name="T22" fmla="*/ 14 w 150"/>
                  <a:gd name="T23" fmla="*/ 60 h 79"/>
                  <a:gd name="T24" fmla="*/ 42 w 150"/>
                  <a:gd name="T25" fmla="*/ 54 h 79"/>
                  <a:gd name="T26" fmla="*/ 51 w 150"/>
                  <a:gd name="T27" fmla="*/ 53 h 79"/>
                  <a:gd name="T28" fmla="*/ 44 w 150"/>
                  <a:gd name="T29" fmla="*/ 50 h 79"/>
                  <a:gd name="T30" fmla="*/ 29 w 150"/>
                  <a:gd name="T31" fmla="*/ 50 h 79"/>
                  <a:gd name="T32" fmla="*/ 7 w 150"/>
                  <a:gd name="T33" fmla="*/ 45 h 79"/>
                  <a:gd name="T34" fmla="*/ 18 w 150"/>
                  <a:gd name="T35" fmla="*/ 39 h 79"/>
                  <a:gd name="T36" fmla="*/ 8 w 150"/>
                  <a:gd name="T37" fmla="*/ 39 h 79"/>
                  <a:gd name="T38" fmla="*/ 0 w 150"/>
                  <a:gd name="T39" fmla="*/ 33 h 79"/>
                  <a:gd name="T40" fmla="*/ 36 w 150"/>
                  <a:gd name="T41" fmla="*/ 9 h 79"/>
                  <a:gd name="T42" fmla="*/ 41 w 150"/>
                  <a:gd name="T43" fmla="*/ 19 h 79"/>
                  <a:gd name="T44" fmla="*/ 50 w 150"/>
                  <a:gd name="T45" fmla="*/ 13 h 79"/>
                  <a:gd name="T46" fmla="*/ 63 w 150"/>
                  <a:gd name="T47" fmla="*/ 22 h 79"/>
                  <a:gd name="T48" fmla="*/ 71 w 150"/>
                  <a:gd name="T49" fmla="*/ 20 h 79"/>
                  <a:gd name="T50" fmla="*/ 70 w 150"/>
                  <a:gd name="T51" fmla="*/ 15 h 79"/>
                  <a:gd name="T52" fmla="*/ 76 w 150"/>
                  <a:gd name="T53" fmla="*/ 15 h 79"/>
                  <a:gd name="T54" fmla="*/ 86 w 150"/>
                  <a:gd name="T55" fmla="*/ 23 h 79"/>
                  <a:gd name="T56" fmla="*/ 91 w 150"/>
                  <a:gd name="T57" fmla="*/ 34 h 79"/>
                  <a:gd name="T58" fmla="*/ 94 w 150"/>
                  <a:gd name="T59" fmla="*/ 31 h 79"/>
                  <a:gd name="T60" fmla="*/ 88 w 150"/>
                  <a:gd name="T61" fmla="*/ 11 h 79"/>
                  <a:gd name="T62" fmla="*/ 93 w 150"/>
                  <a:gd name="T63" fmla="*/ 8 h 79"/>
                  <a:gd name="T64" fmla="*/ 101 w 150"/>
                  <a:gd name="T65" fmla="*/ 8 h 79"/>
                  <a:gd name="T66" fmla="*/ 101 w 150"/>
                  <a:gd name="T67" fmla="*/ 5 h 79"/>
                  <a:gd name="T68" fmla="*/ 109 w 150"/>
                  <a:gd name="T69" fmla="*/ 0 h 79"/>
                  <a:gd name="T70" fmla="*/ 119 w 150"/>
                  <a:gd name="T71" fmla="*/ 6 h 79"/>
                  <a:gd name="T72" fmla="*/ 113 w 150"/>
                  <a:gd name="T73" fmla="*/ 16 h 79"/>
                  <a:gd name="T74" fmla="*/ 121 w 150"/>
                  <a:gd name="T75" fmla="*/ 40 h 79"/>
                  <a:gd name="T76" fmla="*/ 150 w 150"/>
                  <a:gd name="T77" fmla="*/ 60 h 79"/>
                  <a:gd name="T78" fmla="*/ 139 w 150"/>
                  <a:gd name="T79" fmla="*/ 6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0" h="79">
                    <a:moveTo>
                      <a:pt x="139" y="62"/>
                    </a:moveTo>
                    <a:cubicBezTo>
                      <a:pt x="137" y="62"/>
                      <a:pt x="135" y="63"/>
                      <a:pt x="135" y="65"/>
                    </a:cubicBezTo>
                    <a:cubicBezTo>
                      <a:pt x="135" y="67"/>
                      <a:pt x="138" y="67"/>
                      <a:pt x="139" y="67"/>
                    </a:cubicBezTo>
                    <a:cubicBezTo>
                      <a:pt x="140" y="70"/>
                      <a:pt x="141" y="71"/>
                      <a:pt x="142" y="71"/>
                    </a:cubicBezTo>
                    <a:cubicBezTo>
                      <a:pt x="140" y="77"/>
                      <a:pt x="133" y="77"/>
                      <a:pt x="126" y="77"/>
                    </a:cubicBezTo>
                    <a:cubicBezTo>
                      <a:pt x="115" y="77"/>
                      <a:pt x="111" y="68"/>
                      <a:pt x="102" y="68"/>
                    </a:cubicBezTo>
                    <a:cubicBezTo>
                      <a:pt x="97" y="68"/>
                      <a:pt x="99" y="71"/>
                      <a:pt x="95" y="73"/>
                    </a:cubicBezTo>
                    <a:cubicBezTo>
                      <a:pt x="87" y="77"/>
                      <a:pt x="80" y="75"/>
                      <a:pt x="74" y="79"/>
                    </a:cubicBezTo>
                    <a:cubicBezTo>
                      <a:pt x="61" y="79"/>
                      <a:pt x="56" y="79"/>
                      <a:pt x="48" y="79"/>
                    </a:cubicBezTo>
                    <a:cubicBezTo>
                      <a:pt x="44" y="79"/>
                      <a:pt x="47" y="74"/>
                      <a:pt x="43" y="72"/>
                    </a:cubicBezTo>
                    <a:cubicBezTo>
                      <a:pt x="40" y="69"/>
                      <a:pt x="31" y="70"/>
                      <a:pt x="27" y="70"/>
                    </a:cubicBezTo>
                    <a:cubicBezTo>
                      <a:pt x="21" y="70"/>
                      <a:pt x="16" y="64"/>
                      <a:pt x="14" y="60"/>
                    </a:cubicBezTo>
                    <a:cubicBezTo>
                      <a:pt x="21" y="55"/>
                      <a:pt x="30" y="54"/>
                      <a:pt x="42" y="54"/>
                    </a:cubicBezTo>
                    <a:cubicBezTo>
                      <a:pt x="46" y="54"/>
                      <a:pt x="48" y="53"/>
                      <a:pt x="51" y="53"/>
                    </a:cubicBezTo>
                    <a:cubicBezTo>
                      <a:pt x="49" y="52"/>
                      <a:pt x="47" y="50"/>
                      <a:pt x="44" y="50"/>
                    </a:cubicBezTo>
                    <a:cubicBezTo>
                      <a:pt x="39" y="50"/>
                      <a:pt x="32" y="50"/>
                      <a:pt x="29" y="50"/>
                    </a:cubicBezTo>
                    <a:cubicBezTo>
                      <a:pt x="23" y="50"/>
                      <a:pt x="7" y="53"/>
                      <a:pt x="7" y="45"/>
                    </a:cubicBezTo>
                    <a:cubicBezTo>
                      <a:pt x="7" y="39"/>
                      <a:pt x="15" y="41"/>
                      <a:pt x="18" y="39"/>
                    </a:cubicBezTo>
                    <a:cubicBezTo>
                      <a:pt x="14" y="38"/>
                      <a:pt x="12" y="39"/>
                      <a:pt x="8" y="39"/>
                    </a:cubicBezTo>
                    <a:cubicBezTo>
                      <a:pt x="5" y="39"/>
                      <a:pt x="0" y="34"/>
                      <a:pt x="0" y="33"/>
                    </a:cubicBezTo>
                    <a:cubicBezTo>
                      <a:pt x="0" y="19"/>
                      <a:pt x="26" y="9"/>
                      <a:pt x="36" y="9"/>
                    </a:cubicBezTo>
                    <a:cubicBezTo>
                      <a:pt x="40" y="9"/>
                      <a:pt x="40" y="17"/>
                      <a:pt x="41" y="19"/>
                    </a:cubicBezTo>
                    <a:cubicBezTo>
                      <a:pt x="43" y="17"/>
                      <a:pt x="45" y="13"/>
                      <a:pt x="50" y="13"/>
                    </a:cubicBezTo>
                    <a:cubicBezTo>
                      <a:pt x="58" y="13"/>
                      <a:pt x="61" y="17"/>
                      <a:pt x="63" y="22"/>
                    </a:cubicBezTo>
                    <a:cubicBezTo>
                      <a:pt x="66" y="21"/>
                      <a:pt x="68" y="21"/>
                      <a:pt x="71" y="20"/>
                    </a:cubicBezTo>
                    <a:cubicBezTo>
                      <a:pt x="71" y="17"/>
                      <a:pt x="71" y="17"/>
                      <a:pt x="70" y="15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80" y="16"/>
                      <a:pt x="84" y="20"/>
                      <a:pt x="86" y="23"/>
                    </a:cubicBezTo>
                    <a:cubicBezTo>
                      <a:pt x="87" y="26"/>
                      <a:pt x="85" y="34"/>
                      <a:pt x="91" y="34"/>
                    </a:cubicBezTo>
                    <a:cubicBezTo>
                      <a:pt x="93" y="34"/>
                      <a:pt x="93" y="32"/>
                      <a:pt x="94" y="31"/>
                    </a:cubicBezTo>
                    <a:cubicBezTo>
                      <a:pt x="92" y="28"/>
                      <a:pt x="88" y="14"/>
                      <a:pt x="88" y="11"/>
                    </a:cubicBezTo>
                    <a:cubicBezTo>
                      <a:pt x="88" y="9"/>
                      <a:pt x="91" y="8"/>
                      <a:pt x="93" y="8"/>
                    </a:cubicBezTo>
                    <a:cubicBezTo>
                      <a:pt x="98" y="8"/>
                      <a:pt x="96" y="10"/>
                      <a:pt x="101" y="8"/>
                    </a:cubicBezTo>
                    <a:cubicBezTo>
                      <a:pt x="101" y="7"/>
                      <a:pt x="101" y="6"/>
                      <a:pt x="101" y="5"/>
                    </a:cubicBezTo>
                    <a:cubicBezTo>
                      <a:pt x="101" y="2"/>
                      <a:pt x="105" y="0"/>
                      <a:pt x="109" y="0"/>
                    </a:cubicBezTo>
                    <a:cubicBezTo>
                      <a:pt x="114" y="0"/>
                      <a:pt x="119" y="2"/>
                      <a:pt x="119" y="6"/>
                    </a:cubicBezTo>
                    <a:cubicBezTo>
                      <a:pt x="119" y="11"/>
                      <a:pt x="113" y="13"/>
                      <a:pt x="113" y="16"/>
                    </a:cubicBezTo>
                    <a:cubicBezTo>
                      <a:pt x="113" y="26"/>
                      <a:pt x="121" y="33"/>
                      <a:pt x="121" y="40"/>
                    </a:cubicBezTo>
                    <a:cubicBezTo>
                      <a:pt x="121" y="49"/>
                      <a:pt x="145" y="56"/>
                      <a:pt x="150" y="60"/>
                    </a:cubicBezTo>
                    <a:cubicBezTo>
                      <a:pt x="145" y="63"/>
                      <a:pt x="144" y="62"/>
                      <a:pt x="139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107"/>
              <p:cNvSpPr/>
              <p:nvPr/>
            </p:nvSpPr>
            <p:spPr bwMode="auto">
              <a:xfrm>
                <a:off x="1862152" y="1225614"/>
                <a:ext cx="205707" cy="136312"/>
              </a:xfrm>
              <a:custGeom>
                <a:avLst/>
                <a:gdLst>
                  <a:gd name="T0" fmla="*/ 18 w 84"/>
                  <a:gd name="T1" fmla="*/ 53 h 56"/>
                  <a:gd name="T2" fmla="*/ 14 w 84"/>
                  <a:gd name="T3" fmla="*/ 47 h 56"/>
                  <a:gd name="T4" fmla="*/ 0 w 84"/>
                  <a:gd name="T5" fmla="*/ 42 h 56"/>
                  <a:gd name="T6" fmla="*/ 15 w 84"/>
                  <a:gd name="T7" fmla="*/ 14 h 56"/>
                  <a:gd name="T8" fmla="*/ 10 w 84"/>
                  <a:gd name="T9" fmla="*/ 4 h 56"/>
                  <a:gd name="T10" fmla="*/ 28 w 84"/>
                  <a:gd name="T11" fmla="*/ 4 h 56"/>
                  <a:gd name="T12" fmla="*/ 39 w 84"/>
                  <a:gd name="T13" fmla="*/ 2 h 56"/>
                  <a:gd name="T14" fmla="*/ 54 w 84"/>
                  <a:gd name="T15" fmla="*/ 7 h 56"/>
                  <a:gd name="T16" fmla="*/ 64 w 84"/>
                  <a:gd name="T17" fmla="*/ 6 h 56"/>
                  <a:gd name="T18" fmla="*/ 84 w 84"/>
                  <a:gd name="T19" fmla="*/ 19 h 56"/>
                  <a:gd name="T20" fmla="*/ 66 w 84"/>
                  <a:gd name="T21" fmla="*/ 25 h 56"/>
                  <a:gd name="T22" fmla="*/ 45 w 84"/>
                  <a:gd name="T23" fmla="*/ 47 h 56"/>
                  <a:gd name="T24" fmla="*/ 23 w 84"/>
                  <a:gd name="T25" fmla="*/ 56 h 56"/>
                  <a:gd name="T26" fmla="*/ 18 w 84"/>
                  <a:gd name="T27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56">
                    <a:moveTo>
                      <a:pt x="18" y="53"/>
                    </a:moveTo>
                    <a:cubicBezTo>
                      <a:pt x="17" y="53"/>
                      <a:pt x="15" y="49"/>
                      <a:pt x="14" y="47"/>
                    </a:cubicBezTo>
                    <a:cubicBezTo>
                      <a:pt x="12" y="44"/>
                      <a:pt x="0" y="45"/>
                      <a:pt x="0" y="42"/>
                    </a:cubicBezTo>
                    <a:cubicBezTo>
                      <a:pt x="0" y="32"/>
                      <a:pt x="15" y="24"/>
                      <a:pt x="15" y="14"/>
                    </a:cubicBezTo>
                    <a:cubicBezTo>
                      <a:pt x="15" y="11"/>
                      <a:pt x="11" y="7"/>
                      <a:pt x="10" y="4"/>
                    </a:cubicBezTo>
                    <a:cubicBezTo>
                      <a:pt x="17" y="1"/>
                      <a:pt x="21" y="4"/>
                      <a:pt x="28" y="4"/>
                    </a:cubicBezTo>
                    <a:cubicBezTo>
                      <a:pt x="31" y="4"/>
                      <a:pt x="34" y="0"/>
                      <a:pt x="39" y="2"/>
                    </a:cubicBezTo>
                    <a:cubicBezTo>
                      <a:pt x="45" y="3"/>
                      <a:pt x="48" y="7"/>
                      <a:pt x="54" y="7"/>
                    </a:cubicBezTo>
                    <a:cubicBezTo>
                      <a:pt x="57" y="10"/>
                      <a:pt x="61" y="6"/>
                      <a:pt x="64" y="6"/>
                    </a:cubicBezTo>
                    <a:cubicBezTo>
                      <a:pt x="70" y="6"/>
                      <a:pt x="84" y="12"/>
                      <a:pt x="84" y="19"/>
                    </a:cubicBezTo>
                    <a:cubicBezTo>
                      <a:pt x="84" y="22"/>
                      <a:pt x="69" y="24"/>
                      <a:pt x="66" y="25"/>
                    </a:cubicBezTo>
                    <a:cubicBezTo>
                      <a:pt x="57" y="28"/>
                      <a:pt x="45" y="40"/>
                      <a:pt x="45" y="47"/>
                    </a:cubicBezTo>
                    <a:cubicBezTo>
                      <a:pt x="45" y="49"/>
                      <a:pt x="25" y="56"/>
                      <a:pt x="23" y="56"/>
                    </a:cubicBezTo>
                    <a:cubicBezTo>
                      <a:pt x="21" y="56"/>
                      <a:pt x="20" y="53"/>
                      <a:pt x="18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108"/>
              <p:cNvSpPr/>
              <p:nvPr/>
            </p:nvSpPr>
            <p:spPr bwMode="auto">
              <a:xfrm>
                <a:off x="2025727" y="1130196"/>
                <a:ext cx="247840" cy="105333"/>
              </a:xfrm>
              <a:custGeom>
                <a:avLst/>
                <a:gdLst>
                  <a:gd name="T0" fmla="*/ 35 w 101"/>
                  <a:gd name="T1" fmla="*/ 43 h 43"/>
                  <a:gd name="T2" fmla="*/ 27 w 101"/>
                  <a:gd name="T3" fmla="*/ 38 h 43"/>
                  <a:gd name="T4" fmla="*/ 35 w 101"/>
                  <a:gd name="T5" fmla="*/ 35 h 43"/>
                  <a:gd name="T6" fmla="*/ 30 w 101"/>
                  <a:gd name="T7" fmla="*/ 28 h 43"/>
                  <a:gd name="T8" fmla="*/ 27 w 101"/>
                  <a:gd name="T9" fmla="*/ 32 h 43"/>
                  <a:gd name="T10" fmla="*/ 14 w 101"/>
                  <a:gd name="T11" fmla="*/ 34 h 43"/>
                  <a:gd name="T12" fmla="*/ 4 w 101"/>
                  <a:gd name="T13" fmla="*/ 32 h 43"/>
                  <a:gd name="T14" fmla="*/ 0 w 101"/>
                  <a:gd name="T15" fmla="*/ 28 h 43"/>
                  <a:gd name="T16" fmla="*/ 0 w 101"/>
                  <a:gd name="T17" fmla="*/ 23 h 43"/>
                  <a:gd name="T18" fmla="*/ 7 w 101"/>
                  <a:gd name="T19" fmla="*/ 20 h 43"/>
                  <a:gd name="T20" fmla="*/ 20 w 101"/>
                  <a:gd name="T21" fmla="*/ 23 h 43"/>
                  <a:gd name="T22" fmla="*/ 7 w 101"/>
                  <a:gd name="T23" fmla="*/ 20 h 43"/>
                  <a:gd name="T24" fmla="*/ 7 w 101"/>
                  <a:gd name="T25" fmla="*/ 15 h 43"/>
                  <a:gd name="T26" fmla="*/ 12 w 101"/>
                  <a:gd name="T27" fmla="*/ 15 h 43"/>
                  <a:gd name="T28" fmla="*/ 25 w 101"/>
                  <a:gd name="T29" fmla="*/ 17 h 43"/>
                  <a:gd name="T30" fmla="*/ 11 w 101"/>
                  <a:gd name="T31" fmla="*/ 14 h 43"/>
                  <a:gd name="T32" fmla="*/ 16 w 101"/>
                  <a:gd name="T33" fmla="*/ 11 h 43"/>
                  <a:gd name="T34" fmla="*/ 24 w 101"/>
                  <a:gd name="T35" fmla="*/ 12 h 43"/>
                  <a:gd name="T36" fmla="*/ 15 w 101"/>
                  <a:gd name="T37" fmla="*/ 8 h 43"/>
                  <a:gd name="T38" fmla="*/ 25 w 101"/>
                  <a:gd name="T39" fmla="*/ 8 h 43"/>
                  <a:gd name="T40" fmla="*/ 29 w 101"/>
                  <a:gd name="T41" fmla="*/ 12 h 43"/>
                  <a:gd name="T42" fmla="*/ 36 w 101"/>
                  <a:gd name="T43" fmla="*/ 12 h 43"/>
                  <a:gd name="T44" fmla="*/ 63 w 101"/>
                  <a:gd name="T45" fmla="*/ 23 h 43"/>
                  <a:gd name="T46" fmla="*/ 70 w 101"/>
                  <a:gd name="T47" fmla="*/ 20 h 43"/>
                  <a:gd name="T48" fmla="*/ 64 w 101"/>
                  <a:gd name="T49" fmla="*/ 19 h 43"/>
                  <a:gd name="T50" fmla="*/ 67 w 101"/>
                  <a:gd name="T51" fmla="*/ 18 h 43"/>
                  <a:gd name="T52" fmla="*/ 67 w 101"/>
                  <a:gd name="T53" fmla="*/ 14 h 43"/>
                  <a:gd name="T54" fmla="*/ 60 w 101"/>
                  <a:gd name="T55" fmla="*/ 10 h 43"/>
                  <a:gd name="T56" fmla="*/ 70 w 101"/>
                  <a:gd name="T57" fmla="*/ 0 h 43"/>
                  <a:gd name="T58" fmla="*/ 75 w 101"/>
                  <a:gd name="T59" fmla="*/ 2 h 43"/>
                  <a:gd name="T60" fmla="*/ 75 w 101"/>
                  <a:gd name="T61" fmla="*/ 6 h 43"/>
                  <a:gd name="T62" fmla="*/ 86 w 101"/>
                  <a:gd name="T63" fmla="*/ 17 h 43"/>
                  <a:gd name="T64" fmla="*/ 94 w 101"/>
                  <a:gd name="T65" fmla="*/ 13 h 43"/>
                  <a:gd name="T66" fmla="*/ 101 w 101"/>
                  <a:gd name="T67" fmla="*/ 20 h 43"/>
                  <a:gd name="T68" fmla="*/ 91 w 101"/>
                  <a:gd name="T69" fmla="*/ 34 h 43"/>
                  <a:gd name="T70" fmla="*/ 72 w 101"/>
                  <a:gd name="T71" fmla="*/ 33 h 43"/>
                  <a:gd name="T72" fmla="*/ 53 w 101"/>
                  <a:gd name="T73" fmla="*/ 38 h 43"/>
                  <a:gd name="T74" fmla="*/ 35 w 101"/>
                  <a:gd name="T7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43">
                    <a:moveTo>
                      <a:pt x="35" y="43"/>
                    </a:moveTo>
                    <a:cubicBezTo>
                      <a:pt x="31" y="43"/>
                      <a:pt x="27" y="40"/>
                      <a:pt x="27" y="38"/>
                    </a:cubicBezTo>
                    <a:cubicBezTo>
                      <a:pt x="27" y="34"/>
                      <a:pt x="31" y="35"/>
                      <a:pt x="35" y="35"/>
                    </a:cubicBezTo>
                    <a:cubicBezTo>
                      <a:pt x="33" y="32"/>
                      <a:pt x="30" y="31"/>
                      <a:pt x="30" y="28"/>
                    </a:cubicBezTo>
                    <a:cubicBezTo>
                      <a:pt x="28" y="28"/>
                      <a:pt x="27" y="30"/>
                      <a:pt x="27" y="32"/>
                    </a:cubicBezTo>
                    <a:cubicBezTo>
                      <a:pt x="22" y="32"/>
                      <a:pt x="18" y="34"/>
                      <a:pt x="14" y="34"/>
                    </a:cubicBezTo>
                    <a:cubicBezTo>
                      <a:pt x="11" y="34"/>
                      <a:pt x="6" y="32"/>
                      <a:pt x="4" y="32"/>
                    </a:cubicBezTo>
                    <a:cubicBezTo>
                      <a:pt x="2" y="32"/>
                      <a:pt x="0" y="30"/>
                      <a:pt x="0" y="28"/>
                    </a:cubicBezTo>
                    <a:cubicBezTo>
                      <a:pt x="0" y="25"/>
                      <a:pt x="1" y="25"/>
                      <a:pt x="0" y="23"/>
                    </a:cubicBezTo>
                    <a:cubicBezTo>
                      <a:pt x="3" y="23"/>
                      <a:pt x="4" y="20"/>
                      <a:pt x="7" y="20"/>
                    </a:cubicBezTo>
                    <a:cubicBezTo>
                      <a:pt x="13" y="20"/>
                      <a:pt x="16" y="23"/>
                      <a:pt x="20" y="23"/>
                    </a:cubicBezTo>
                    <a:cubicBezTo>
                      <a:pt x="15" y="23"/>
                      <a:pt x="11" y="21"/>
                      <a:pt x="7" y="2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0" y="15"/>
                      <a:pt x="12" y="15"/>
                      <a:pt x="12" y="15"/>
                    </a:cubicBezTo>
                    <a:cubicBezTo>
                      <a:pt x="13" y="15"/>
                      <a:pt x="22" y="17"/>
                      <a:pt x="25" y="17"/>
                    </a:cubicBezTo>
                    <a:cubicBezTo>
                      <a:pt x="20" y="16"/>
                      <a:pt x="15" y="17"/>
                      <a:pt x="11" y="14"/>
                    </a:cubicBezTo>
                    <a:cubicBezTo>
                      <a:pt x="12" y="12"/>
                      <a:pt x="14" y="11"/>
                      <a:pt x="16" y="11"/>
                    </a:cubicBezTo>
                    <a:cubicBezTo>
                      <a:pt x="20" y="11"/>
                      <a:pt x="21" y="12"/>
                      <a:pt x="24" y="12"/>
                    </a:cubicBezTo>
                    <a:cubicBezTo>
                      <a:pt x="20" y="12"/>
                      <a:pt x="15" y="12"/>
                      <a:pt x="15" y="8"/>
                    </a:cubicBezTo>
                    <a:cubicBezTo>
                      <a:pt x="20" y="7"/>
                      <a:pt x="22" y="8"/>
                      <a:pt x="25" y="8"/>
                    </a:cubicBezTo>
                    <a:cubicBezTo>
                      <a:pt x="26" y="8"/>
                      <a:pt x="29" y="9"/>
                      <a:pt x="29" y="12"/>
                    </a:cubicBezTo>
                    <a:cubicBezTo>
                      <a:pt x="33" y="12"/>
                      <a:pt x="35" y="12"/>
                      <a:pt x="36" y="12"/>
                    </a:cubicBezTo>
                    <a:cubicBezTo>
                      <a:pt x="45" y="12"/>
                      <a:pt x="51" y="23"/>
                      <a:pt x="63" y="23"/>
                    </a:cubicBezTo>
                    <a:cubicBezTo>
                      <a:pt x="67" y="23"/>
                      <a:pt x="68" y="22"/>
                      <a:pt x="70" y="20"/>
                    </a:cubicBezTo>
                    <a:cubicBezTo>
                      <a:pt x="66" y="20"/>
                      <a:pt x="65" y="19"/>
                      <a:pt x="64" y="19"/>
                    </a:cubicBezTo>
                    <a:cubicBezTo>
                      <a:pt x="64" y="18"/>
                      <a:pt x="66" y="18"/>
                      <a:pt x="67" y="18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5" y="14"/>
                      <a:pt x="60" y="12"/>
                      <a:pt x="60" y="10"/>
                    </a:cubicBezTo>
                    <a:cubicBezTo>
                      <a:pt x="60" y="5"/>
                      <a:pt x="67" y="3"/>
                      <a:pt x="70" y="0"/>
                    </a:cubicBezTo>
                    <a:cubicBezTo>
                      <a:pt x="72" y="1"/>
                      <a:pt x="73" y="2"/>
                      <a:pt x="75" y="2"/>
                    </a:cubicBezTo>
                    <a:cubicBezTo>
                      <a:pt x="75" y="5"/>
                      <a:pt x="75" y="5"/>
                      <a:pt x="75" y="6"/>
                    </a:cubicBezTo>
                    <a:cubicBezTo>
                      <a:pt x="75" y="10"/>
                      <a:pt x="81" y="17"/>
                      <a:pt x="86" y="17"/>
                    </a:cubicBezTo>
                    <a:cubicBezTo>
                      <a:pt x="89" y="17"/>
                      <a:pt x="90" y="13"/>
                      <a:pt x="94" y="13"/>
                    </a:cubicBezTo>
                    <a:cubicBezTo>
                      <a:pt x="97" y="13"/>
                      <a:pt x="101" y="17"/>
                      <a:pt x="101" y="20"/>
                    </a:cubicBezTo>
                    <a:cubicBezTo>
                      <a:pt x="101" y="24"/>
                      <a:pt x="94" y="33"/>
                      <a:pt x="91" y="34"/>
                    </a:cubicBezTo>
                    <a:cubicBezTo>
                      <a:pt x="89" y="34"/>
                      <a:pt x="72" y="32"/>
                      <a:pt x="72" y="33"/>
                    </a:cubicBezTo>
                    <a:cubicBezTo>
                      <a:pt x="72" y="34"/>
                      <a:pt x="54" y="38"/>
                      <a:pt x="53" y="38"/>
                    </a:cubicBezTo>
                    <a:cubicBezTo>
                      <a:pt x="47" y="41"/>
                      <a:pt x="42" y="43"/>
                      <a:pt x="3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Freeform 109"/>
              <p:cNvSpPr/>
              <p:nvPr/>
            </p:nvSpPr>
            <p:spPr bwMode="auto">
              <a:xfrm>
                <a:off x="1992268" y="1166132"/>
                <a:ext cx="30980" cy="24784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7 h 10"/>
                  <a:gd name="T4" fmla="*/ 13 w 13"/>
                  <a:gd name="T5" fmla="*/ 0 h 10"/>
                  <a:gd name="T6" fmla="*/ 5 w 13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0" y="2"/>
                      <a:pt x="10" y="0"/>
                      <a:pt x="13" y="0"/>
                    </a:cubicBezTo>
                    <a:cubicBezTo>
                      <a:pt x="13" y="4"/>
                      <a:pt x="8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Freeform 110"/>
              <p:cNvSpPr/>
              <p:nvPr/>
            </p:nvSpPr>
            <p:spPr bwMode="auto">
              <a:xfrm>
                <a:off x="2080252" y="1132674"/>
                <a:ext cx="23545" cy="9914"/>
              </a:xfrm>
              <a:custGeom>
                <a:avLst/>
                <a:gdLst>
                  <a:gd name="T0" fmla="*/ 4 w 10"/>
                  <a:gd name="T1" fmla="*/ 4 h 4"/>
                  <a:gd name="T2" fmla="*/ 0 w 10"/>
                  <a:gd name="T3" fmla="*/ 0 h 4"/>
                  <a:gd name="T4" fmla="*/ 10 w 10"/>
                  <a:gd name="T5" fmla="*/ 0 h 4"/>
                  <a:gd name="T6" fmla="*/ 10 w 10"/>
                  <a:gd name="T7" fmla="*/ 4 h 4"/>
                  <a:gd name="T8" fmla="*/ 4 w 10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3" y="4"/>
                      <a:pt x="0" y="2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Freeform 111"/>
              <p:cNvSpPr/>
              <p:nvPr/>
            </p:nvSpPr>
            <p:spPr bwMode="auto">
              <a:xfrm>
                <a:off x="1920394" y="1100455"/>
                <a:ext cx="140030" cy="78070"/>
              </a:xfrm>
              <a:custGeom>
                <a:avLst/>
                <a:gdLst>
                  <a:gd name="T0" fmla="*/ 57 w 57"/>
                  <a:gd name="T1" fmla="*/ 5 h 32"/>
                  <a:gd name="T2" fmla="*/ 54 w 57"/>
                  <a:gd name="T3" fmla="*/ 9 h 32"/>
                  <a:gd name="T4" fmla="*/ 56 w 57"/>
                  <a:gd name="T5" fmla="*/ 15 h 32"/>
                  <a:gd name="T6" fmla="*/ 44 w 57"/>
                  <a:gd name="T7" fmla="*/ 24 h 32"/>
                  <a:gd name="T8" fmla="*/ 37 w 57"/>
                  <a:gd name="T9" fmla="*/ 16 h 32"/>
                  <a:gd name="T10" fmla="*/ 27 w 57"/>
                  <a:gd name="T11" fmla="*/ 25 h 32"/>
                  <a:gd name="T12" fmla="*/ 21 w 57"/>
                  <a:gd name="T13" fmla="*/ 32 h 32"/>
                  <a:gd name="T14" fmla="*/ 16 w 57"/>
                  <a:gd name="T15" fmla="*/ 27 h 32"/>
                  <a:gd name="T16" fmla="*/ 8 w 57"/>
                  <a:gd name="T17" fmla="*/ 27 h 32"/>
                  <a:gd name="T18" fmla="*/ 3 w 57"/>
                  <a:gd name="T19" fmla="*/ 30 h 32"/>
                  <a:gd name="T20" fmla="*/ 0 w 57"/>
                  <a:gd name="T21" fmla="*/ 25 h 32"/>
                  <a:gd name="T22" fmla="*/ 6 w 57"/>
                  <a:gd name="T23" fmla="*/ 20 h 32"/>
                  <a:gd name="T24" fmla="*/ 20 w 57"/>
                  <a:gd name="T25" fmla="*/ 14 h 32"/>
                  <a:gd name="T26" fmla="*/ 35 w 57"/>
                  <a:gd name="T27" fmla="*/ 4 h 32"/>
                  <a:gd name="T28" fmla="*/ 40 w 57"/>
                  <a:gd name="T29" fmla="*/ 4 h 32"/>
                  <a:gd name="T30" fmla="*/ 57 w 57"/>
                  <a:gd name="T31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32">
                    <a:moveTo>
                      <a:pt x="57" y="5"/>
                    </a:moveTo>
                    <a:cubicBezTo>
                      <a:pt x="57" y="7"/>
                      <a:pt x="56" y="9"/>
                      <a:pt x="54" y="9"/>
                    </a:cubicBezTo>
                    <a:cubicBezTo>
                      <a:pt x="54" y="12"/>
                      <a:pt x="56" y="13"/>
                      <a:pt x="56" y="15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39" y="24"/>
                      <a:pt x="39" y="18"/>
                      <a:pt x="37" y="16"/>
                    </a:cubicBezTo>
                    <a:cubicBezTo>
                      <a:pt x="36" y="21"/>
                      <a:pt x="32" y="26"/>
                      <a:pt x="27" y="25"/>
                    </a:cubicBezTo>
                    <a:cubicBezTo>
                      <a:pt x="26" y="28"/>
                      <a:pt x="24" y="32"/>
                      <a:pt x="21" y="32"/>
                    </a:cubicBezTo>
                    <a:cubicBezTo>
                      <a:pt x="18" y="32"/>
                      <a:pt x="16" y="28"/>
                      <a:pt x="16" y="27"/>
                    </a:cubicBezTo>
                    <a:cubicBezTo>
                      <a:pt x="12" y="29"/>
                      <a:pt x="11" y="27"/>
                      <a:pt x="8" y="27"/>
                    </a:cubicBezTo>
                    <a:cubicBezTo>
                      <a:pt x="6" y="27"/>
                      <a:pt x="5" y="29"/>
                      <a:pt x="3" y="30"/>
                    </a:cubicBezTo>
                    <a:cubicBezTo>
                      <a:pt x="2" y="28"/>
                      <a:pt x="0" y="26"/>
                      <a:pt x="0" y="25"/>
                    </a:cubicBezTo>
                    <a:cubicBezTo>
                      <a:pt x="0" y="25"/>
                      <a:pt x="5" y="21"/>
                      <a:pt x="6" y="20"/>
                    </a:cubicBezTo>
                    <a:cubicBezTo>
                      <a:pt x="11" y="18"/>
                      <a:pt x="15" y="17"/>
                      <a:pt x="20" y="14"/>
                    </a:cubicBezTo>
                    <a:cubicBezTo>
                      <a:pt x="26" y="11"/>
                      <a:pt x="27" y="4"/>
                      <a:pt x="35" y="4"/>
                    </a:cubicBezTo>
                    <a:cubicBezTo>
                      <a:pt x="37" y="4"/>
                      <a:pt x="38" y="4"/>
                      <a:pt x="40" y="4"/>
                    </a:cubicBezTo>
                    <a:cubicBezTo>
                      <a:pt x="40" y="4"/>
                      <a:pt x="57" y="0"/>
                      <a:pt x="5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Freeform 112"/>
              <p:cNvSpPr/>
              <p:nvPr/>
            </p:nvSpPr>
            <p:spPr bwMode="auto">
              <a:xfrm>
                <a:off x="2108753" y="1049647"/>
                <a:ext cx="80548" cy="23545"/>
              </a:xfrm>
              <a:custGeom>
                <a:avLst/>
                <a:gdLst>
                  <a:gd name="T0" fmla="*/ 13 w 33"/>
                  <a:gd name="T1" fmla="*/ 10 h 10"/>
                  <a:gd name="T2" fmla="*/ 5 w 33"/>
                  <a:gd name="T3" fmla="*/ 8 h 10"/>
                  <a:gd name="T4" fmla="*/ 0 w 33"/>
                  <a:gd name="T5" fmla="*/ 10 h 10"/>
                  <a:gd name="T6" fmla="*/ 21 w 33"/>
                  <a:gd name="T7" fmla="*/ 0 h 10"/>
                  <a:gd name="T8" fmla="*/ 33 w 33"/>
                  <a:gd name="T9" fmla="*/ 7 h 10"/>
                  <a:gd name="T10" fmla="*/ 25 w 33"/>
                  <a:gd name="T11" fmla="*/ 10 h 10"/>
                  <a:gd name="T12" fmla="*/ 13 w 3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">
                    <a:moveTo>
                      <a:pt x="13" y="10"/>
                    </a:moveTo>
                    <a:cubicBezTo>
                      <a:pt x="9" y="10"/>
                      <a:pt x="8" y="8"/>
                      <a:pt x="5" y="8"/>
                    </a:cubicBezTo>
                    <a:cubicBezTo>
                      <a:pt x="3" y="8"/>
                      <a:pt x="2" y="10"/>
                      <a:pt x="0" y="10"/>
                    </a:cubicBezTo>
                    <a:cubicBezTo>
                      <a:pt x="0" y="7"/>
                      <a:pt x="17" y="0"/>
                      <a:pt x="21" y="0"/>
                    </a:cubicBezTo>
                    <a:cubicBezTo>
                      <a:pt x="27" y="0"/>
                      <a:pt x="32" y="4"/>
                      <a:pt x="33" y="7"/>
                    </a:cubicBezTo>
                    <a:cubicBezTo>
                      <a:pt x="30" y="9"/>
                      <a:pt x="28" y="10"/>
                      <a:pt x="25" y="10"/>
                    </a:cubicBezTo>
                    <a:cubicBezTo>
                      <a:pt x="17" y="10"/>
                      <a:pt x="19" y="10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Freeform 113"/>
              <p:cNvSpPr/>
              <p:nvPr/>
            </p:nvSpPr>
            <p:spPr bwMode="auto">
              <a:xfrm>
                <a:off x="2111231" y="1078149"/>
                <a:ext cx="69395" cy="37176"/>
              </a:xfrm>
              <a:custGeom>
                <a:avLst/>
                <a:gdLst>
                  <a:gd name="T0" fmla="*/ 24 w 28"/>
                  <a:gd name="T1" fmla="*/ 6 h 15"/>
                  <a:gd name="T2" fmla="*/ 9 w 28"/>
                  <a:gd name="T3" fmla="*/ 15 h 15"/>
                  <a:gd name="T4" fmla="*/ 0 w 28"/>
                  <a:gd name="T5" fmla="*/ 7 h 15"/>
                  <a:gd name="T6" fmla="*/ 23 w 28"/>
                  <a:gd name="T7" fmla="*/ 0 h 15"/>
                  <a:gd name="T8" fmla="*/ 28 w 28"/>
                  <a:gd name="T9" fmla="*/ 3 h 15"/>
                  <a:gd name="T10" fmla="*/ 16 w 28"/>
                  <a:gd name="T11" fmla="*/ 6 h 15"/>
                  <a:gd name="T12" fmla="*/ 24 w 28"/>
                  <a:gd name="T1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5">
                    <a:moveTo>
                      <a:pt x="24" y="6"/>
                    </a:moveTo>
                    <a:cubicBezTo>
                      <a:pt x="25" y="12"/>
                      <a:pt x="15" y="15"/>
                      <a:pt x="9" y="15"/>
                    </a:cubicBezTo>
                    <a:cubicBezTo>
                      <a:pt x="4" y="15"/>
                      <a:pt x="0" y="10"/>
                      <a:pt x="0" y="7"/>
                    </a:cubicBezTo>
                    <a:cubicBezTo>
                      <a:pt x="0" y="0"/>
                      <a:pt x="17" y="0"/>
                      <a:pt x="23" y="0"/>
                    </a:cubicBezTo>
                    <a:cubicBezTo>
                      <a:pt x="26" y="0"/>
                      <a:pt x="27" y="2"/>
                      <a:pt x="28" y="3"/>
                    </a:cubicBezTo>
                    <a:cubicBezTo>
                      <a:pt x="25" y="5"/>
                      <a:pt x="20" y="6"/>
                      <a:pt x="16" y="6"/>
                    </a:cubicBez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Freeform 114"/>
              <p:cNvSpPr/>
              <p:nvPr/>
            </p:nvSpPr>
            <p:spPr bwMode="auto">
              <a:xfrm>
                <a:off x="2077773" y="1073192"/>
                <a:ext cx="23545" cy="27262"/>
              </a:xfrm>
              <a:custGeom>
                <a:avLst/>
                <a:gdLst>
                  <a:gd name="T0" fmla="*/ 10 w 10"/>
                  <a:gd name="T1" fmla="*/ 8 h 11"/>
                  <a:gd name="T2" fmla="*/ 6 w 10"/>
                  <a:gd name="T3" fmla="*/ 11 h 11"/>
                  <a:gd name="T4" fmla="*/ 0 w 10"/>
                  <a:gd name="T5" fmla="*/ 7 h 11"/>
                  <a:gd name="T6" fmla="*/ 10 w 10"/>
                  <a:gd name="T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10" y="8"/>
                    </a:moveTo>
                    <a:cubicBezTo>
                      <a:pt x="8" y="9"/>
                      <a:pt x="8" y="11"/>
                      <a:pt x="6" y="11"/>
                    </a:cubicBezTo>
                    <a:cubicBezTo>
                      <a:pt x="3" y="11"/>
                      <a:pt x="0" y="8"/>
                      <a:pt x="0" y="7"/>
                    </a:cubicBezTo>
                    <a:cubicBezTo>
                      <a:pt x="0" y="0"/>
                      <a:pt x="8" y="7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Freeform 115"/>
              <p:cNvSpPr/>
              <p:nvPr/>
            </p:nvSpPr>
            <p:spPr bwMode="auto">
              <a:xfrm>
                <a:off x="2336766" y="1254116"/>
                <a:ext cx="120203" cy="97897"/>
              </a:xfrm>
              <a:custGeom>
                <a:avLst/>
                <a:gdLst>
                  <a:gd name="T0" fmla="*/ 43 w 49"/>
                  <a:gd name="T1" fmla="*/ 15 h 40"/>
                  <a:gd name="T2" fmla="*/ 42 w 49"/>
                  <a:gd name="T3" fmla="*/ 20 h 40"/>
                  <a:gd name="T4" fmla="*/ 49 w 49"/>
                  <a:gd name="T5" fmla="*/ 21 h 40"/>
                  <a:gd name="T6" fmla="*/ 37 w 49"/>
                  <a:gd name="T7" fmla="*/ 36 h 40"/>
                  <a:gd name="T8" fmla="*/ 32 w 49"/>
                  <a:gd name="T9" fmla="*/ 40 h 40"/>
                  <a:gd name="T10" fmla="*/ 25 w 49"/>
                  <a:gd name="T11" fmla="*/ 35 h 40"/>
                  <a:gd name="T12" fmla="*/ 0 w 49"/>
                  <a:gd name="T13" fmla="*/ 20 h 40"/>
                  <a:gd name="T14" fmla="*/ 0 w 49"/>
                  <a:gd name="T15" fmla="*/ 15 h 40"/>
                  <a:gd name="T16" fmla="*/ 13 w 49"/>
                  <a:gd name="T17" fmla="*/ 19 h 40"/>
                  <a:gd name="T18" fmla="*/ 17 w 49"/>
                  <a:gd name="T19" fmla="*/ 19 h 40"/>
                  <a:gd name="T20" fmla="*/ 17 w 49"/>
                  <a:gd name="T21" fmla="*/ 11 h 40"/>
                  <a:gd name="T22" fmla="*/ 8 w 49"/>
                  <a:gd name="T23" fmla="*/ 7 h 40"/>
                  <a:gd name="T24" fmla="*/ 10 w 49"/>
                  <a:gd name="T25" fmla="*/ 5 h 40"/>
                  <a:gd name="T26" fmla="*/ 27 w 49"/>
                  <a:gd name="T27" fmla="*/ 2 h 40"/>
                  <a:gd name="T28" fmla="*/ 39 w 49"/>
                  <a:gd name="T29" fmla="*/ 2 h 40"/>
                  <a:gd name="T30" fmla="*/ 42 w 49"/>
                  <a:gd name="T31" fmla="*/ 4 h 40"/>
                  <a:gd name="T32" fmla="*/ 32 w 49"/>
                  <a:gd name="T33" fmla="*/ 15 h 40"/>
                  <a:gd name="T34" fmla="*/ 43 w 49"/>
                  <a:gd name="T35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40">
                    <a:moveTo>
                      <a:pt x="43" y="15"/>
                    </a:moveTo>
                    <a:cubicBezTo>
                      <a:pt x="43" y="19"/>
                      <a:pt x="42" y="17"/>
                      <a:pt x="42" y="20"/>
                    </a:cubicBezTo>
                    <a:cubicBezTo>
                      <a:pt x="43" y="20"/>
                      <a:pt x="47" y="21"/>
                      <a:pt x="49" y="21"/>
                    </a:cubicBezTo>
                    <a:cubicBezTo>
                      <a:pt x="47" y="37"/>
                      <a:pt x="46" y="33"/>
                      <a:pt x="37" y="36"/>
                    </a:cubicBezTo>
                    <a:cubicBezTo>
                      <a:pt x="35" y="37"/>
                      <a:pt x="34" y="40"/>
                      <a:pt x="32" y="40"/>
                    </a:cubicBezTo>
                    <a:cubicBezTo>
                      <a:pt x="28" y="40"/>
                      <a:pt x="27" y="37"/>
                      <a:pt x="25" y="35"/>
                    </a:cubicBezTo>
                    <a:cubicBezTo>
                      <a:pt x="17" y="27"/>
                      <a:pt x="8" y="29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" y="15"/>
                      <a:pt x="8" y="19"/>
                      <a:pt x="13" y="19"/>
                    </a:cubicBezTo>
                    <a:cubicBezTo>
                      <a:pt x="16" y="19"/>
                      <a:pt x="15" y="19"/>
                      <a:pt x="17" y="19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10"/>
                      <a:pt x="8" y="11"/>
                      <a:pt x="8" y="7"/>
                    </a:cubicBezTo>
                    <a:cubicBezTo>
                      <a:pt x="8" y="6"/>
                      <a:pt x="10" y="6"/>
                      <a:pt x="10" y="5"/>
                    </a:cubicBezTo>
                    <a:cubicBezTo>
                      <a:pt x="15" y="0"/>
                      <a:pt x="21" y="2"/>
                      <a:pt x="27" y="2"/>
                    </a:cubicBezTo>
                    <a:cubicBezTo>
                      <a:pt x="32" y="2"/>
                      <a:pt x="39" y="2"/>
                      <a:pt x="39" y="2"/>
                    </a:cubicBezTo>
                    <a:cubicBezTo>
                      <a:pt x="40" y="2"/>
                      <a:pt x="42" y="3"/>
                      <a:pt x="42" y="4"/>
                    </a:cubicBezTo>
                    <a:cubicBezTo>
                      <a:pt x="42" y="10"/>
                      <a:pt x="34" y="12"/>
                      <a:pt x="32" y="15"/>
                    </a:cubicBezTo>
                    <a:cubicBezTo>
                      <a:pt x="35" y="15"/>
                      <a:pt x="43" y="12"/>
                      <a:pt x="43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Freeform 116"/>
              <p:cNvSpPr/>
              <p:nvPr/>
            </p:nvSpPr>
            <p:spPr bwMode="auto">
              <a:xfrm>
                <a:off x="2292155" y="1140109"/>
                <a:ext cx="135073" cy="70635"/>
              </a:xfrm>
              <a:custGeom>
                <a:avLst/>
                <a:gdLst>
                  <a:gd name="T0" fmla="*/ 3 w 55"/>
                  <a:gd name="T1" fmla="*/ 7 h 29"/>
                  <a:gd name="T2" fmla="*/ 0 w 55"/>
                  <a:gd name="T3" fmla="*/ 1 h 29"/>
                  <a:gd name="T4" fmla="*/ 4 w 55"/>
                  <a:gd name="T5" fmla="*/ 1 h 29"/>
                  <a:gd name="T6" fmla="*/ 25 w 55"/>
                  <a:gd name="T7" fmla="*/ 13 h 29"/>
                  <a:gd name="T8" fmla="*/ 19 w 55"/>
                  <a:gd name="T9" fmla="*/ 8 h 29"/>
                  <a:gd name="T10" fmla="*/ 19 w 55"/>
                  <a:gd name="T11" fmla="*/ 5 h 29"/>
                  <a:gd name="T12" fmla="*/ 35 w 55"/>
                  <a:gd name="T13" fmla="*/ 11 h 29"/>
                  <a:gd name="T14" fmla="*/ 35 w 55"/>
                  <a:gd name="T15" fmla="*/ 5 h 29"/>
                  <a:gd name="T16" fmla="*/ 25 w 55"/>
                  <a:gd name="T17" fmla="*/ 1 h 29"/>
                  <a:gd name="T18" fmla="*/ 30 w 55"/>
                  <a:gd name="T19" fmla="*/ 1 h 29"/>
                  <a:gd name="T20" fmla="*/ 43 w 55"/>
                  <a:gd name="T21" fmla="*/ 4 h 29"/>
                  <a:gd name="T22" fmla="*/ 49 w 55"/>
                  <a:gd name="T23" fmla="*/ 1 h 29"/>
                  <a:gd name="T24" fmla="*/ 55 w 55"/>
                  <a:gd name="T25" fmla="*/ 8 h 29"/>
                  <a:gd name="T26" fmla="*/ 52 w 55"/>
                  <a:gd name="T27" fmla="*/ 26 h 29"/>
                  <a:gd name="T28" fmla="*/ 41 w 55"/>
                  <a:gd name="T29" fmla="*/ 28 h 29"/>
                  <a:gd name="T30" fmla="*/ 32 w 55"/>
                  <a:gd name="T31" fmla="*/ 26 h 29"/>
                  <a:gd name="T32" fmla="*/ 34 w 55"/>
                  <a:gd name="T33" fmla="*/ 24 h 29"/>
                  <a:gd name="T34" fmla="*/ 34 w 55"/>
                  <a:gd name="T35" fmla="*/ 21 h 29"/>
                  <a:gd name="T36" fmla="*/ 41 w 55"/>
                  <a:gd name="T37" fmla="*/ 16 h 29"/>
                  <a:gd name="T38" fmla="*/ 37 w 55"/>
                  <a:gd name="T39" fmla="*/ 16 h 29"/>
                  <a:gd name="T40" fmla="*/ 17 w 55"/>
                  <a:gd name="T41" fmla="*/ 18 h 29"/>
                  <a:gd name="T42" fmla="*/ 13 w 55"/>
                  <a:gd name="T43" fmla="*/ 15 h 29"/>
                  <a:gd name="T44" fmla="*/ 9 w 55"/>
                  <a:gd name="T45" fmla="*/ 15 h 29"/>
                  <a:gd name="T46" fmla="*/ 8 w 55"/>
                  <a:gd name="T47" fmla="*/ 12 h 29"/>
                  <a:gd name="T48" fmla="*/ 1 w 55"/>
                  <a:gd name="T49" fmla="*/ 9 h 29"/>
                  <a:gd name="T50" fmla="*/ 1 w 55"/>
                  <a:gd name="T51" fmla="*/ 4 h 29"/>
                  <a:gd name="T52" fmla="*/ 3 w 55"/>
                  <a:gd name="T53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9">
                    <a:moveTo>
                      <a:pt x="3" y="7"/>
                    </a:moveTo>
                    <a:cubicBezTo>
                      <a:pt x="2" y="6"/>
                      <a:pt x="0" y="4"/>
                      <a:pt x="0" y="1"/>
                    </a:cubicBezTo>
                    <a:cubicBezTo>
                      <a:pt x="1" y="1"/>
                      <a:pt x="2" y="1"/>
                      <a:pt x="4" y="1"/>
                    </a:cubicBezTo>
                    <a:cubicBezTo>
                      <a:pt x="12" y="1"/>
                      <a:pt x="16" y="16"/>
                      <a:pt x="25" y="13"/>
                    </a:cubicBezTo>
                    <a:cubicBezTo>
                      <a:pt x="23" y="12"/>
                      <a:pt x="21" y="10"/>
                      <a:pt x="19" y="8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6" y="5"/>
                      <a:pt x="28" y="11"/>
                      <a:pt x="35" y="11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0" y="5"/>
                      <a:pt x="26" y="5"/>
                      <a:pt x="25" y="1"/>
                    </a:cubicBezTo>
                    <a:cubicBezTo>
                      <a:pt x="27" y="0"/>
                      <a:pt x="28" y="1"/>
                      <a:pt x="30" y="1"/>
                    </a:cubicBezTo>
                    <a:cubicBezTo>
                      <a:pt x="35" y="1"/>
                      <a:pt x="38" y="4"/>
                      <a:pt x="43" y="4"/>
                    </a:cubicBezTo>
                    <a:cubicBezTo>
                      <a:pt x="46" y="4"/>
                      <a:pt x="47" y="1"/>
                      <a:pt x="49" y="1"/>
                    </a:cubicBezTo>
                    <a:cubicBezTo>
                      <a:pt x="54" y="1"/>
                      <a:pt x="55" y="4"/>
                      <a:pt x="55" y="8"/>
                    </a:cubicBezTo>
                    <a:cubicBezTo>
                      <a:pt x="55" y="15"/>
                      <a:pt x="51" y="18"/>
                      <a:pt x="52" y="26"/>
                    </a:cubicBezTo>
                    <a:cubicBezTo>
                      <a:pt x="48" y="28"/>
                      <a:pt x="42" y="28"/>
                      <a:pt x="41" y="28"/>
                    </a:cubicBezTo>
                    <a:cubicBezTo>
                      <a:pt x="39" y="28"/>
                      <a:pt x="32" y="29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3" y="23"/>
                      <a:pt x="33" y="22"/>
                      <a:pt x="34" y="21"/>
                    </a:cubicBezTo>
                    <a:cubicBezTo>
                      <a:pt x="34" y="18"/>
                      <a:pt x="39" y="18"/>
                      <a:pt x="41" y="16"/>
                    </a:cubicBezTo>
                    <a:cubicBezTo>
                      <a:pt x="40" y="16"/>
                      <a:pt x="39" y="16"/>
                      <a:pt x="37" y="16"/>
                    </a:cubicBezTo>
                    <a:cubicBezTo>
                      <a:pt x="32" y="16"/>
                      <a:pt x="22" y="18"/>
                      <a:pt x="17" y="18"/>
                    </a:cubicBezTo>
                    <a:cubicBezTo>
                      <a:pt x="15" y="18"/>
                      <a:pt x="13" y="17"/>
                      <a:pt x="13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3"/>
                      <a:pt x="3" y="11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Freeform 117"/>
              <p:cNvSpPr/>
              <p:nvPr/>
            </p:nvSpPr>
            <p:spPr bwMode="auto">
              <a:xfrm>
                <a:off x="2395009" y="1409016"/>
                <a:ext cx="78070" cy="45851"/>
              </a:xfrm>
              <a:custGeom>
                <a:avLst/>
                <a:gdLst>
                  <a:gd name="T0" fmla="*/ 25 w 32"/>
                  <a:gd name="T1" fmla="*/ 19 h 19"/>
                  <a:gd name="T2" fmla="*/ 0 w 32"/>
                  <a:gd name="T3" fmla="*/ 10 h 19"/>
                  <a:gd name="T4" fmla="*/ 6 w 32"/>
                  <a:gd name="T5" fmla="*/ 9 h 19"/>
                  <a:gd name="T6" fmla="*/ 14 w 32"/>
                  <a:gd name="T7" fmla="*/ 0 h 19"/>
                  <a:gd name="T8" fmla="*/ 32 w 32"/>
                  <a:gd name="T9" fmla="*/ 14 h 19"/>
                  <a:gd name="T10" fmla="*/ 25 w 32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9">
                    <a:moveTo>
                      <a:pt x="25" y="19"/>
                    </a:moveTo>
                    <a:cubicBezTo>
                      <a:pt x="21" y="19"/>
                      <a:pt x="0" y="11"/>
                      <a:pt x="0" y="10"/>
                    </a:cubicBezTo>
                    <a:cubicBezTo>
                      <a:pt x="0" y="8"/>
                      <a:pt x="5" y="9"/>
                      <a:pt x="6" y="9"/>
                    </a:cubicBezTo>
                    <a:cubicBezTo>
                      <a:pt x="10" y="8"/>
                      <a:pt x="8" y="0"/>
                      <a:pt x="14" y="0"/>
                    </a:cubicBezTo>
                    <a:cubicBezTo>
                      <a:pt x="18" y="0"/>
                      <a:pt x="30" y="10"/>
                      <a:pt x="32" y="14"/>
                    </a:cubicBezTo>
                    <a:cubicBezTo>
                      <a:pt x="29" y="16"/>
                      <a:pt x="28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Freeform 118"/>
              <p:cNvSpPr/>
              <p:nvPr/>
            </p:nvSpPr>
            <p:spPr bwMode="auto">
              <a:xfrm>
                <a:off x="2468121" y="1242963"/>
                <a:ext cx="105333" cy="85505"/>
              </a:xfrm>
              <a:custGeom>
                <a:avLst/>
                <a:gdLst>
                  <a:gd name="T0" fmla="*/ 43 w 43"/>
                  <a:gd name="T1" fmla="*/ 7 h 35"/>
                  <a:gd name="T2" fmla="*/ 38 w 43"/>
                  <a:gd name="T3" fmla="*/ 12 h 35"/>
                  <a:gd name="T4" fmla="*/ 21 w 43"/>
                  <a:gd name="T5" fmla="*/ 23 h 35"/>
                  <a:gd name="T6" fmla="*/ 13 w 43"/>
                  <a:gd name="T7" fmla="*/ 25 h 35"/>
                  <a:gd name="T8" fmla="*/ 17 w 43"/>
                  <a:gd name="T9" fmla="*/ 25 h 35"/>
                  <a:gd name="T10" fmla="*/ 11 w 43"/>
                  <a:gd name="T11" fmla="*/ 35 h 35"/>
                  <a:gd name="T12" fmla="*/ 5 w 43"/>
                  <a:gd name="T13" fmla="*/ 35 h 35"/>
                  <a:gd name="T14" fmla="*/ 5 w 43"/>
                  <a:gd name="T15" fmla="*/ 26 h 35"/>
                  <a:gd name="T16" fmla="*/ 0 w 43"/>
                  <a:gd name="T17" fmla="*/ 12 h 35"/>
                  <a:gd name="T18" fmla="*/ 0 w 43"/>
                  <a:gd name="T19" fmla="*/ 7 h 35"/>
                  <a:gd name="T20" fmla="*/ 7 w 43"/>
                  <a:gd name="T21" fmla="*/ 7 h 35"/>
                  <a:gd name="T22" fmla="*/ 7 w 43"/>
                  <a:gd name="T23" fmla="*/ 5 h 35"/>
                  <a:gd name="T24" fmla="*/ 15 w 43"/>
                  <a:gd name="T25" fmla="*/ 0 h 35"/>
                  <a:gd name="T26" fmla="*/ 43 w 43"/>
                  <a:gd name="T27" fmla="*/ 4 h 35"/>
                  <a:gd name="T28" fmla="*/ 43 w 43"/>
                  <a:gd name="T29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35">
                    <a:moveTo>
                      <a:pt x="43" y="7"/>
                    </a:moveTo>
                    <a:cubicBezTo>
                      <a:pt x="43" y="8"/>
                      <a:pt x="38" y="12"/>
                      <a:pt x="38" y="12"/>
                    </a:cubicBezTo>
                    <a:cubicBezTo>
                      <a:pt x="34" y="17"/>
                      <a:pt x="30" y="23"/>
                      <a:pt x="21" y="23"/>
                    </a:cubicBezTo>
                    <a:cubicBezTo>
                      <a:pt x="15" y="23"/>
                      <a:pt x="15" y="19"/>
                      <a:pt x="13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30"/>
                      <a:pt x="14" y="31"/>
                      <a:pt x="11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1"/>
                      <a:pt x="5" y="27"/>
                      <a:pt x="5" y="26"/>
                    </a:cubicBezTo>
                    <a:cubicBezTo>
                      <a:pt x="0" y="21"/>
                      <a:pt x="2" y="18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7"/>
                      <a:pt x="7" y="7"/>
                    </a:cubicBezTo>
                    <a:cubicBezTo>
                      <a:pt x="7" y="7"/>
                      <a:pt x="7" y="5"/>
                      <a:pt x="7" y="5"/>
                    </a:cubicBezTo>
                    <a:cubicBezTo>
                      <a:pt x="7" y="4"/>
                      <a:pt x="9" y="0"/>
                      <a:pt x="15" y="0"/>
                    </a:cubicBezTo>
                    <a:cubicBezTo>
                      <a:pt x="25" y="0"/>
                      <a:pt x="33" y="4"/>
                      <a:pt x="43" y="4"/>
                    </a:cubicBezTo>
                    <a:cubicBezTo>
                      <a:pt x="43" y="5"/>
                      <a:pt x="43" y="6"/>
                      <a:pt x="4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Freeform 119"/>
              <p:cNvSpPr/>
              <p:nvPr/>
            </p:nvSpPr>
            <p:spPr bwMode="auto">
              <a:xfrm>
                <a:off x="2258697" y="1093020"/>
                <a:ext cx="33459" cy="29741"/>
              </a:xfrm>
              <a:custGeom>
                <a:avLst/>
                <a:gdLst>
                  <a:gd name="T0" fmla="*/ 14 w 14"/>
                  <a:gd name="T1" fmla="*/ 8 h 12"/>
                  <a:gd name="T2" fmla="*/ 10 w 14"/>
                  <a:gd name="T3" fmla="*/ 12 h 12"/>
                  <a:gd name="T4" fmla="*/ 0 w 14"/>
                  <a:gd name="T5" fmla="*/ 0 h 12"/>
                  <a:gd name="T6" fmla="*/ 14 w 14"/>
                  <a:gd name="T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14" y="8"/>
                    </a:moveTo>
                    <a:cubicBezTo>
                      <a:pt x="14" y="10"/>
                      <a:pt x="12" y="12"/>
                      <a:pt x="10" y="12"/>
                    </a:cubicBezTo>
                    <a:cubicBezTo>
                      <a:pt x="7" y="12"/>
                      <a:pt x="0" y="4"/>
                      <a:pt x="0" y="0"/>
                    </a:cubicBezTo>
                    <a:cubicBezTo>
                      <a:pt x="8" y="0"/>
                      <a:pt x="8" y="6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Freeform 120"/>
              <p:cNvSpPr/>
              <p:nvPr/>
            </p:nvSpPr>
            <p:spPr bwMode="auto">
              <a:xfrm>
                <a:off x="2279763" y="1188438"/>
                <a:ext cx="24784" cy="19827"/>
              </a:xfrm>
              <a:custGeom>
                <a:avLst/>
                <a:gdLst>
                  <a:gd name="T0" fmla="*/ 8 w 10"/>
                  <a:gd name="T1" fmla="*/ 0 h 8"/>
                  <a:gd name="T2" fmla="*/ 10 w 10"/>
                  <a:gd name="T3" fmla="*/ 4 h 8"/>
                  <a:gd name="T4" fmla="*/ 6 w 10"/>
                  <a:gd name="T5" fmla="*/ 8 h 8"/>
                  <a:gd name="T6" fmla="*/ 0 w 10"/>
                  <a:gd name="T7" fmla="*/ 8 h 8"/>
                  <a:gd name="T8" fmla="*/ 8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8" y="0"/>
                    </a:moveTo>
                    <a:cubicBezTo>
                      <a:pt x="9" y="1"/>
                      <a:pt x="10" y="2"/>
                      <a:pt x="10" y="4"/>
                    </a:cubicBezTo>
                    <a:cubicBezTo>
                      <a:pt x="10" y="8"/>
                      <a:pt x="7" y="8"/>
                      <a:pt x="6" y="8"/>
                    </a:cubicBezTo>
                    <a:cubicBezTo>
                      <a:pt x="3" y="8"/>
                      <a:pt x="2" y="7"/>
                      <a:pt x="0" y="8"/>
                    </a:cubicBezTo>
                    <a:cubicBezTo>
                      <a:pt x="1" y="3"/>
                      <a:pt x="4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Freeform 121"/>
              <p:cNvSpPr/>
              <p:nvPr/>
            </p:nvSpPr>
            <p:spPr bwMode="auto">
              <a:xfrm>
                <a:off x="2268610" y="1022385"/>
                <a:ext cx="128877" cy="70635"/>
              </a:xfrm>
              <a:custGeom>
                <a:avLst/>
                <a:gdLst>
                  <a:gd name="T0" fmla="*/ 35 w 53"/>
                  <a:gd name="T1" fmla="*/ 21 h 29"/>
                  <a:gd name="T2" fmla="*/ 22 w 53"/>
                  <a:gd name="T3" fmla="*/ 20 h 29"/>
                  <a:gd name="T4" fmla="*/ 12 w 53"/>
                  <a:gd name="T5" fmla="*/ 19 h 29"/>
                  <a:gd name="T6" fmla="*/ 4 w 53"/>
                  <a:gd name="T7" fmla="*/ 17 h 29"/>
                  <a:gd name="T8" fmla="*/ 13 w 53"/>
                  <a:gd name="T9" fmla="*/ 13 h 29"/>
                  <a:gd name="T10" fmla="*/ 13 w 53"/>
                  <a:gd name="T11" fmla="*/ 10 h 29"/>
                  <a:gd name="T12" fmla="*/ 3 w 53"/>
                  <a:gd name="T13" fmla="*/ 10 h 29"/>
                  <a:gd name="T14" fmla="*/ 5 w 53"/>
                  <a:gd name="T15" fmla="*/ 7 h 29"/>
                  <a:gd name="T16" fmla="*/ 0 w 53"/>
                  <a:gd name="T17" fmla="*/ 3 h 29"/>
                  <a:gd name="T18" fmla="*/ 9 w 53"/>
                  <a:gd name="T19" fmla="*/ 0 h 29"/>
                  <a:gd name="T20" fmla="*/ 20 w 53"/>
                  <a:gd name="T21" fmla="*/ 6 h 29"/>
                  <a:gd name="T22" fmla="*/ 26 w 53"/>
                  <a:gd name="T23" fmla="*/ 3 h 29"/>
                  <a:gd name="T24" fmla="*/ 35 w 53"/>
                  <a:gd name="T25" fmla="*/ 10 h 29"/>
                  <a:gd name="T26" fmla="*/ 39 w 53"/>
                  <a:gd name="T27" fmla="*/ 8 h 29"/>
                  <a:gd name="T28" fmla="*/ 47 w 53"/>
                  <a:gd name="T29" fmla="*/ 14 h 29"/>
                  <a:gd name="T30" fmla="*/ 45 w 53"/>
                  <a:gd name="T31" fmla="*/ 17 h 29"/>
                  <a:gd name="T32" fmla="*/ 53 w 53"/>
                  <a:gd name="T33" fmla="*/ 25 h 29"/>
                  <a:gd name="T34" fmla="*/ 48 w 53"/>
                  <a:gd name="T35" fmla="*/ 29 h 29"/>
                  <a:gd name="T36" fmla="*/ 35 w 53"/>
                  <a:gd name="T3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29">
                    <a:moveTo>
                      <a:pt x="35" y="21"/>
                    </a:moveTo>
                    <a:cubicBezTo>
                      <a:pt x="30" y="21"/>
                      <a:pt x="27" y="20"/>
                      <a:pt x="22" y="20"/>
                    </a:cubicBezTo>
                    <a:cubicBezTo>
                      <a:pt x="20" y="18"/>
                      <a:pt x="16" y="19"/>
                      <a:pt x="12" y="19"/>
                    </a:cubicBezTo>
                    <a:cubicBezTo>
                      <a:pt x="8" y="19"/>
                      <a:pt x="7" y="19"/>
                      <a:pt x="4" y="17"/>
                    </a:cubicBezTo>
                    <a:cubicBezTo>
                      <a:pt x="7" y="14"/>
                      <a:pt x="10" y="14"/>
                      <a:pt x="13" y="13"/>
                    </a:cubicBezTo>
                    <a:cubicBezTo>
                      <a:pt x="12" y="12"/>
                      <a:pt x="12" y="11"/>
                      <a:pt x="13" y="10"/>
                    </a:cubicBezTo>
                    <a:cubicBezTo>
                      <a:pt x="7" y="10"/>
                      <a:pt x="5" y="12"/>
                      <a:pt x="3" y="10"/>
                    </a:cubicBezTo>
                    <a:cubicBezTo>
                      <a:pt x="4" y="9"/>
                      <a:pt x="5" y="8"/>
                      <a:pt x="5" y="7"/>
                    </a:cubicBezTo>
                    <a:cubicBezTo>
                      <a:pt x="1" y="7"/>
                      <a:pt x="0" y="6"/>
                      <a:pt x="0" y="3"/>
                    </a:cubicBezTo>
                    <a:cubicBezTo>
                      <a:pt x="4" y="2"/>
                      <a:pt x="6" y="0"/>
                      <a:pt x="9" y="0"/>
                    </a:cubicBezTo>
                    <a:cubicBezTo>
                      <a:pt x="15" y="0"/>
                      <a:pt x="17" y="6"/>
                      <a:pt x="20" y="6"/>
                    </a:cubicBezTo>
                    <a:cubicBezTo>
                      <a:pt x="23" y="6"/>
                      <a:pt x="24" y="3"/>
                      <a:pt x="26" y="3"/>
                    </a:cubicBezTo>
                    <a:cubicBezTo>
                      <a:pt x="32" y="3"/>
                      <a:pt x="31" y="10"/>
                      <a:pt x="35" y="10"/>
                    </a:cubicBezTo>
                    <a:cubicBezTo>
                      <a:pt x="36" y="10"/>
                      <a:pt x="37" y="8"/>
                      <a:pt x="39" y="8"/>
                    </a:cubicBezTo>
                    <a:cubicBezTo>
                      <a:pt x="43" y="8"/>
                      <a:pt x="46" y="13"/>
                      <a:pt x="47" y="14"/>
                    </a:cubicBezTo>
                    <a:cubicBezTo>
                      <a:pt x="47" y="15"/>
                      <a:pt x="46" y="16"/>
                      <a:pt x="45" y="17"/>
                    </a:cubicBezTo>
                    <a:cubicBezTo>
                      <a:pt x="47" y="19"/>
                      <a:pt x="53" y="22"/>
                      <a:pt x="53" y="25"/>
                    </a:cubicBezTo>
                    <a:cubicBezTo>
                      <a:pt x="53" y="28"/>
                      <a:pt x="50" y="29"/>
                      <a:pt x="48" y="29"/>
                    </a:cubicBezTo>
                    <a:cubicBezTo>
                      <a:pt x="41" y="29"/>
                      <a:pt x="42" y="21"/>
                      <a:pt x="35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Freeform 122"/>
              <p:cNvSpPr/>
              <p:nvPr/>
            </p:nvSpPr>
            <p:spPr bwMode="auto">
              <a:xfrm>
                <a:off x="2319417" y="1083106"/>
                <a:ext cx="34698" cy="9914"/>
              </a:xfrm>
              <a:custGeom>
                <a:avLst/>
                <a:gdLst>
                  <a:gd name="T0" fmla="*/ 5 w 14"/>
                  <a:gd name="T1" fmla="*/ 4 h 4"/>
                  <a:gd name="T2" fmla="*/ 8 w 14"/>
                  <a:gd name="T3" fmla="*/ 0 h 4"/>
                  <a:gd name="T4" fmla="*/ 14 w 14"/>
                  <a:gd name="T5" fmla="*/ 2 h 4"/>
                  <a:gd name="T6" fmla="*/ 5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5" y="4"/>
                    </a:moveTo>
                    <a:cubicBezTo>
                      <a:pt x="0" y="4"/>
                      <a:pt x="7" y="0"/>
                      <a:pt x="8" y="0"/>
                    </a:cubicBezTo>
                    <a:cubicBezTo>
                      <a:pt x="11" y="0"/>
                      <a:pt x="12" y="1"/>
                      <a:pt x="14" y="2"/>
                    </a:cubicBezTo>
                    <a:cubicBezTo>
                      <a:pt x="13" y="4"/>
                      <a:pt x="10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reeform 123"/>
              <p:cNvSpPr/>
              <p:nvPr/>
            </p:nvSpPr>
            <p:spPr bwMode="auto">
              <a:xfrm>
                <a:off x="2447055" y="1122760"/>
                <a:ext cx="344498" cy="110289"/>
              </a:xfrm>
              <a:custGeom>
                <a:avLst/>
                <a:gdLst>
                  <a:gd name="T0" fmla="*/ 140 w 141"/>
                  <a:gd name="T1" fmla="*/ 30 h 45"/>
                  <a:gd name="T2" fmla="*/ 137 w 141"/>
                  <a:gd name="T3" fmla="*/ 34 h 45"/>
                  <a:gd name="T4" fmla="*/ 141 w 141"/>
                  <a:gd name="T5" fmla="*/ 34 h 45"/>
                  <a:gd name="T6" fmla="*/ 117 w 141"/>
                  <a:gd name="T7" fmla="*/ 44 h 45"/>
                  <a:gd name="T8" fmla="*/ 111 w 141"/>
                  <a:gd name="T9" fmla="*/ 40 h 45"/>
                  <a:gd name="T10" fmla="*/ 104 w 141"/>
                  <a:gd name="T11" fmla="*/ 44 h 45"/>
                  <a:gd name="T12" fmla="*/ 81 w 141"/>
                  <a:gd name="T13" fmla="*/ 44 h 45"/>
                  <a:gd name="T14" fmla="*/ 67 w 141"/>
                  <a:gd name="T15" fmla="*/ 39 h 45"/>
                  <a:gd name="T16" fmla="*/ 63 w 141"/>
                  <a:gd name="T17" fmla="*/ 39 h 45"/>
                  <a:gd name="T18" fmla="*/ 55 w 141"/>
                  <a:gd name="T19" fmla="*/ 44 h 45"/>
                  <a:gd name="T20" fmla="*/ 35 w 141"/>
                  <a:gd name="T21" fmla="*/ 31 h 45"/>
                  <a:gd name="T22" fmla="*/ 38 w 141"/>
                  <a:gd name="T23" fmla="*/ 27 h 45"/>
                  <a:gd name="T24" fmla="*/ 27 w 141"/>
                  <a:gd name="T25" fmla="*/ 12 h 45"/>
                  <a:gd name="T26" fmla="*/ 21 w 141"/>
                  <a:gd name="T27" fmla="*/ 15 h 45"/>
                  <a:gd name="T28" fmla="*/ 0 w 141"/>
                  <a:gd name="T29" fmla="*/ 5 h 45"/>
                  <a:gd name="T30" fmla="*/ 9 w 141"/>
                  <a:gd name="T31" fmla="*/ 0 h 45"/>
                  <a:gd name="T32" fmla="*/ 34 w 141"/>
                  <a:gd name="T33" fmla="*/ 11 h 45"/>
                  <a:gd name="T34" fmla="*/ 40 w 141"/>
                  <a:gd name="T35" fmla="*/ 8 h 45"/>
                  <a:gd name="T36" fmla="*/ 45 w 141"/>
                  <a:gd name="T37" fmla="*/ 8 h 45"/>
                  <a:gd name="T38" fmla="*/ 58 w 141"/>
                  <a:gd name="T39" fmla="*/ 17 h 45"/>
                  <a:gd name="T40" fmla="*/ 47 w 141"/>
                  <a:gd name="T41" fmla="*/ 17 h 45"/>
                  <a:gd name="T42" fmla="*/ 60 w 141"/>
                  <a:gd name="T43" fmla="*/ 23 h 45"/>
                  <a:gd name="T44" fmla="*/ 58 w 141"/>
                  <a:gd name="T45" fmla="*/ 25 h 45"/>
                  <a:gd name="T46" fmla="*/ 62 w 141"/>
                  <a:gd name="T47" fmla="*/ 26 h 45"/>
                  <a:gd name="T48" fmla="*/ 82 w 141"/>
                  <a:gd name="T49" fmla="*/ 30 h 45"/>
                  <a:gd name="T50" fmla="*/ 118 w 141"/>
                  <a:gd name="T51" fmla="*/ 23 h 45"/>
                  <a:gd name="T52" fmla="*/ 141 w 141"/>
                  <a:gd name="T53" fmla="*/ 31 h 45"/>
                  <a:gd name="T54" fmla="*/ 138 w 141"/>
                  <a:gd name="T55" fmla="*/ 31 h 45"/>
                  <a:gd name="T56" fmla="*/ 140 w 141"/>
                  <a:gd name="T57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1" h="45">
                    <a:moveTo>
                      <a:pt x="140" y="30"/>
                    </a:moveTo>
                    <a:cubicBezTo>
                      <a:pt x="139" y="31"/>
                      <a:pt x="138" y="32"/>
                      <a:pt x="137" y="34"/>
                    </a:cubicBezTo>
                    <a:cubicBezTo>
                      <a:pt x="139" y="34"/>
                      <a:pt x="141" y="34"/>
                      <a:pt x="141" y="34"/>
                    </a:cubicBezTo>
                    <a:cubicBezTo>
                      <a:pt x="140" y="44"/>
                      <a:pt x="127" y="44"/>
                      <a:pt x="117" y="44"/>
                    </a:cubicBezTo>
                    <a:cubicBezTo>
                      <a:pt x="113" y="44"/>
                      <a:pt x="112" y="42"/>
                      <a:pt x="111" y="40"/>
                    </a:cubicBezTo>
                    <a:cubicBezTo>
                      <a:pt x="107" y="40"/>
                      <a:pt x="107" y="42"/>
                      <a:pt x="104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75" y="45"/>
                      <a:pt x="66" y="44"/>
                      <a:pt x="67" y="39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1"/>
                      <a:pt x="58" y="44"/>
                      <a:pt x="55" y="44"/>
                    </a:cubicBezTo>
                    <a:cubicBezTo>
                      <a:pt x="49" y="44"/>
                      <a:pt x="35" y="37"/>
                      <a:pt x="35" y="31"/>
                    </a:cubicBezTo>
                    <a:cubicBezTo>
                      <a:pt x="35" y="29"/>
                      <a:pt x="37" y="27"/>
                      <a:pt x="38" y="27"/>
                    </a:cubicBezTo>
                    <a:cubicBezTo>
                      <a:pt x="33" y="21"/>
                      <a:pt x="32" y="17"/>
                      <a:pt x="27" y="12"/>
                    </a:cubicBezTo>
                    <a:cubicBezTo>
                      <a:pt x="25" y="14"/>
                      <a:pt x="23" y="15"/>
                      <a:pt x="21" y="15"/>
                    </a:cubicBezTo>
                    <a:cubicBezTo>
                      <a:pt x="18" y="15"/>
                      <a:pt x="0" y="7"/>
                      <a:pt x="0" y="5"/>
                    </a:cubicBezTo>
                    <a:cubicBezTo>
                      <a:pt x="0" y="0"/>
                      <a:pt x="5" y="0"/>
                      <a:pt x="9" y="0"/>
                    </a:cubicBezTo>
                    <a:cubicBezTo>
                      <a:pt x="22" y="0"/>
                      <a:pt x="24" y="11"/>
                      <a:pt x="34" y="11"/>
                    </a:cubicBezTo>
                    <a:cubicBezTo>
                      <a:pt x="37" y="11"/>
                      <a:pt x="38" y="10"/>
                      <a:pt x="40" y="8"/>
                    </a:cubicBezTo>
                    <a:cubicBezTo>
                      <a:pt x="42" y="8"/>
                      <a:pt x="45" y="8"/>
                      <a:pt x="45" y="8"/>
                    </a:cubicBezTo>
                    <a:cubicBezTo>
                      <a:pt x="42" y="15"/>
                      <a:pt x="56" y="13"/>
                      <a:pt x="58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9" y="25"/>
                      <a:pt x="56" y="20"/>
                      <a:pt x="60" y="23"/>
                    </a:cubicBezTo>
                    <a:cubicBezTo>
                      <a:pt x="59" y="24"/>
                      <a:pt x="58" y="24"/>
                      <a:pt x="58" y="25"/>
                    </a:cubicBezTo>
                    <a:cubicBezTo>
                      <a:pt x="58" y="29"/>
                      <a:pt x="61" y="27"/>
                      <a:pt x="62" y="26"/>
                    </a:cubicBezTo>
                    <a:cubicBezTo>
                      <a:pt x="69" y="28"/>
                      <a:pt x="75" y="30"/>
                      <a:pt x="82" y="30"/>
                    </a:cubicBezTo>
                    <a:cubicBezTo>
                      <a:pt x="98" y="30"/>
                      <a:pt x="103" y="23"/>
                      <a:pt x="118" y="23"/>
                    </a:cubicBezTo>
                    <a:cubicBezTo>
                      <a:pt x="129" y="23"/>
                      <a:pt x="137" y="23"/>
                      <a:pt x="141" y="31"/>
                    </a:cubicBezTo>
                    <a:cubicBezTo>
                      <a:pt x="140" y="31"/>
                      <a:pt x="139" y="31"/>
                      <a:pt x="138" y="31"/>
                    </a:cubicBezTo>
                    <a:lnTo>
                      <a:pt x="140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Freeform 124"/>
              <p:cNvSpPr/>
              <p:nvPr/>
            </p:nvSpPr>
            <p:spPr bwMode="auto">
              <a:xfrm>
                <a:off x="2452012" y="1181002"/>
                <a:ext cx="60721" cy="47090"/>
              </a:xfrm>
              <a:custGeom>
                <a:avLst/>
                <a:gdLst>
                  <a:gd name="T0" fmla="*/ 4 w 25"/>
                  <a:gd name="T1" fmla="*/ 7 h 19"/>
                  <a:gd name="T2" fmla="*/ 13 w 25"/>
                  <a:gd name="T3" fmla="*/ 0 h 19"/>
                  <a:gd name="T4" fmla="*/ 25 w 25"/>
                  <a:gd name="T5" fmla="*/ 9 h 19"/>
                  <a:gd name="T6" fmla="*/ 19 w 25"/>
                  <a:gd name="T7" fmla="*/ 19 h 19"/>
                  <a:gd name="T8" fmla="*/ 0 w 25"/>
                  <a:gd name="T9" fmla="*/ 11 h 19"/>
                  <a:gd name="T10" fmla="*/ 4 w 25"/>
                  <a:gd name="T11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9">
                    <a:moveTo>
                      <a:pt x="4" y="7"/>
                    </a:moveTo>
                    <a:cubicBezTo>
                      <a:pt x="7" y="7"/>
                      <a:pt x="6" y="0"/>
                      <a:pt x="13" y="0"/>
                    </a:cubicBezTo>
                    <a:cubicBezTo>
                      <a:pt x="18" y="0"/>
                      <a:pt x="25" y="6"/>
                      <a:pt x="25" y="9"/>
                    </a:cubicBezTo>
                    <a:cubicBezTo>
                      <a:pt x="25" y="14"/>
                      <a:pt x="23" y="19"/>
                      <a:pt x="19" y="19"/>
                    </a:cubicBezTo>
                    <a:cubicBezTo>
                      <a:pt x="17" y="19"/>
                      <a:pt x="0" y="11"/>
                      <a:pt x="0" y="11"/>
                    </a:cubicBezTo>
                    <a:cubicBezTo>
                      <a:pt x="0" y="8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Freeform 125"/>
              <p:cNvSpPr/>
              <p:nvPr/>
            </p:nvSpPr>
            <p:spPr bwMode="auto">
              <a:xfrm>
                <a:off x="2458208" y="1093020"/>
                <a:ext cx="57003" cy="17349"/>
              </a:xfrm>
              <a:custGeom>
                <a:avLst/>
                <a:gdLst>
                  <a:gd name="T0" fmla="*/ 19 w 23"/>
                  <a:gd name="T1" fmla="*/ 0 h 7"/>
                  <a:gd name="T2" fmla="*/ 23 w 23"/>
                  <a:gd name="T3" fmla="*/ 0 h 7"/>
                  <a:gd name="T4" fmla="*/ 23 w 23"/>
                  <a:gd name="T5" fmla="*/ 4 h 7"/>
                  <a:gd name="T6" fmla="*/ 18 w 23"/>
                  <a:gd name="T7" fmla="*/ 7 h 7"/>
                  <a:gd name="T8" fmla="*/ 0 w 23"/>
                  <a:gd name="T9" fmla="*/ 4 h 7"/>
                  <a:gd name="T10" fmla="*/ 19 w 2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7">
                    <a:moveTo>
                      <a:pt x="19" y="0"/>
                    </a:moveTo>
                    <a:cubicBezTo>
                      <a:pt x="22" y="0"/>
                      <a:pt x="20" y="1"/>
                      <a:pt x="23" y="0"/>
                    </a:cubicBezTo>
                    <a:cubicBezTo>
                      <a:pt x="23" y="2"/>
                      <a:pt x="23" y="3"/>
                      <a:pt x="23" y="4"/>
                    </a:cubicBezTo>
                    <a:cubicBezTo>
                      <a:pt x="23" y="5"/>
                      <a:pt x="21" y="7"/>
                      <a:pt x="18" y="7"/>
                    </a:cubicBezTo>
                    <a:cubicBezTo>
                      <a:pt x="17" y="7"/>
                      <a:pt x="0" y="4"/>
                      <a:pt x="0" y="4"/>
                    </a:cubicBezTo>
                    <a:cubicBezTo>
                      <a:pt x="3" y="1"/>
                      <a:pt x="13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Freeform 126"/>
              <p:cNvSpPr/>
              <p:nvPr/>
            </p:nvSpPr>
            <p:spPr bwMode="auto">
              <a:xfrm>
                <a:off x="2417315" y="1042212"/>
                <a:ext cx="65678" cy="50808"/>
              </a:xfrm>
              <a:custGeom>
                <a:avLst/>
                <a:gdLst>
                  <a:gd name="T0" fmla="*/ 7 w 27"/>
                  <a:gd name="T1" fmla="*/ 18 h 21"/>
                  <a:gd name="T2" fmla="*/ 9 w 27"/>
                  <a:gd name="T3" fmla="*/ 15 h 21"/>
                  <a:gd name="T4" fmla="*/ 0 w 27"/>
                  <a:gd name="T5" fmla="*/ 4 h 21"/>
                  <a:gd name="T6" fmla="*/ 7 w 27"/>
                  <a:gd name="T7" fmla="*/ 0 h 21"/>
                  <a:gd name="T8" fmla="*/ 17 w 27"/>
                  <a:gd name="T9" fmla="*/ 4 h 21"/>
                  <a:gd name="T10" fmla="*/ 27 w 27"/>
                  <a:gd name="T11" fmla="*/ 10 h 21"/>
                  <a:gd name="T12" fmla="*/ 27 w 27"/>
                  <a:gd name="T13" fmla="*/ 18 h 21"/>
                  <a:gd name="T14" fmla="*/ 7 w 27"/>
                  <a:gd name="T1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1">
                    <a:moveTo>
                      <a:pt x="7" y="18"/>
                    </a:moveTo>
                    <a:cubicBezTo>
                      <a:pt x="7" y="16"/>
                      <a:pt x="9" y="15"/>
                      <a:pt x="9" y="15"/>
                    </a:cubicBezTo>
                    <a:cubicBezTo>
                      <a:pt x="6" y="11"/>
                      <a:pt x="0" y="10"/>
                      <a:pt x="0" y="4"/>
                    </a:cubicBezTo>
                    <a:cubicBezTo>
                      <a:pt x="0" y="1"/>
                      <a:pt x="4" y="0"/>
                      <a:pt x="7" y="0"/>
                    </a:cubicBezTo>
                    <a:cubicBezTo>
                      <a:pt x="7" y="2"/>
                      <a:pt x="13" y="4"/>
                      <a:pt x="17" y="4"/>
                    </a:cubicBezTo>
                    <a:cubicBezTo>
                      <a:pt x="17" y="11"/>
                      <a:pt x="27" y="4"/>
                      <a:pt x="27" y="10"/>
                    </a:cubicBezTo>
                    <a:cubicBezTo>
                      <a:pt x="27" y="13"/>
                      <a:pt x="26" y="15"/>
                      <a:pt x="27" y="18"/>
                    </a:cubicBezTo>
                    <a:cubicBezTo>
                      <a:pt x="17" y="20"/>
                      <a:pt x="7" y="21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Freeform 127"/>
              <p:cNvSpPr/>
              <p:nvPr/>
            </p:nvSpPr>
            <p:spPr bwMode="auto">
              <a:xfrm>
                <a:off x="2392530" y="992644"/>
                <a:ext cx="24784" cy="14870"/>
              </a:xfrm>
              <a:custGeom>
                <a:avLst/>
                <a:gdLst>
                  <a:gd name="T0" fmla="*/ 10 w 10"/>
                  <a:gd name="T1" fmla="*/ 0 h 6"/>
                  <a:gd name="T2" fmla="*/ 10 w 10"/>
                  <a:gd name="T3" fmla="*/ 6 h 6"/>
                  <a:gd name="T4" fmla="*/ 5 w 10"/>
                  <a:gd name="T5" fmla="*/ 6 h 6"/>
                  <a:gd name="T6" fmla="*/ 0 w 10"/>
                  <a:gd name="T7" fmla="*/ 0 h 6"/>
                  <a:gd name="T8" fmla="*/ 10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0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0" y="4"/>
                      <a:pt x="0" y="0"/>
                    </a:cubicBezTo>
                    <a:cubicBezTo>
                      <a:pt x="4" y="0"/>
                      <a:pt x="8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Freeform 128"/>
              <p:cNvSpPr/>
              <p:nvPr/>
            </p:nvSpPr>
            <p:spPr bwMode="auto">
              <a:xfrm>
                <a:off x="2463165" y="931923"/>
                <a:ext cx="218099" cy="146226"/>
              </a:xfrm>
              <a:custGeom>
                <a:avLst/>
                <a:gdLst>
                  <a:gd name="T0" fmla="*/ 59 w 89"/>
                  <a:gd name="T1" fmla="*/ 24 h 60"/>
                  <a:gd name="T2" fmla="*/ 63 w 89"/>
                  <a:gd name="T3" fmla="*/ 24 h 60"/>
                  <a:gd name="T4" fmla="*/ 63 w 89"/>
                  <a:gd name="T5" fmla="*/ 20 h 60"/>
                  <a:gd name="T6" fmla="*/ 61 w 89"/>
                  <a:gd name="T7" fmla="*/ 18 h 60"/>
                  <a:gd name="T8" fmla="*/ 64 w 89"/>
                  <a:gd name="T9" fmla="*/ 18 h 60"/>
                  <a:gd name="T10" fmla="*/ 68 w 89"/>
                  <a:gd name="T11" fmla="*/ 23 h 60"/>
                  <a:gd name="T12" fmla="*/ 71 w 89"/>
                  <a:gd name="T13" fmla="*/ 27 h 60"/>
                  <a:gd name="T14" fmla="*/ 69 w 89"/>
                  <a:gd name="T15" fmla="*/ 32 h 60"/>
                  <a:gd name="T16" fmla="*/ 74 w 89"/>
                  <a:gd name="T17" fmla="*/ 32 h 60"/>
                  <a:gd name="T18" fmla="*/ 88 w 89"/>
                  <a:gd name="T19" fmla="*/ 35 h 60"/>
                  <a:gd name="T20" fmla="*/ 88 w 89"/>
                  <a:gd name="T21" fmla="*/ 40 h 60"/>
                  <a:gd name="T22" fmla="*/ 81 w 89"/>
                  <a:gd name="T23" fmla="*/ 41 h 60"/>
                  <a:gd name="T24" fmla="*/ 68 w 89"/>
                  <a:gd name="T25" fmla="*/ 50 h 60"/>
                  <a:gd name="T26" fmla="*/ 63 w 89"/>
                  <a:gd name="T27" fmla="*/ 45 h 60"/>
                  <a:gd name="T28" fmla="*/ 60 w 89"/>
                  <a:gd name="T29" fmla="*/ 49 h 60"/>
                  <a:gd name="T30" fmla="*/ 64 w 89"/>
                  <a:gd name="T31" fmla="*/ 55 h 60"/>
                  <a:gd name="T32" fmla="*/ 58 w 89"/>
                  <a:gd name="T33" fmla="*/ 55 h 60"/>
                  <a:gd name="T34" fmla="*/ 58 w 89"/>
                  <a:gd name="T35" fmla="*/ 58 h 60"/>
                  <a:gd name="T36" fmla="*/ 48 w 89"/>
                  <a:gd name="T37" fmla="*/ 53 h 60"/>
                  <a:gd name="T38" fmla="*/ 41 w 89"/>
                  <a:gd name="T39" fmla="*/ 60 h 60"/>
                  <a:gd name="T40" fmla="*/ 30 w 89"/>
                  <a:gd name="T41" fmla="*/ 55 h 60"/>
                  <a:gd name="T42" fmla="*/ 33 w 89"/>
                  <a:gd name="T43" fmla="*/ 53 h 60"/>
                  <a:gd name="T44" fmla="*/ 21 w 89"/>
                  <a:gd name="T45" fmla="*/ 45 h 60"/>
                  <a:gd name="T46" fmla="*/ 42 w 89"/>
                  <a:gd name="T47" fmla="*/ 40 h 60"/>
                  <a:gd name="T48" fmla="*/ 31 w 89"/>
                  <a:gd name="T49" fmla="*/ 37 h 60"/>
                  <a:gd name="T50" fmla="*/ 22 w 89"/>
                  <a:gd name="T51" fmla="*/ 40 h 60"/>
                  <a:gd name="T52" fmla="*/ 18 w 89"/>
                  <a:gd name="T53" fmla="*/ 36 h 60"/>
                  <a:gd name="T54" fmla="*/ 12 w 89"/>
                  <a:gd name="T55" fmla="*/ 38 h 60"/>
                  <a:gd name="T56" fmla="*/ 10 w 89"/>
                  <a:gd name="T57" fmla="*/ 35 h 60"/>
                  <a:gd name="T58" fmla="*/ 16 w 89"/>
                  <a:gd name="T59" fmla="*/ 32 h 60"/>
                  <a:gd name="T60" fmla="*/ 0 w 89"/>
                  <a:gd name="T61" fmla="*/ 23 h 60"/>
                  <a:gd name="T62" fmla="*/ 4 w 89"/>
                  <a:gd name="T63" fmla="*/ 23 h 60"/>
                  <a:gd name="T64" fmla="*/ 13 w 89"/>
                  <a:gd name="T65" fmla="*/ 25 h 60"/>
                  <a:gd name="T66" fmla="*/ 15 w 89"/>
                  <a:gd name="T67" fmla="*/ 23 h 60"/>
                  <a:gd name="T68" fmla="*/ 2 w 89"/>
                  <a:gd name="T69" fmla="*/ 17 h 60"/>
                  <a:gd name="T70" fmla="*/ 9 w 89"/>
                  <a:gd name="T71" fmla="*/ 14 h 60"/>
                  <a:gd name="T72" fmla="*/ 17 w 89"/>
                  <a:gd name="T73" fmla="*/ 16 h 60"/>
                  <a:gd name="T74" fmla="*/ 20 w 89"/>
                  <a:gd name="T75" fmla="*/ 13 h 60"/>
                  <a:gd name="T76" fmla="*/ 12 w 89"/>
                  <a:gd name="T77" fmla="*/ 13 h 60"/>
                  <a:gd name="T78" fmla="*/ 8 w 89"/>
                  <a:gd name="T79" fmla="*/ 8 h 60"/>
                  <a:gd name="T80" fmla="*/ 19 w 89"/>
                  <a:gd name="T81" fmla="*/ 6 h 60"/>
                  <a:gd name="T82" fmla="*/ 24 w 89"/>
                  <a:gd name="T83" fmla="*/ 6 h 60"/>
                  <a:gd name="T84" fmla="*/ 15 w 89"/>
                  <a:gd name="T85" fmla="*/ 0 h 60"/>
                  <a:gd name="T86" fmla="*/ 33 w 89"/>
                  <a:gd name="T87" fmla="*/ 3 h 60"/>
                  <a:gd name="T88" fmla="*/ 43 w 89"/>
                  <a:gd name="T89" fmla="*/ 15 h 60"/>
                  <a:gd name="T90" fmla="*/ 54 w 89"/>
                  <a:gd name="T91" fmla="*/ 16 h 60"/>
                  <a:gd name="T92" fmla="*/ 59 w 89"/>
                  <a:gd name="T9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9" h="60">
                    <a:moveTo>
                      <a:pt x="59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8"/>
                      <a:pt x="63" y="18"/>
                      <a:pt x="64" y="18"/>
                    </a:cubicBezTo>
                    <a:cubicBezTo>
                      <a:pt x="68" y="18"/>
                      <a:pt x="68" y="20"/>
                      <a:pt x="68" y="23"/>
                    </a:cubicBezTo>
                    <a:cubicBezTo>
                      <a:pt x="68" y="25"/>
                      <a:pt x="71" y="25"/>
                      <a:pt x="71" y="27"/>
                    </a:cubicBezTo>
                    <a:cubicBezTo>
                      <a:pt x="71" y="29"/>
                      <a:pt x="69" y="30"/>
                      <a:pt x="69" y="32"/>
                    </a:cubicBezTo>
                    <a:cubicBezTo>
                      <a:pt x="69" y="34"/>
                      <a:pt x="74" y="32"/>
                      <a:pt x="74" y="32"/>
                    </a:cubicBezTo>
                    <a:cubicBezTo>
                      <a:pt x="77" y="32"/>
                      <a:pt x="85" y="35"/>
                      <a:pt x="88" y="35"/>
                    </a:cubicBezTo>
                    <a:cubicBezTo>
                      <a:pt x="88" y="37"/>
                      <a:pt x="89" y="39"/>
                      <a:pt x="88" y="40"/>
                    </a:cubicBezTo>
                    <a:cubicBezTo>
                      <a:pt x="87" y="41"/>
                      <a:pt x="84" y="41"/>
                      <a:pt x="81" y="41"/>
                    </a:cubicBezTo>
                    <a:cubicBezTo>
                      <a:pt x="76" y="42"/>
                      <a:pt x="72" y="50"/>
                      <a:pt x="68" y="50"/>
                    </a:cubicBezTo>
                    <a:cubicBezTo>
                      <a:pt x="64" y="50"/>
                      <a:pt x="64" y="48"/>
                      <a:pt x="63" y="45"/>
                    </a:cubicBezTo>
                    <a:cubicBezTo>
                      <a:pt x="62" y="46"/>
                      <a:pt x="61" y="47"/>
                      <a:pt x="60" y="49"/>
                    </a:cubicBezTo>
                    <a:cubicBezTo>
                      <a:pt x="62" y="52"/>
                      <a:pt x="63" y="52"/>
                      <a:pt x="64" y="55"/>
                    </a:cubicBezTo>
                    <a:cubicBezTo>
                      <a:pt x="58" y="55"/>
                      <a:pt x="58" y="55"/>
                      <a:pt x="58" y="55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6" y="59"/>
                      <a:pt x="51" y="55"/>
                      <a:pt x="48" y="53"/>
                    </a:cubicBezTo>
                    <a:cubicBezTo>
                      <a:pt x="48" y="58"/>
                      <a:pt x="46" y="60"/>
                      <a:pt x="41" y="60"/>
                    </a:cubicBezTo>
                    <a:cubicBezTo>
                      <a:pt x="37" y="60"/>
                      <a:pt x="30" y="59"/>
                      <a:pt x="30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29" y="53"/>
                      <a:pt x="21" y="50"/>
                      <a:pt x="21" y="45"/>
                    </a:cubicBezTo>
                    <a:cubicBezTo>
                      <a:pt x="21" y="40"/>
                      <a:pt x="38" y="41"/>
                      <a:pt x="42" y="40"/>
                    </a:cubicBezTo>
                    <a:cubicBezTo>
                      <a:pt x="38" y="39"/>
                      <a:pt x="35" y="37"/>
                      <a:pt x="31" y="37"/>
                    </a:cubicBezTo>
                    <a:cubicBezTo>
                      <a:pt x="26" y="37"/>
                      <a:pt x="25" y="40"/>
                      <a:pt x="22" y="40"/>
                    </a:cubicBezTo>
                    <a:cubicBezTo>
                      <a:pt x="19" y="40"/>
                      <a:pt x="19" y="38"/>
                      <a:pt x="18" y="36"/>
                    </a:cubicBezTo>
                    <a:cubicBezTo>
                      <a:pt x="15" y="37"/>
                      <a:pt x="14" y="38"/>
                      <a:pt x="12" y="38"/>
                    </a:cubicBezTo>
                    <a:cubicBezTo>
                      <a:pt x="10" y="38"/>
                      <a:pt x="10" y="37"/>
                      <a:pt x="10" y="35"/>
                    </a:cubicBezTo>
                    <a:cubicBezTo>
                      <a:pt x="13" y="34"/>
                      <a:pt x="15" y="34"/>
                      <a:pt x="16" y="32"/>
                    </a:cubicBezTo>
                    <a:cubicBezTo>
                      <a:pt x="7" y="32"/>
                      <a:pt x="0" y="31"/>
                      <a:pt x="0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10" y="25"/>
                      <a:pt x="13" y="25"/>
                    </a:cubicBezTo>
                    <a:cubicBezTo>
                      <a:pt x="14" y="25"/>
                      <a:pt x="15" y="23"/>
                      <a:pt x="15" y="23"/>
                    </a:cubicBezTo>
                    <a:cubicBezTo>
                      <a:pt x="11" y="22"/>
                      <a:pt x="2" y="20"/>
                      <a:pt x="2" y="17"/>
                    </a:cubicBezTo>
                    <a:cubicBezTo>
                      <a:pt x="2" y="14"/>
                      <a:pt x="7" y="14"/>
                      <a:pt x="9" y="14"/>
                    </a:cubicBezTo>
                    <a:cubicBezTo>
                      <a:pt x="13" y="14"/>
                      <a:pt x="15" y="16"/>
                      <a:pt x="17" y="16"/>
                    </a:cubicBezTo>
                    <a:cubicBezTo>
                      <a:pt x="19" y="16"/>
                      <a:pt x="19" y="14"/>
                      <a:pt x="20" y="13"/>
                    </a:cubicBezTo>
                    <a:cubicBezTo>
                      <a:pt x="17" y="11"/>
                      <a:pt x="14" y="13"/>
                      <a:pt x="12" y="13"/>
                    </a:cubicBezTo>
                    <a:cubicBezTo>
                      <a:pt x="11" y="13"/>
                      <a:pt x="8" y="9"/>
                      <a:pt x="8" y="8"/>
                    </a:cubicBezTo>
                    <a:cubicBezTo>
                      <a:pt x="12" y="6"/>
                      <a:pt x="14" y="5"/>
                      <a:pt x="19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1" y="4"/>
                      <a:pt x="16" y="4"/>
                      <a:pt x="15" y="0"/>
                    </a:cubicBezTo>
                    <a:cubicBezTo>
                      <a:pt x="23" y="0"/>
                      <a:pt x="28" y="1"/>
                      <a:pt x="33" y="3"/>
                    </a:cubicBezTo>
                    <a:cubicBezTo>
                      <a:pt x="39" y="5"/>
                      <a:pt x="38" y="14"/>
                      <a:pt x="43" y="15"/>
                    </a:cubicBezTo>
                    <a:cubicBezTo>
                      <a:pt x="47" y="17"/>
                      <a:pt x="50" y="14"/>
                      <a:pt x="54" y="16"/>
                    </a:cubicBezTo>
                    <a:cubicBezTo>
                      <a:pt x="58" y="18"/>
                      <a:pt x="57" y="21"/>
                      <a:pt x="5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Freeform 129"/>
              <p:cNvSpPr/>
              <p:nvPr/>
            </p:nvSpPr>
            <p:spPr bwMode="auto">
              <a:xfrm>
                <a:off x="2637892" y="1544089"/>
                <a:ext cx="143747" cy="90462"/>
              </a:xfrm>
              <a:custGeom>
                <a:avLst/>
                <a:gdLst>
                  <a:gd name="T0" fmla="*/ 5 w 59"/>
                  <a:gd name="T1" fmla="*/ 25 h 37"/>
                  <a:gd name="T2" fmla="*/ 8 w 59"/>
                  <a:gd name="T3" fmla="*/ 21 h 37"/>
                  <a:gd name="T4" fmla="*/ 8 w 59"/>
                  <a:gd name="T5" fmla="*/ 17 h 37"/>
                  <a:gd name="T6" fmla="*/ 17 w 59"/>
                  <a:gd name="T7" fmla="*/ 0 h 37"/>
                  <a:gd name="T8" fmla="*/ 21 w 59"/>
                  <a:gd name="T9" fmla="*/ 8 h 37"/>
                  <a:gd name="T10" fmla="*/ 24 w 59"/>
                  <a:gd name="T11" fmla="*/ 6 h 37"/>
                  <a:gd name="T12" fmla="*/ 44 w 59"/>
                  <a:gd name="T13" fmla="*/ 17 h 37"/>
                  <a:gd name="T14" fmla="*/ 46 w 59"/>
                  <a:gd name="T15" fmla="*/ 22 h 37"/>
                  <a:gd name="T16" fmla="*/ 59 w 59"/>
                  <a:gd name="T17" fmla="*/ 28 h 37"/>
                  <a:gd name="T18" fmla="*/ 49 w 59"/>
                  <a:gd name="T19" fmla="*/ 31 h 37"/>
                  <a:gd name="T20" fmla="*/ 41 w 59"/>
                  <a:gd name="T21" fmla="*/ 31 h 37"/>
                  <a:gd name="T22" fmla="*/ 30 w 59"/>
                  <a:gd name="T23" fmla="*/ 24 h 37"/>
                  <a:gd name="T24" fmla="*/ 17 w 59"/>
                  <a:gd name="T25" fmla="*/ 34 h 37"/>
                  <a:gd name="T26" fmla="*/ 15 w 59"/>
                  <a:gd name="T27" fmla="*/ 37 h 37"/>
                  <a:gd name="T28" fmla="*/ 13 w 59"/>
                  <a:gd name="T29" fmla="*/ 31 h 37"/>
                  <a:gd name="T30" fmla="*/ 0 w 59"/>
                  <a:gd name="T31" fmla="*/ 31 h 37"/>
                  <a:gd name="T32" fmla="*/ 5 w 59"/>
                  <a:gd name="T33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37">
                    <a:moveTo>
                      <a:pt x="5" y="25"/>
                    </a:moveTo>
                    <a:cubicBezTo>
                      <a:pt x="6" y="24"/>
                      <a:pt x="8" y="23"/>
                      <a:pt x="8" y="21"/>
                    </a:cubicBezTo>
                    <a:cubicBezTo>
                      <a:pt x="8" y="19"/>
                      <a:pt x="8" y="20"/>
                      <a:pt x="8" y="17"/>
                    </a:cubicBezTo>
                    <a:cubicBezTo>
                      <a:pt x="8" y="12"/>
                      <a:pt x="9" y="1"/>
                      <a:pt x="17" y="0"/>
                    </a:cubicBezTo>
                    <a:cubicBezTo>
                      <a:pt x="18" y="4"/>
                      <a:pt x="20" y="5"/>
                      <a:pt x="21" y="8"/>
                    </a:cubicBezTo>
                    <a:cubicBezTo>
                      <a:pt x="22" y="7"/>
                      <a:pt x="23" y="6"/>
                      <a:pt x="24" y="6"/>
                    </a:cubicBezTo>
                    <a:cubicBezTo>
                      <a:pt x="30" y="13"/>
                      <a:pt x="39" y="10"/>
                      <a:pt x="44" y="17"/>
                    </a:cubicBezTo>
                    <a:cubicBezTo>
                      <a:pt x="46" y="19"/>
                      <a:pt x="45" y="21"/>
                      <a:pt x="46" y="22"/>
                    </a:cubicBezTo>
                    <a:cubicBezTo>
                      <a:pt x="51" y="26"/>
                      <a:pt x="56" y="24"/>
                      <a:pt x="59" y="28"/>
                    </a:cubicBezTo>
                    <a:cubicBezTo>
                      <a:pt x="55" y="30"/>
                      <a:pt x="53" y="31"/>
                      <a:pt x="49" y="31"/>
                    </a:cubicBezTo>
                    <a:cubicBezTo>
                      <a:pt x="46" y="31"/>
                      <a:pt x="44" y="31"/>
                      <a:pt x="41" y="31"/>
                    </a:cubicBezTo>
                    <a:cubicBezTo>
                      <a:pt x="41" y="31"/>
                      <a:pt x="32" y="24"/>
                      <a:pt x="30" y="24"/>
                    </a:cubicBezTo>
                    <a:cubicBezTo>
                      <a:pt x="30" y="30"/>
                      <a:pt x="21" y="36"/>
                      <a:pt x="17" y="34"/>
                    </a:cubicBezTo>
                    <a:cubicBezTo>
                      <a:pt x="16" y="36"/>
                      <a:pt x="16" y="37"/>
                      <a:pt x="15" y="37"/>
                    </a:cubicBezTo>
                    <a:cubicBezTo>
                      <a:pt x="11" y="37"/>
                      <a:pt x="12" y="34"/>
                      <a:pt x="13" y="31"/>
                    </a:cubicBezTo>
                    <a:cubicBezTo>
                      <a:pt x="8" y="30"/>
                      <a:pt x="3" y="31"/>
                      <a:pt x="0" y="31"/>
                    </a:cubicBezTo>
                    <a:cubicBezTo>
                      <a:pt x="1" y="26"/>
                      <a:pt x="4" y="26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Freeform 130"/>
              <p:cNvSpPr/>
              <p:nvPr/>
            </p:nvSpPr>
            <p:spPr bwMode="auto">
              <a:xfrm>
                <a:off x="2839882" y="1452388"/>
                <a:ext cx="44611" cy="44611"/>
              </a:xfrm>
              <a:custGeom>
                <a:avLst/>
                <a:gdLst>
                  <a:gd name="T0" fmla="*/ 18 w 18"/>
                  <a:gd name="T1" fmla="*/ 12 h 18"/>
                  <a:gd name="T2" fmla="*/ 7 w 18"/>
                  <a:gd name="T3" fmla="*/ 18 h 18"/>
                  <a:gd name="T4" fmla="*/ 0 w 18"/>
                  <a:gd name="T5" fmla="*/ 12 h 18"/>
                  <a:gd name="T6" fmla="*/ 18 w 18"/>
                  <a:gd name="T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cubicBezTo>
                      <a:pt x="18" y="16"/>
                      <a:pt x="11" y="18"/>
                      <a:pt x="7" y="18"/>
                    </a:cubicBezTo>
                    <a:cubicBezTo>
                      <a:pt x="3" y="18"/>
                      <a:pt x="0" y="15"/>
                      <a:pt x="0" y="12"/>
                    </a:cubicBezTo>
                    <a:cubicBezTo>
                      <a:pt x="0" y="0"/>
                      <a:pt x="18" y="2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Freeform 131"/>
              <p:cNvSpPr/>
              <p:nvPr/>
            </p:nvSpPr>
            <p:spPr bwMode="auto">
              <a:xfrm>
                <a:off x="2711005" y="1637029"/>
                <a:ext cx="33459" cy="26024"/>
              </a:xfrm>
              <a:custGeom>
                <a:avLst/>
                <a:gdLst>
                  <a:gd name="T0" fmla="*/ 6 w 14"/>
                  <a:gd name="T1" fmla="*/ 1 h 11"/>
                  <a:gd name="T2" fmla="*/ 14 w 14"/>
                  <a:gd name="T3" fmla="*/ 2 h 11"/>
                  <a:gd name="T4" fmla="*/ 0 w 14"/>
                  <a:gd name="T5" fmla="*/ 11 h 11"/>
                  <a:gd name="T6" fmla="*/ 0 w 14"/>
                  <a:gd name="T7" fmla="*/ 8 h 11"/>
                  <a:gd name="T8" fmla="*/ 6 w 14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1"/>
                    </a:moveTo>
                    <a:cubicBezTo>
                      <a:pt x="12" y="0"/>
                      <a:pt x="11" y="0"/>
                      <a:pt x="14" y="2"/>
                    </a:cubicBezTo>
                    <a:cubicBezTo>
                      <a:pt x="12" y="5"/>
                      <a:pt x="5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6" y="2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Freeform 132"/>
              <p:cNvSpPr/>
              <p:nvPr/>
            </p:nvSpPr>
            <p:spPr bwMode="auto">
              <a:xfrm>
                <a:off x="2766769" y="1259073"/>
                <a:ext cx="95419" cy="39654"/>
              </a:xfrm>
              <a:custGeom>
                <a:avLst/>
                <a:gdLst>
                  <a:gd name="T0" fmla="*/ 14 w 39"/>
                  <a:gd name="T1" fmla="*/ 16 h 16"/>
                  <a:gd name="T2" fmla="*/ 6 w 39"/>
                  <a:gd name="T3" fmla="*/ 10 h 16"/>
                  <a:gd name="T4" fmla="*/ 0 w 39"/>
                  <a:gd name="T5" fmla="*/ 4 h 16"/>
                  <a:gd name="T6" fmla="*/ 5 w 39"/>
                  <a:gd name="T7" fmla="*/ 0 h 16"/>
                  <a:gd name="T8" fmla="*/ 19 w 39"/>
                  <a:gd name="T9" fmla="*/ 2 h 16"/>
                  <a:gd name="T10" fmla="*/ 39 w 39"/>
                  <a:gd name="T11" fmla="*/ 11 h 16"/>
                  <a:gd name="T12" fmla="*/ 33 w 39"/>
                  <a:gd name="T13" fmla="*/ 15 h 16"/>
                  <a:gd name="T14" fmla="*/ 25 w 39"/>
                  <a:gd name="T15" fmla="*/ 13 h 16"/>
                  <a:gd name="T16" fmla="*/ 14 w 39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16">
                    <a:moveTo>
                      <a:pt x="14" y="16"/>
                    </a:moveTo>
                    <a:cubicBezTo>
                      <a:pt x="8" y="16"/>
                      <a:pt x="4" y="15"/>
                      <a:pt x="6" y="10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11" y="0"/>
                      <a:pt x="13" y="2"/>
                      <a:pt x="19" y="2"/>
                    </a:cubicBezTo>
                    <a:cubicBezTo>
                      <a:pt x="27" y="2"/>
                      <a:pt x="33" y="8"/>
                      <a:pt x="39" y="11"/>
                    </a:cubicBezTo>
                    <a:cubicBezTo>
                      <a:pt x="38" y="13"/>
                      <a:pt x="36" y="15"/>
                      <a:pt x="33" y="15"/>
                    </a:cubicBezTo>
                    <a:cubicBezTo>
                      <a:pt x="30" y="15"/>
                      <a:pt x="28" y="13"/>
                      <a:pt x="25" y="13"/>
                    </a:cubicBezTo>
                    <a:cubicBezTo>
                      <a:pt x="22" y="13"/>
                      <a:pt x="19" y="16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Freeform 133"/>
              <p:cNvSpPr/>
              <p:nvPr/>
            </p:nvSpPr>
            <p:spPr bwMode="auto">
              <a:xfrm>
                <a:off x="2774204" y="1653139"/>
                <a:ext cx="24784" cy="24784"/>
              </a:xfrm>
              <a:custGeom>
                <a:avLst/>
                <a:gdLst>
                  <a:gd name="T0" fmla="*/ 10 w 10"/>
                  <a:gd name="T1" fmla="*/ 4 h 10"/>
                  <a:gd name="T2" fmla="*/ 5 w 10"/>
                  <a:gd name="T3" fmla="*/ 10 h 10"/>
                  <a:gd name="T4" fmla="*/ 0 w 10"/>
                  <a:gd name="T5" fmla="*/ 6 h 10"/>
                  <a:gd name="T6" fmla="*/ 10 w 10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8" y="6"/>
                      <a:pt x="7" y="10"/>
                      <a:pt x="5" y="10"/>
                    </a:cubicBezTo>
                    <a:cubicBezTo>
                      <a:pt x="4" y="10"/>
                      <a:pt x="0" y="6"/>
                      <a:pt x="0" y="6"/>
                    </a:cubicBezTo>
                    <a:cubicBezTo>
                      <a:pt x="0" y="1"/>
                      <a:pt x="7" y="0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Freeform 134"/>
              <p:cNvSpPr/>
              <p:nvPr/>
            </p:nvSpPr>
            <p:spPr bwMode="auto">
              <a:xfrm>
                <a:off x="2891928" y="1464780"/>
                <a:ext cx="22306" cy="14870"/>
              </a:xfrm>
              <a:custGeom>
                <a:avLst/>
                <a:gdLst>
                  <a:gd name="T0" fmla="*/ 3 w 9"/>
                  <a:gd name="T1" fmla="*/ 5 h 6"/>
                  <a:gd name="T2" fmla="*/ 0 w 9"/>
                  <a:gd name="T3" fmla="*/ 3 h 6"/>
                  <a:gd name="T4" fmla="*/ 3 w 9"/>
                  <a:gd name="T5" fmla="*/ 0 h 6"/>
                  <a:gd name="T6" fmla="*/ 9 w 9"/>
                  <a:gd name="T7" fmla="*/ 5 h 6"/>
                  <a:gd name="T8" fmla="*/ 3 w 9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3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8" y="4"/>
                      <a:pt x="9" y="5"/>
                    </a:cubicBezTo>
                    <a:cubicBezTo>
                      <a:pt x="5" y="6"/>
                      <a:pt x="6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Freeform 135"/>
              <p:cNvSpPr/>
              <p:nvPr/>
            </p:nvSpPr>
            <p:spPr bwMode="auto">
              <a:xfrm>
                <a:off x="2791553" y="1426364"/>
                <a:ext cx="24784" cy="14870"/>
              </a:xfrm>
              <a:custGeom>
                <a:avLst/>
                <a:gdLst>
                  <a:gd name="T0" fmla="*/ 3 w 10"/>
                  <a:gd name="T1" fmla="*/ 6 h 6"/>
                  <a:gd name="T2" fmla="*/ 10 w 10"/>
                  <a:gd name="T3" fmla="*/ 0 h 6"/>
                  <a:gd name="T4" fmla="*/ 3 w 10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3" y="6"/>
                    </a:moveTo>
                    <a:cubicBezTo>
                      <a:pt x="0" y="6"/>
                      <a:pt x="7" y="0"/>
                      <a:pt x="10" y="0"/>
                    </a:cubicBezTo>
                    <a:cubicBezTo>
                      <a:pt x="9" y="3"/>
                      <a:pt x="7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Freeform 136"/>
              <p:cNvSpPr/>
              <p:nvPr/>
            </p:nvSpPr>
            <p:spPr bwMode="auto">
              <a:xfrm>
                <a:off x="2580889" y="1256594"/>
                <a:ext cx="577468" cy="416372"/>
              </a:xfrm>
              <a:custGeom>
                <a:avLst/>
                <a:gdLst>
                  <a:gd name="T0" fmla="*/ 217 w 236"/>
                  <a:gd name="T1" fmla="*/ 128 h 170"/>
                  <a:gd name="T2" fmla="*/ 183 w 236"/>
                  <a:gd name="T3" fmla="*/ 111 h 170"/>
                  <a:gd name="T4" fmla="*/ 188 w 236"/>
                  <a:gd name="T5" fmla="*/ 115 h 170"/>
                  <a:gd name="T6" fmla="*/ 184 w 236"/>
                  <a:gd name="T7" fmla="*/ 120 h 170"/>
                  <a:gd name="T8" fmla="*/ 194 w 236"/>
                  <a:gd name="T9" fmla="*/ 131 h 170"/>
                  <a:gd name="T10" fmla="*/ 207 w 236"/>
                  <a:gd name="T11" fmla="*/ 134 h 170"/>
                  <a:gd name="T12" fmla="*/ 212 w 236"/>
                  <a:gd name="T13" fmla="*/ 146 h 170"/>
                  <a:gd name="T14" fmla="*/ 181 w 236"/>
                  <a:gd name="T15" fmla="*/ 146 h 170"/>
                  <a:gd name="T16" fmla="*/ 198 w 236"/>
                  <a:gd name="T17" fmla="*/ 166 h 170"/>
                  <a:gd name="T18" fmla="*/ 192 w 236"/>
                  <a:gd name="T19" fmla="*/ 166 h 170"/>
                  <a:gd name="T20" fmla="*/ 152 w 236"/>
                  <a:gd name="T21" fmla="*/ 147 h 170"/>
                  <a:gd name="T22" fmla="*/ 124 w 236"/>
                  <a:gd name="T23" fmla="*/ 137 h 170"/>
                  <a:gd name="T24" fmla="*/ 110 w 236"/>
                  <a:gd name="T25" fmla="*/ 139 h 170"/>
                  <a:gd name="T26" fmla="*/ 109 w 236"/>
                  <a:gd name="T27" fmla="*/ 123 h 170"/>
                  <a:gd name="T28" fmla="*/ 135 w 236"/>
                  <a:gd name="T29" fmla="*/ 119 h 170"/>
                  <a:gd name="T30" fmla="*/ 137 w 236"/>
                  <a:gd name="T31" fmla="*/ 109 h 170"/>
                  <a:gd name="T32" fmla="*/ 121 w 236"/>
                  <a:gd name="T33" fmla="*/ 75 h 170"/>
                  <a:gd name="T34" fmla="*/ 109 w 236"/>
                  <a:gd name="T35" fmla="*/ 75 h 170"/>
                  <a:gd name="T36" fmla="*/ 95 w 236"/>
                  <a:gd name="T37" fmla="*/ 55 h 170"/>
                  <a:gd name="T38" fmla="*/ 79 w 236"/>
                  <a:gd name="T39" fmla="*/ 59 h 170"/>
                  <a:gd name="T40" fmla="*/ 27 w 236"/>
                  <a:gd name="T41" fmla="*/ 54 h 170"/>
                  <a:gd name="T42" fmla="*/ 7 w 236"/>
                  <a:gd name="T43" fmla="*/ 45 h 170"/>
                  <a:gd name="T44" fmla="*/ 20 w 236"/>
                  <a:gd name="T45" fmla="*/ 42 h 170"/>
                  <a:gd name="T46" fmla="*/ 0 w 236"/>
                  <a:gd name="T47" fmla="*/ 32 h 170"/>
                  <a:gd name="T48" fmla="*/ 8 w 236"/>
                  <a:gd name="T49" fmla="*/ 11 h 170"/>
                  <a:gd name="T50" fmla="*/ 40 w 236"/>
                  <a:gd name="T51" fmla="*/ 3 h 170"/>
                  <a:gd name="T52" fmla="*/ 30 w 236"/>
                  <a:gd name="T53" fmla="*/ 21 h 170"/>
                  <a:gd name="T54" fmla="*/ 33 w 236"/>
                  <a:gd name="T55" fmla="*/ 31 h 170"/>
                  <a:gd name="T56" fmla="*/ 36 w 236"/>
                  <a:gd name="T57" fmla="*/ 17 h 170"/>
                  <a:gd name="T58" fmla="*/ 78 w 236"/>
                  <a:gd name="T59" fmla="*/ 19 h 170"/>
                  <a:gd name="T60" fmla="*/ 84 w 236"/>
                  <a:gd name="T61" fmla="*/ 22 h 170"/>
                  <a:gd name="T62" fmla="*/ 102 w 236"/>
                  <a:gd name="T63" fmla="*/ 18 h 170"/>
                  <a:gd name="T64" fmla="*/ 141 w 236"/>
                  <a:gd name="T65" fmla="*/ 36 h 170"/>
                  <a:gd name="T66" fmla="*/ 158 w 236"/>
                  <a:gd name="T67" fmla="*/ 42 h 170"/>
                  <a:gd name="T68" fmla="*/ 178 w 236"/>
                  <a:gd name="T69" fmla="*/ 55 h 170"/>
                  <a:gd name="T70" fmla="*/ 191 w 236"/>
                  <a:gd name="T71" fmla="*/ 62 h 170"/>
                  <a:gd name="T72" fmla="*/ 189 w 236"/>
                  <a:gd name="T73" fmla="*/ 67 h 170"/>
                  <a:gd name="T74" fmla="*/ 184 w 236"/>
                  <a:gd name="T75" fmla="*/ 76 h 170"/>
                  <a:gd name="T76" fmla="*/ 206 w 236"/>
                  <a:gd name="T77" fmla="*/ 88 h 170"/>
                  <a:gd name="T78" fmla="*/ 223 w 236"/>
                  <a:gd name="T79" fmla="*/ 100 h 170"/>
                  <a:gd name="T80" fmla="*/ 236 w 236"/>
                  <a:gd name="T81" fmla="*/ 108 h 170"/>
                  <a:gd name="T82" fmla="*/ 227 w 236"/>
                  <a:gd name="T83" fmla="*/ 11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170">
                    <a:moveTo>
                      <a:pt x="221" y="120"/>
                    </a:moveTo>
                    <a:cubicBezTo>
                      <a:pt x="221" y="123"/>
                      <a:pt x="220" y="128"/>
                      <a:pt x="217" y="128"/>
                    </a:cubicBezTo>
                    <a:cubicBezTo>
                      <a:pt x="203" y="128"/>
                      <a:pt x="202" y="108"/>
                      <a:pt x="188" y="108"/>
                    </a:cubicBezTo>
                    <a:cubicBezTo>
                      <a:pt x="187" y="108"/>
                      <a:pt x="183" y="111"/>
                      <a:pt x="183" y="111"/>
                    </a:cubicBezTo>
                    <a:cubicBezTo>
                      <a:pt x="185" y="113"/>
                      <a:pt x="186" y="112"/>
                      <a:pt x="188" y="112"/>
                    </a:cubicBezTo>
                    <a:cubicBezTo>
                      <a:pt x="188" y="115"/>
                      <a:pt x="188" y="115"/>
                      <a:pt x="188" y="115"/>
                    </a:cubicBezTo>
                    <a:cubicBezTo>
                      <a:pt x="187" y="116"/>
                      <a:pt x="185" y="116"/>
                      <a:pt x="184" y="115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88" y="123"/>
                      <a:pt x="192" y="130"/>
                      <a:pt x="194" y="131"/>
                    </a:cubicBezTo>
                    <a:cubicBezTo>
                      <a:pt x="200" y="133"/>
                      <a:pt x="202" y="129"/>
                      <a:pt x="202" y="134"/>
                    </a:cubicBezTo>
                    <a:cubicBezTo>
                      <a:pt x="205" y="134"/>
                      <a:pt x="205" y="134"/>
                      <a:pt x="207" y="134"/>
                    </a:cubicBezTo>
                    <a:cubicBezTo>
                      <a:pt x="207" y="139"/>
                      <a:pt x="207" y="139"/>
                      <a:pt x="207" y="140"/>
                    </a:cubicBezTo>
                    <a:cubicBezTo>
                      <a:pt x="207" y="142"/>
                      <a:pt x="212" y="143"/>
                      <a:pt x="212" y="146"/>
                    </a:cubicBezTo>
                    <a:cubicBezTo>
                      <a:pt x="212" y="149"/>
                      <a:pt x="209" y="155"/>
                      <a:pt x="208" y="158"/>
                    </a:cubicBezTo>
                    <a:cubicBezTo>
                      <a:pt x="203" y="157"/>
                      <a:pt x="184" y="150"/>
                      <a:pt x="181" y="146"/>
                    </a:cubicBezTo>
                    <a:cubicBezTo>
                      <a:pt x="177" y="146"/>
                      <a:pt x="177" y="146"/>
                      <a:pt x="177" y="146"/>
                    </a:cubicBezTo>
                    <a:cubicBezTo>
                      <a:pt x="182" y="152"/>
                      <a:pt x="198" y="158"/>
                      <a:pt x="198" y="166"/>
                    </a:cubicBezTo>
                    <a:cubicBezTo>
                      <a:pt x="198" y="168"/>
                      <a:pt x="196" y="170"/>
                      <a:pt x="195" y="170"/>
                    </a:cubicBezTo>
                    <a:cubicBezTo>
                      <a:pt x="194" y="170"/>
                      <a:pt x="193" y="167"/>
                      <a:pt x="192" y="166"/>
                    </a:cubicBezTo>
                    <a:cubicBezTo>
                      <a:pt x="184" y="162"/>
                      <a:pt x="178" y="164"/>
                      <a:pt x="171" y="160"/>
                    </a:cubicBezTo>
                    <a:cubicBezTo>
                      <a:pt x="164" y="156"/>
                      <a:pt x="147" y="156"/>
                      <a:pt x="152" y="147"/>
                    </a:cubicBezTo>
                    <a:cubicBezTo>
                      <a:pt x="142" y="143"/>
                      <a:pt x="138" y="137"/>
                      <a:pt x="130" y="133"/>
                    </a:cubicBezTo>
                    <a:cubicBezTo>
                      <a:pt x="128" y="135"/>
                      <a:pt x="126" y="137"/>
                      <a:pt x="124" y="137"/>
                    </a:cubicBezTo>
                    <a:cubicBezTo>
                      <a:pt x="121" y="137"/>
                      <a:pt x="122" y="135"/>
                      <a:pt x="119" y="135"/>
                    </a:cubicBezTo>
                    <a:cubicBezTo>
                      <a:pt x="115" y="135"/>
                      <a:pt x="114" y="139"/>
                      <a:pt x="110" y="139"/>
                    </a:cubicBezTo>
                    <a:cubicBezTo>
                      <a:pt x="107" y="139"/>
                      <a:pt x="98" y="135"/>
                      <a:pt x="98" y="131"/>
                    </a:cubicBezTo>
                    <a:cubicBezTo>
                      <a:pt x="98" y="128"/>
                      <a:pt x="105" y="123"/>
                      <a:pt x="109" y="123"/>
                    </a:cubicBezTo>
                    <a:cubicBezTo>
                      <a:pt x="115" y="123"/>
                      <a:pt x="119" y="123"/>
                      <a:pt x="122" y="123"/>
                    </a:cubicBezTo>
                    <a:cubicBezTo>
                      <a:pt x="124" y="123"/>
                      <a:pt x="131" y="122"/>
                      <a:pt x="135" y="119"/>
                    </a:cubicBezTo>
                    <a:cubicBezTo>
                      <a:pt x="133" y="119"/>
                      <a:pt x="130" y="116"/>
                      <a:pt x="130" y="113"/>
                    </a:cubicBezTo>
                    <a:cubicBezTo>
                      <a:pt x="130" y="108"/>
                      <a:pt x="135" y="111"/>
                      <a:pt x="137" y="109"/>
                    </a:cubicBezTo>
                    <a:cubicBezTo>
                      <a:pt x="139" y="106"/>
                      <a:pt x="145" y="100"/>
                      <a:pt x="145" y="96"/>
                    </a:cubicBezTo>
                    <a:cubicBezTo>
                      <a:pt x="145" y="89"/>
                      <a:pt x="127" y="75"/>
                      <a:pt x="121" y="75"/>
                    </a:cubicBezTo>
                    <a:cubicBezTo>
                      <a:pt x="117" y="75"/>
                      <a:pt x="115" y="78"/>
                      <a:pt x="112" y="78"/>
                    </a:cubicBezTo>
                    <a:cubicBezTo>
                      <a:pt x="111" y="78"/>
                      <a:pt x="109" y="75"/>
                      <a:pt x="109" y="75"/>
                    </a:cubicBezTo>
                    <a:cubicBezTo>
                      <a:pt x="109" y="72"/>
                      <a:pt x="115" y="71"/>
                      <a:pt x="116" y="71"/>
                    </a:cubicBezTo>
                    <a:cubicBezTo>
                      <a:pt x="114" y="68"/>
                      <a:pt x="98" y="55"/>
                      <a:pt x="95" y="55"/>
                    </a:cubicBezTo>
                    <a:cubicBezTo>
                      <a:pt x="91" y="55"/>
                      <a:pt x="87" y="66"/>
                      <a:pt x="82" y="66"/>
                    </a:cubicBezTo>
                    <a:cubicBezTo>
                      <a:pt x="78" y="66"/>
                      <a:pt x="79" y="61"/>
                      <a:pt x="79" y="59"/>
                    </a:cubicBezTo>
                    <a:cubicBezTo>
                      <a:pt x="70" y="59"/>
                      <a:pt x="49" y="59"/>
                      <a:pt x="36" y="59"/>
                    </a:cubicBezTo>
                    <a:cubicBezTo>
                      <a:pt x="33" y="59"/>
                      <a:pt x="29" y="56"/>
                      <a:pt x="27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2" y="50"/>
                      <a:pt x="8" y="49"/>
                      <a:pt x="7" y="45"/>
                    </a:cubicBezTo>
                    <a:cubicBezTo>
                      <a:pt x="11" y="44"/>
                      <a:pt x="15" y="45"/>
                      <a:pt x="20" y="46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7" y="40"/>
                      <a:pt x="4" y="39"/>
                      <a:pt x="4" y="39"/>
                    </a:cubicBezTo>
                    <a:cubicBezTo>
                      <a:pt x="4" y="39"/>
                      <a:pt x="0" y="34"/>
                      <a:pt x="0" y="32"/>
                    </a:cubicBezTo>
                    <a:cubicBezTo>
                      <a:pt x="0" y="24"/>
                      <a:pt x="1" y="22"/>
                      <a:pt x="6" y="19"/>
                    </a:cubicBezTo>
                    <a:cubicBezTo>
                      <a:pt x="8" y="17"/>
                      <a:pt x="6" y="12"/>
                      <a:pt x="8" y="11"/>
                    </a:cubicBezTo>
                    <a:cubicBezTo>
                      <a:pt x="13" y="5"/>
                      <a:pt x="21" y="0"/>
                      <a:pt x="31" y="0"/>
                    </a:cubicBezTo>
                    <a:cubicBezTo>
                      <a:pt x="31" y="0"/>
                      <a:pt x="40" y="3"/>
                      <a:pt x="40" y="3"/>
                    </a:cubicBezTo>
                    <a:cubicBezTo>
                      <a:pt x="37" y="9"/>
                      <a:pt x="28" y="9"/>
                      <a:pt x="28" y="18"/>
                    </a:cubicBezTo>
                    <a:cubicBezTo>
                      <a:pt x="28" y="20"/>
                      <a:pt x="29" y="21"/>
                      <a:pt x="30" y="21"/>
                    </a:cubicBezTo>
                    <a:cubicBezTo>
                      <a:pt x="29" y="23"/>
                      <a:pt x="30" y="26"/>
                      <a:pt x="30" y="26"/>
                    </a:cubicBezTo>
                    <a:cubicBezTo>
                      <a:pt x="30" y="28"/>
                      <a:pt x="29" y="31"/>
                      <a:pt x="33" y="31"/>
                    </a:cubicBezTo>
                    <a:cubicBezTo>
                      <a:pt x="35" y="31"/>
                      <a:pt x="39" y="27"/>
                      <a:pt x="39" y="25"/>
                    </a:cubicBezTo>
                    <a:cubicBezTo>
                      <a:pt x="39" y="22"/>
                      <a:pt x="36" y="20"/>
                      <a:pt x="36" y="17"/>
                    </a:cubicBezTo>
                    <a:cubicBezTo>
                      <a:pt x="36" y="6"/>
                      <a:pt x="55" y="3"/>
                      <a:pt x="66" y="3"/>
                    </a:cubicBezTo>
                    <a:cubicBezTo>
                      <a:pt x="74" y="3"/>
                      <a:pt x="78" y="13"/>
                      <a:pt x="78" y="19"/>
                    </a:cubicBezTo>
                    <a:cubicBezTo>
                      <a:pt x="78" y="20"/>
                      <a:pt x="76" y="25"/>
                      <a:pt x="78" y="25"/>
                    </a:cubicBezTo>
                    <a:cubicBezTo>
                      <a:pt x="80" y="25"/>
                      <a:pt x="81" y="22"/>
                      <a:pt x="84" y="22"/>
                    </a:cubicBezTo>
                    <a:cubicBezTo>
                      <a:pt x="87" y="22"/>
                      <a:pt x="88" y="25"/>
                      <a:pt x="90" y="25"/>
                    </a:cubicBezTo>
                    <a:cubicBezTo>
                      <a:pt x="95" y="25"/>
                      <a:pt x="97" y="18"/>
                      <a:pt x="102" y="18"/>
                    </a:cubicBezTo>
                    <a:cubicBezTo>
                      <a:pt x="107" y="18"/>
                      <a:pt x="119" y="20"/>
                      <a:pt x="123" y="22"/>
                    </a:cubicBezTo>
                    <a:cubicBezTo>
                      <a:pt x="130" y="27"/>
                      <a:pt x="132" y="36"/>
                      <a:pt x="141" y="36"/>
                    </a:cubicBezTo>
                    <a:cubicBezTo>
                      <a:pt x="145" y="36"/>
                      <a:pt x="146" y="36"/>
                      <a:pt x="148" y="36"/>
                    </a:cubicBezTo>
                    <a:cubicBezTo>
                      <a:pt x="151" y="36"/>
                      <a:pt x="159" y="37"/>
                      <a:pt x="158" y="42"/>
                    </a:cubicBezTo>
                    <a:cubicBezTo>
                      <a:pt x="165" y="45"/>
                      <a:pt x="170" y="49"/>
                      <a:pt x="178" y="50"/>
                    </a:cubicBezTo>
                    <a:cubicBezTo>
                      <a:pt x="178" y="55"/>
                      <a:pt x="178" y="55"/>
                      <a:pt x="178" y="55"/>
                    </a:cubicBezTo>
                    <a:cubicBezTo>
                      <a:pt x="179" y="55"/>
                      <a:pt x="183" y="55"/>
                      <a:pt x="183" y="55"/>
                    </a:cubicBezTo>
                    <a:cubicBezTo>
                      <a:pt x="187" y="55"/>
                      <a:pt x="189" y="58"/>
                      <a:pt x="191" y="62"/>
                    </a:cubicBezTo>
                    <a:cubicBezTo>
                      <a:pt x="187" y="63"/>
                      <a:pt x="183" y="63"/>
                      <a:pt x="181" y="66"/>
                    </a:cubicBezTo>
                    <a:cubicBezTo>
                      <a:pt x="186" y="67"/>
                      <a:pt x="187" y="67"/>
                      <a:pt x="189" y="67"/>
                    </a:cubicBezTo>
                    <a:cubicBezTo>
                      <a:pt x="191" y="67"/>
                      <a:pt x="193" y="67"/>
                      <a:pt x="194" y="69"/>
                    </a:cubicBezTo>
                    <a:cubicBezTo>
                      <a:pt x="189" y="71"/>
                      <a:pt x="187" y="71"/>
                      <a:pt x="184" y="76"/>
                    </a:cubicBezTo>
                    <a:cubicBezTo>
                      <a:pt x="187" y="77"/>
                      <a:pt x="188" y="78"/>
                      <a:pt x="192" y="78"/>
                    </a:cubicBezTo>
                    <a:cubicBezTo>
                      <a:pt x="193" y="85"/>
                      <a:pt x="200" y="88"/>
                      <a:pt x="206" y="88"/>
                    </a:cubicBezTo>
                    <a:cubicBezTo>
                      <a:pt x="207" y="93"/>
                      <a:pt x="208" y="98"/>
                      <a:pt x="213" y="98"/>
                    </a:cubicBezTo>
                    <a:cubicBezTo>
                      <a:pt x="219" y="98"/>
                      <a:pt x="221" y="94"/>
                      <a:pt x="223" y="100"/>
                    </a:cubicBezTo>
                    <a:cubicBezTo>
                      <a:pt x="224" y="101"/>
                      <a:pt x="227" y="101"/>
                      <a:pt x="228" y="101"/>
                    </a:cubicBezTo>
                    <a:cubicBezTo>
                      <a:pt x="233" y="101"/>
                      <a:pt x="236" y="103"/>
                      <a:pt x="236" y="108"/>
                    </a:cubicBezTo>
                    <a:cubicBezTo>
                      <a:pt x="236" y="111"/>
                      <a:pt x="231" y="112"/>
                      <a:pt x="227" y="112"/>
                    </a:cubicBezTo>
                    <a:cubicBezTo>
                      <a:pt x="227" y="116"/>
                      <a:pt x="227" y="115"/>
                      <a:pt x="227" y="116"/>
                    </a:cubicBezTo>
                    <a:cubicBezTo>
                      <a:pt x="227" y="117"/>
                      <a:pt x="226" y="120"/>
                      <a:pt x="221" y="1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Freeform 137"/>
              <p:cNvSpPr/>
              <p:nvPr/>
            </p:nvSpPr>
            <p:spPr bwMode="auto">
              <a:xfrm>
                <a:off x="2818816" y="1617201"/>
                <a:ext cx="13632" cy="14870"/>
              </a:xfrm>
              <a:custGeom>
                <a:avLst/>
                <a:gdLst>
                  <a:gd name="T0" fmla="*/ 6 w 6"/>
                  <a:gd name="T1" fmla="*/ 3 h 6"/>
                  <a:gd name="T2" fmla="*/ 0 w 6"/>
                  <a:gd name="T3" fmla="*/ 3 h 6"/>
                  <a:gd name="T4" fmla="*/ 6 w 6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3" y="6"/>
                      <a:pt x="2" y="6"/>
                      <a:pt x="0" y="3"/>
                    </a:cubicBezTo>
                    <a:cubicBezTo>
                      <a:pt x="2" y="0"/>
                      <a:pt x="3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Freeform 138"/>
              <p:cNvSpPr/>
              <p:nvPr/>
            </p:nvSpPr>
            <p:spPr bwMode="auto">
              <a:xfrm>
                <a:off x="2698613" y="1536654"/>
                <a:ext cx="14870" cy="13632"/>
              </a:xfrm>
              <a:custGeom>
                <a:avLst/>
                <a:gdLst>
                  <a:gd name="T0" fmla="*/ 1 w 6"/>
                  <a:gd name="T1" fmla="*/ 1 h 6"/>
                  <a:gd name="T2" fmla="*/ 6 w 6"/>
                  <a:gd name="T3" fmla="*/ 6 h 6"/>
                  <a:gd name="T4" fmla="*/ 1 w 6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1" y="1"/>
                    </a:moveTo>
                    <a:cubicBezTo>
                      <a:pt x="4" y="0"/>
                      <a:pt x="4" y="3"/>
                      <a:pt x="6" y="6"/>
                    </a:cubicBezTo>
                    <a:cubicBezTo>
                      <a:pt x="3" y="6"/>
                      <a:pt x="0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Freeform 139"/>
              <p:cNvSpPr/>
              <p:nvPr/>
            </p:nvSpPr>
            <p:spPr bwMode="auto">
              <a:xfrm>
                <a:off x="2544952" y="838983"/>
                <a:ext cx="615883" cy="322192"/>
              </a:xfrm>
              <a:custGeom>
                <a:avLst/>
                <a:gdLst>
                  <a:gd name="T0" fmla="*/ 201 w 252"/>
                  <a:gd name="T1" fmla="*/ 10 h 132"/>
                  <a:gd name="T2" fmla="*/ 229 w 252"/>
                  <a:gd name="T3" fmla="*/ 6 h 132"/>
                  <a:gd name="T4" fmla="*/ 252 w 252"/>
                  <a:gd name="T5" fmla="*/ 18 h 132"/>
                  <a:gd name="T6" fmla="*/ 204 w 252"/>
                  <a:gd name="T7" fmla="*/ 33 h 132"/>
                  <a:gd name="T8" fmla="*/ 193 w 252"/>
                  <a:gd name="T9" fmla="*/ 48 h 132"/>
                  <a:gd name="T10" fmla="*/ 151 w 252"/>
                  <a:gd name="T11" fmla="*/ 71 h 132"/>
                  <a:gd name="T12" fmla="*/ 141 w 252"/>
                  <a:gd name="T13" fmla="*/ 77 h 132"/>
                  <a:gd name="T14" fmla="*/ 141 w 252"/>
                  <a:gd name="T15" fmla="*/ 89 h 132"/>
                  <a:gd name="T16" fmla="*/ 114 w 252"/>
                  <a:gd name="T17" fmla="*/ 102 h 132"/>
                  <a:gd name="T18" fmla="*/ 104 w 252"/>
                  <a:gd name="T19" fmla="*/ 120 h 132"/>
                  <a:gd name="T20" fmla="*/ 115 w 252"/>
                  <a:gd name="T21" fmla="*/ 122 h 132"/>
                  <a:gd name="T22" fmla="*/ 83 w 252"/>
                  <a:gd name="T23" fmla="*/ 128 h 132"/>
                  <a:gd name="T24" fmla="*/ 53 w 252"/>
                  <a:gd name="T25" fmla="*/ 131 h 132"/>
                  <a:gd name="T26" fmla="*/ 22 w 252"/>
                  <a:gd name="T27" fmla="*/ 128 h 132"/>
                  <a:gd name="T28" fmla="*/ 40 w 252"/>
                  <a:gd name="T29" fmla="*/ 114 h 132"/>
                  <a:gd name="T30" fmla="*/ 38 w 252"/>
                  <a:gd name="T31" fmla="*/ 103 h 132"/>
                  <a:gd name="T32" fmla="*/ 61 w 252"/>
                  <a:gd name="T33" fmla="*/ 111 h 132"/>
                  <a:gd name="T34" fmla="*/ 44 w 252"/>
                  <a:gd name="T35" fmla="*/ 96 h 132"/>
                  <a:gd name="T36" fmla="*/ 36 w 252"/>
                  <a:gd name="T37" fmla="*/ 98 h 132"/>
                  <a:gd name="T38" fmla="*/ 45 w 252"/>
                  <a:gd name="T39" fmla="*/ 85 h 132"/>
                  <a:gd name="T40" fmla="*/ 41 w 252"/>
                  <a:gd name="T41" fmla="*/ 63 h 132"/>
                  <a:gd name="T42" fmla="*/ 44 w 252"/>
                  <a:gd name="T43" fmla="*/ 58 h 132"/>
                  <a:gd name="T44" fmla="*/ 64 w 252"/>
                  <a:gd name="T45" fmla="*/ 58 h 132"/>
                  <a:gd name="T46" fmla="*/ 71 w 252"/>
                  <a:gd name="T47" fmla="*/ 59 h 132"/>
                  <a:gd name="T48" fmla="*/ 87 w 252"/>
                  <a:gd name="T49" fmla="*/ 56 h 132"/>
                  <a:gd name="T50" fmla="*/ 97 w 252"/>
                  <a:gd name="T51" fmla="*/ 48 h 132"/>
                  <a:gd name="T52" fmla="*/ 65 w 252"/>
                  <a:gd name="T53" fmla="*/ 52 h 132"/>
                  <a:gd name="T54" fmla="*/ 48 w 252"/>
                  <a:gd name="T55" fmla="*/ 50 h 132"/>
                  <a:gd name="T56" fmla="*/ 38 w 252"/>
                  <a:gd name="T57" fmla="*/ 52 h 132"/>
                  <a:gd name="T58" fmla="*/ 30 w 252"/>
                  <a:gd name="T59" fmla="*/ 43 h 132"/>
                  <a:gd name="T60" fmla="*/ 34 w 252"/>
                  <a:gd name="T61" fmla="*/ 34 h 132"/>
                  <a:gd name="T62" fmla="*/ 17 w 252"/>
                  <a:gd name="T63" fmla="*/ 39 h 132"/>
                  <a:gd name="T64" fmla="*/ 20 w 252"/>
                  <a:gd name="T65" fmla="*/ 32 h 132"/>
                  <a:gd name="T66" fmla="*/ 7 w 252"/>
                  <a:gd name="T67" fmla="*/ 34 h 132"/>
                  <a:gd name="T68" fmla="*/ 29 w 252"/>
                  <a:gd name="T69" fmla="*/ 23 h 132"/>
                  <a:gd name="T70" fmla="*/ 38 w 252"/>
                  <a:gd name="T71" fmla="*/ 21 h 132"/>
                  <a:gd name="T72" fmla="*/ 68 w 252"/>
                  <a:gd name="T73" fmla="*/ 21 h 132"/>
                  <a:gd name="T74" fmla="*/ 89 w 252"/>
                  <a:gd name="T75" fmla="*/ 7 h 132"/>
                  <a:gd name="T76" fmla="*/ 128 w 252"/>
                  <a:gd name="T77" fmla="*/ 4 h 132"/>
                  <a:gd name="T78" fmla="*/ 143 w 252"/>
                  <a:gd name="T79" fmla="*/ 5 h 132"/>
                  <a:gd name="T80" fmla="*/ 160 w 252"/>
                  <a:gd name="T81" fmla="*/ 2 h 132"/>
                  <a:gd name="T82" fmla="*/ 206 w 252"/>
                  <a:gd name="T83" fmla="*/ 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2" h="132">
                    <a:moveTo>
                      <a:pt x="206" y="7"/>
                    </a:moveTo>
                    <a:cubicBezTo>
                      <a:pt x="204" y="9"/>
                      <a:pt x="203" y="10"/>
                      <a:pt x="201" y="10"/>
                    </a:cubicBezTo>
                    <a:cubicBezTo>
                      <a:pt x="223" y="4"/>
                      <a:pt x="223" y="4"/>
                      <a:pt x="223" y="4"/>
                    </a:cubicBezTo>
                    <a:cubicBezTo>
                      <a:pt x="225" y="5"/>
                      <a:pt x="227" y="5"/>
                      <a:pt x="229" y="6"/>
                    </a:cubicBezTo>
                    <a:cubicBezTo>
                      <a:pt x="232" y="7"/>
                      <a:pt x="232" y="9"/>
                      <a:pt x="234" y="11"/>
                    </a:cubicBezTo>
                    <a:cubicBezTo>
                      <a:pt x="237" y="14"/>
                      <a:pt x="252" y="13"/>
                      <a:pt x="252" y="18"/>
                    </a:cubicBezTo>
                    <a:cubicBezTo>
                      <a:pt x="252" y="22"/>
                      <a:pt x="247" y="21"/>
                      <a:pt x="245" y="22"/>
                    </a:cubicBezTo>
                    <a:cubicBezTo>
                      <a:pt x="234" y="31"/>
                      <a:pt x="219" y="26"/>
                      <a:pt x="204" y="33"/>
                    </a:cubicBezTo>
                    <a:cubicBezTo>
                      <a:pt x="207" y="36"/>
                      <a:pt x="219" y="34"/>
                      <a:pt x="226" y="34"/>
                    </a:cubicBezTo>
                    <a:cubicBezTo>
                      <a:pt x="219" y="41"/>
                      <a:pt x="203" y="45"/>
                      <a:pt x="193" y="48"/>
                    </a:cubicBezTo>
                    <a:cubicBezTo>
                      <a:pt x="181" y="52"/>
                      <a:pt x="175" y="63"/>
                      <a:pt x="166" y="70"/>
                    </a:cubicBezTo>
                    <a:cubicBezTo>
                      <a:pt x="162" y="73"/>
                      <a:pt x="156" y="69"/>
                      <a:pt x="151" y="71"/>
                    </a:cubicBezTo>
                    <a:cubicBezTo>
                      <a:pt x="145" y="73"/>
                      <a:pt x="138" y="73"/>
                      <a:pt x="133" y="77"/>
                    </a:cubicBezTo>
                    <a:cubicBezTo>
                      <a:pt x="141" y="77"/>
                      <a:pt x="141" y="77"/>
                      <a:pt x="141" y="77"/>
                    </a:cubicBezTo>
                    <a:cubicBezTo>
                      <a:pt x="142" y="83"/>
                      <a:pt x="138" y="83"/>
                      <a:pt x="133" y="82"/>
                    </a:cubicBezTo>
                    <a:cubicBezTo>
                      <a:pt x="136" y="84"/>
                      <a:pt x="139" y="85"/>
                      <a:pt x="141" y="89"/>
                    </a:cubicBezTo>
                    <a:cubicBezTo>
                      <a:pt x="135" y="92"/>
                      <a:pt x="133" y="99"/>
                      <a:pt x="128" y="102"/>
                    </a:cubicBezTo>
                    <a:cubicBezTo>
                      <a:pt x="116" y="102"/>
                      <a:pt x="116" y="102"/>
                      <a:pt x="114" y="102"/>
                    </a:cubicBezTo>
                    <a:cubicBezTo>
                      <a:pt x="114" y="104"/>
                      <a:pt x="116" y="105"/>
                      <a:pt x="116" y="106"/>
                    </a:cubicBezTo>
                    <a:cubicBezTo>
                      <a:pt x="116" y="116"/>
                      <a:pt x="104" y="110"/>
                      <a:pt x="104" y="120"/>
                    </a:cubicBezTo>
                    <a:cubicBezTo>
                      <a:pt x="108" y="120"/>
                      <a:pt x="109" y="120"/>
                      <a:pt x="111" y="120"/>
                    </a:cubicBezTo>
                    <a:cubicBezTo>
                      <a:pt x="112" y="120"/>
                      <a:pt x="115" y="120"/>
                      <a:pt x="115" y="122"/>
                    </a:cubicBezTo>
                    <a:cubicBezTo>
                      <a:pt x="115" y="127"/>
                      <a:pt x="99" y="132"/>
                      <a:pt x="92" y="132"/>
                    </a:cubicBezTo>
                    <a:cubicBezTo>
                      <a:pt x="86" y="132"/>
                      <a:pt x="89" y="128"/>
                      <a:pt x="83" y="128"/>
                    </a:cubicBezTo>
                    <a:cubicBezTo>
                      <a:pt x="75" y="128"/>
                      <a:pt x="68" y="128"/>
                      <a:pt x="61" y="128"/>
                    </a:cubicBezTo>
                    <a:cubicBezTo>
                      <a:pt x="59" y="128"/>
                      <a:pt x="57" y="131"/>
                      <a:pt x="53" y="131"/>
                    </a:cubicBezTo>
                    <a:cubicBezTo>
                      <a:pt x="43" y="131"/>
                      <a:pt x="35" y="128"/>
                      <a:pt x="25" y="125"/>
                    </a:cubicBezTo>
                    <a:cubicBezTo>
                      <a:pt x="25" y="127"/>
                      <a:pt x="23" y="128"/>
                      <a:pt x="22" y="128"/>
                    </a:cubicBezTo>
                    <a:cubicBezTo>
                      <a:pt x="20" y="128"/>
                      <a:pt x="19" y="127"/>
                      <a:pt x="19" y="126"/>
                    </a:cubicBezTo>
                    <a:cubicBezTo>
                      <a:pt x="19" y="114"/>
                      <a:pt x="34" y="118"/>
                      <a:pt x="40" y="114"/>
                    </a:cubicBezTo>
                    <a:cubicBezTo>
                      <a:pt x="37" y="112"/>
                      <a:pt x="31" y="111"/>
                      <a:pt x="31" y="106"/>
                    </a:cubicBezTo>
                    <a:cubicBezTo>
                      <a:pt x="31" y="102"/>
                      <a:pt x="35" y="103"/>
                      <a:pt x="38" y="103"/>
                    </a:cubicBezTo>
                    <a:cubicBezTo>
                      <a:pt x="47" y="103"/>
                      <a:pt x="50" y="108"/>
                      <a:pt x="56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57" y="107"/>
                      <a:pt x="48" y="103"/>
                      <a:pt x="48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2" y="97"/>
                      <a:pt x="42" y="97"/>
                      <a:pt x="41" y="98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9" y="90"/>
                      <a:pt x="41" y="87"/>
                      <a:pt x="45" y="85"/>
                    </a:cubicBezTo>
                    <a:cubicBezTo>
                      <a:pt x="52" y="83"/>
                      <a:pt x="61" y="86"/>
                      <a:pt x="61" y="78"/>
                    </a:cubicBezTo>
                    <a:cubicBezTo>
                      <a:pt x="61" y="69"/>
                      <a:pt x="41" y="69"/>
                      <a:pt x="41" y="63"/>
                    </a:cubicBezTo>
                    <a:cubicBezTo>
                      <a:pt x="41" y="61"/>
                      <a:pt x="46" y="61"/>
                      <a:pt x="48" y="61"/>
                    </a:cubicBezTo>
                    <a:cubicBezTo>
                      <a:pt x="45" y="61"/>
                      <a:pt x="45" y="60"/>
                      <a:pt x="44" y="58"/>
                    </a:cubicBezTo>
                    <a:cubicBezTo>
                      <a:pt x="46" y="57"/>
                      <a:pt x="47" y="58"/>
                      <a:pt x="48" y="58"/>
                    </a:cubicBezTo>
                    <a:cubicBezTo>
                      <a:pt x="52" y="58"/>
                      <a:pt x="58" y="56"/>
                      <a:pt x="64" y="58"/>
                    </a:cubicBezTo>
                    <a:cubicBezTo>
                      <a:pt x="71" y="61"/>
                      <a:pt x="73" y="69"/>
                      <a:pt x="81" y="68"/>
                    </a:cubicBezTo>
                    <a:cubicBezTo>
                      <a:pt x="80" y="67"/>
                      <a:pt x="71" y="61"/>
                      <a:pt x="71" y="59"/>
                    </a:cubicBezTo>
                    <a:cubicBezTo>
                      <a:pt x="71" y="58"/>
                      <a:pt x="72" y="57"/>
                      <a:pt x="73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3" y="54"/>
                      <a:pt x="97" y="52"/>
                      <a:pt x="101" y="48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1" y="53"/>
                      <a:pt x="84" y="55"/>
                      <a:pt x="75" y="55"/>
                    </a:cubicBezTo>
                    <a:cubicBezTo>
                      <a:pt x="70" y="55"/>
                      <a:pt x="68" y="52"/>
                      <a:pt x="65" y="52"/>
                    </a:cubicBezTo>
                    <a:cubicBezTo>
                      <a:pt x="63" y="52"/>
                      <a:pt x="62" y="55"/>
                      <a:pt x="59" y="55"/>
                    </a:cubicBezTo>
                    <a:cubicBezTo>
                      <a:pt x="54" y="55"/>
                      <a:pt x="46" y="53"/>
                      <a:pt x="48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2" y="51"/>
                      <a:pt x="40" y="52"/>
                      <a:pt x="38" y="52"/>
                    </a:cubicBezTo>
                    <a:cubicBezTo>
                      <a:pt x="32" y="52"/>
                      <a:pt x="24" y="49"/>
                      <a:pt x="22" y="46"/>
                    </a:cubicBezTo>
                    <a:cubicBezTo>
                      <a:pt x="24" y="45"/>
                      <a:pt x="26" y="44"/>
                      <a:pt x="30" y="43"/>
                    </a:cubicBezTo>
                    <a:cubicBezTo>
                      <a:pt x="24" y="43"/>
                      <a:pt x="19" y="43"/>
                      <a:pt x="16" y="43"/>
                    </a:cubicBezTo>
                    <a:cubicBezTo>
                      <a:pt x="19" y="36"/>
                      <a:pt x="27" y="37"/>
                      <a:pt x="34" y="34"/>
                    </a:cubicBezTo>
                    <a:cubicBezTo>
                      <a:pt x="31" y="34"/>
                      <a:pt x="31" y="34"/>
                      <a:pt x="28" y="34"/>
                    </a:cubicBezTo>
                    <a:cubicBezTo>
                      <a:pt x="23" y="34"/>
                      <a:pt x="22" y="39"/>
                      <a:pt x="17" y="39"/>
                    </a:cubicBezTo>
                    <a:cubicBezTo>
                      <a:pt x="15" y="39"/>
                      <a:pt x="12" y="37"/>
                      <a:pt x="12" y="37"/>
                    </a:cubicBezTo>
                    <a:cubicBezTo>
                      <a:pt x="15" y="34"/>
                      <a:pt x="16" y="33"/>
                      <a:pt x="20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9" y="32"/>
                      <a:pt x="8" y="33"/>
                      <a:pt x="7" y="34"/>
                    </a:cubicBezTo>
                    <a:cubicBezTo>
                      <a:pt x="6" y="34"/>
                      <a:pt x="2" y="34"/>
                      <a:pt x="0" y="34"/>
                    </a:cubicBezTo>
                    <a:cubicBezTo>
                      <a:pt x="2" y="27"/>
                      <a:pt x="21" y="23"/>
                      <a:pt x="29" y="23"/>
                    </a:cubicBezTo>
                    <a:cubicBezTo>
                      <a:pt x="33" y="23"/>
                      <a:pt x="35" y="23"/>
                      <a:pt x="35" y="23"/>
                    </a:cubicBezTo>
                    <a:cubicBezTo>
                      <a:pt x="37" y="23"/>
                      <a:pt x="38" y="22"/>
                      <a:pt x="38" y="21"/>
                    </a:cubicBezTo>
                    <a:cubicBezTo>
                      <a:pt x="47" y="21"/>
                      <a:pt x="43" y="15"/>
                      <a:pt x="49" y="15"/>
                    </a:cubicBezTo>
                    <a:cubicBezTo>
                      <a:pt x="55" y="15"/>
                      <a:pt x="66" y="20"/>
                      <a:pt x="68" y="21"/>
                    </a:cubicBezTo>
                    <a:cubicBezTo>
                      <a:pt x="71" y="14"/>
                      <a:pt x="75" y="8"/>
                      <a:pt x="83" y="8"/>
                    </a:cubicBezTo>
                    <a:cubicBezTo>
                      <a:pt x="88" y="8"/>
                      <a:pt x="85" y="11"/>
                      <a:pt x="89" y="7"/>
                    </a:cubicBezTo>
                    <a:cubicBezTo>
                      <a:pt x="90" y="5"/>
                      <a:pt x="92" y="4"/>
                      <a:pt x="95" y="4"/>
                    </a:cubicBezTo>
                    <a:cubicBezTo>
                      <a:pt x="110" y="4"/>
                      <a:pt x="113" y="4"/>
                      <a:pt x="128" y="4"/>
                    </a:cubicBezTo>
                    <a:cubicBezTo>
                      <a:pt x="129" y="3"/>
                      <a:pt x="130" y="2"/>
                      <a:pt x="132" y="2"/>
                    </a:cubicBezTo>
                    <a:cubicBezTo>
                      <a:pt x="137" y="2"/>
                      <a:pt x="138" y="5"/>
                      <a:pt x="143" y="5"/>
                    </a:cubicBezTo>
                    <a:cubicBezTo>
                      <a:pt x="147" y="5"/>
                      <a:pt x="148" y="0"/>
                      <a:pt x="152" y="0"/>
                    </a:cubicBezTo>
                    <a:cubicBezTo>
                      <a:pt x="156" y="0"/>
                      <a:pt x="158" y="2"/>
                      <a:pt x="160" y="2"/>
                    </a:cubicBezTo>
                    <a:cubicBezTo>
                      <a:pt x="164" y="2"/>
                      <a:pt x="165" y="2"/>
                      <a:pt x="168" y="2"/>
                    </a:cubicBezTo>
                    <a:cubicBezTo>
                      <a:pt x="175" y="2"/>
                      <a:pt x="200" y="1"/>
                      <a:pt x="20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Freeform 140"/>
              <p:cNvSpPr/>
              <p:nvPr/>
            </p:nvSpPr>
            <p:spPr bwMode="auto">
              <a:xfrm>
                <a:off x="2930344" y="809242"/>
                <a:ext cx="1203265" cy="915770"/>
              </a:xfrm>
              <a:custGeom>
                <a:avLst/>
                <a:gdLst>
                  <a:gd name="T0" fmla="*/ 183 w 492"/>
                  <a:gd name="T1" fmla="*/ 242 h 374"/>
                  <a:gd name="T2" fmla="*/ 174 w 492"/>
                  <a:gd name="T3" fmla="*/ 234 h 374"/>
                  <a:gd name="T4" fmla="*/ 149 w 492"/>
                  <a:gd name="T5" fmla="*/ 218 h 374"/>
                  <a:gd name="T6" fmla="*/ 140 w 492"/>
                  <a:gd name="T7" fmla="*/ 196 h 374"/>
                  <a:gd name="T8" fmla="*/ 71 w 492"/>
                  <a:gd name="T9" fmla="*/ 142 h 374"/>
                  <a:gd name="T10" fmla="*/ 48 w 492"/>
                  <a:gd name="T11" fmla="*/ 145 h 374"/>
                  <a:gd name="T12" fmla="*/ 28 w 492"/>
                  <a:gd name="T13" fmla="*/ 141 h 374"/>
                  <a:gd name="T14" fmla="*/ 12 w 492"/>
                  <a:gd name="T15" fmla="*/ 131 h 374"/>
                  <a:gd name="T16" fmla="*/ 33 w 492"/>
                  <a:gd name="T17" fmla="*/ 123 h 374"/>
                  <a:gd name="T18" fmla="*/ 42 w 492"/>
                  <a:gd name="T19" fmla="*/ 117 h 374"/>
                  <a:gd name="T20" fmla="*/ 0 w 492"/>
                  <a:gd name="T21" fmla="*/ 108 h 374"/>
                  <a:gd name="T22" fmla="*/ 55 w 492"/>
                  <a:gd name="T23" fmla="*/ 91 h 374"/>
                  <a:gd name="T24" fmla="*/ 47 w 492"/>
                  <a:gd name="T25" fmla="*/ 66 h 374"/>
                  <a:gd name="T26" fmla="*/ 94 w 492"/>
                  <a:gd name="T27" fmla="*/ 38 h 374"/>
                  <a:gd name="T28" fmla="*/ 154 w 492"/>
                  <a:gd name="T29" fmla="*/ 36 h 374"/>
                  <a:gd name="T30" fmla="*/ 170 w 492"/>
                  <a:gd name="T31" fmla="*/ 34 h 374"/>
                  <a:gd name="T32" fmla="*/ 179 w 492"/>
                  <a:gd name="T33" fmla="*/ 24 h 374"/>
                  <a:gd name="T34" fmla="*/ 201 w 492"/>
                  <a:gd name="T35" fmla="*/ 23 h 374"/>
                  <a:gd name="T36" fmla="*/ 231 w 492"/>
                  <a:gd name="T37" fmla="*/ 9 h 374"/>
                  <a:gd name="T38" fmla="*/ 255 w 492"/>
                  <a:gd name="T39" fmla="*/ 8 h 374"/>
                  <a:gd name="T40" fmla="*/ 348 w 492"/>
                  <a:gd name="T41" fmla="*/ 0 h 374"/>
                  <a:gd name="T42" fmla="*/ 387 w 492"/>
                  <a:gd name="T43" fmla="*/ 31 h 374"/>
                  <a:gd name="T44" fmla="*/ 371 w 492"/>
                  <a:gd name="T45" fmla="*/ 49 h 374"/>
                  <a:gd name="T46" fmla="*/ 393 w 492"/>
                  <a:gd name="T47" fmla="*/ 66 h 374"/>
                  <a:gd name="T48" fmla="*/ 445 w 492"/>
                  <a:gd name="T49" fmla="*/ 42 h 374"/>
                  <a:gd name="T50" fmla="*/ 475 w 492"/>
                  <a:gd name="T51" fmla="*/ 33 h 374"/>
                  <a:gd name="T52" fmla="*/ 457 w 492"/>
                  <a:gd name="T53" fmla="*/ 61 h 374"/>
                  <a:gd name="T54" fmla="*/ 450 w 492"/>
                  <a:gd name="T55" fmla="*/ 74 h 374"/>
                  <a:gd name="T56" fmla="*/ 426 w 492"/>
                  <a:gd name="T57" fmla="*/ 97 h 374"/>
                  <a:gd name="T58" fmla="*/ 441 w 492"/>
                  <a:gd name="T59" fmla="*/ 115 h 374"/>
                  <a:gd name="T60" fmla="*/ 428 w 492"/>
                  <a:gd name="T61" fmla="*/ 131 h 374"/>
                  <a:gd name="T62" fmla="*/ 436 w 492"/>
                  <a:gd name="T63" fmla="*/ 153 h 374"/>
                  <a:gd name="T64" fmla="*/ 438 w 492"/>
                  <a:gd name="T65" fmla="*/ 169 h 374"/>
                  <a:gd name="T66" fmla="*/ 412 w 492"/>
                  <a:gd name="T67" fmla="*/ 192 h 374"/>
                  <a:gd name="T68" fmla="*/ 415 w 492"/>
                  <a:gd name="T69" fmla="*/ 198 h 374"/>
                  <a:gd name="T70" fmla="*/ 391 w 492"/>
                  <a:gd name="T71" fmla="*/ 193 h 374"/>
                  <a:gd name="T72" fmla="*/ 412 w 492"/>
                  <a:gd name="T73" fmla="*/ 232 h 374"/>
                  <a:gd name="T74" fmla="*/ 388 w 492"/>
                  <a:gd name="T75" fmla="*/ 225 h 374"/>
                  <a:gd name="T76" fmla="*/ 401 w 492"/>
                  <a:gd name="T77" fmla="*/ 244 h 374"/>
                  <a:gd name="T78" fmla="*/ 338 w 492"/>
                  <a:gd name="T79" fmla="*/ 265 h 374"/>
                  <a:gd name="T80" fmla="*/ 315 w 492"/>
                  <a:gd name="T81" fmla="*/ 289 h 374"/>
                  <a:gd name="T82" fmla="*/ 289 w 492"/>
                  <a:gd name="T83" fmla="*/ 292 h 374"/>
                  <a:gd name="T84" fmla="*/ 262 w 492"/>
                  <a:gd name="T85" fmla="*/ 315 h 374"/>
                  <a:gd name="T86" fmla="*/ 250 w 492"/>
                  <a:gd name="T87" fmla="*/ 340 h 374"/>
                  <a:gd name="T88" fmla="*/ 236 w 492"/>
                  <a:gd name="T89" fmla="*/ 371 h 374"/>
                  <a:gd name="T90" fmla="*/ 204 w 492"/>
                  <a:gd name="T91" fmla="*/ 364 h 374"/>
                  <a:gd name="T92" fmla="*/ 176 w 492"/>
                  <a:gd name="T93" fmla="*/ 324 h 374"/>
                  <a:gd name="T94" fmla="*/ 167 w 492"/>
                  <a:gd name="T95" fmla="*/ 308 h 374"/>
                  <a:gd name="T96" fmla="*/ 154 w 492"/>
                  <a:gd name="T97" fmla="*/ 285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92" h="374">
                    <a:moveTo>
                      <a:pt x="166" y="262"/>
                    </a:moveTo>
                    <a:cubicBezTo>
                      <a:pt x="170" y="260"/>
                      <a:pt x="170" y="260"/>
                      <a:pt x="174" y="261"/>
                    </a:cubicBezTo>
                    <a:cubicBezTo>
                      <a:pt x="176" y="253"/>
                      <a:pt x="180" y="250"/>
                      <a:pt x="183" y="242"/>
                    </a:cubicBezTo>
                    <a:cubicBezTo>
                      <a:pt x="174" y="239"/>
                      <a:pt x="153" y="238"/>
                      <a:pt x="152" y="229"/>
                    </a:cubicBezTo>
                    <a:cubicBezTo>
                      <a:pt x="154" y="228"/>
                      <a:pt x="154" y="229"/>
                      <a:pt x="157" y="229"/>
                    </a:cubicBezTo>
                    <a:cubicBezTo>
                      <a:pt x="163" y="229"/>
                      <a:pt x="167" y="234"/>
                      <a:pt x="174" y="234"/>
                    </a:cubicBezTo>
                    <a:cubicBezTo>
                      <a:pt x="177" y="234"/>
                      <a:pt x="177" y="231"/>
                      <a:pt x="177" y="229"/>
                    </a:cubicBezTo>
                    <a:cubicBezTo>
                      <a:pt x="168" y="227"/>
                      <a:pt x="165" y="213"/>
                      <a:pt x="156" y="213"/>
                    </a:cubicBezTo>
                    <a:cubicBezTo>
                      <a:pt x="153" y="213"/>
                      <a:pt x="152" y="218"/>
                      <a:pt x="149" y="218"/>
                    </a:cubicBezTo>
                    <a:cubicBezTo>
                      <a:pt x="144" y="218"/>
                      <a:pt x="141" y="217"/>
                      <a:pt x="141" y="213"/>
                    </a:cubicBezTo>
                    <a:cubicBezTo>
                      <a:pt x="141" y="207"/>
                      <a:pt x="147" y="207"/>
                      <a:pt x="147" y="201"/>
                    </a:cubicBezTo>
                    <a:cubicBezTo>
                      <a:pt x="147" y="196"/>
                      <a:pt x="143" y="196"/>
                      <a:pt x="140" y="196"/>
                    </a:cubicBezTo>
                    <a:cubicBezTo>
                      <a:pt x="140" y="192"/>
                      <a:pt x="140" y="192"/>
                      <a:pt x="140" y="192"/>
                    </a:cubicBezTo>
                    <a:cubicBezTo>
                      <a:pt x="132" y="167"/>
                      <a:pt x="112" y="142"/>
                      <a:pt x="80" y="142"/>
                    </a:cubicBezTo>
                    <a:cubicBezTo>
                      <a:pt x="75" y="142"/>
                      <a:pt x="74" y="142"/>
                      <a:pt x="71" y="142"/>
                    </a:cubicBezTo>
                    <a:cubicBezTo>
                      <a:pt x="67" y="142"/>
                      <a:pt x="66" y="146"/>
                      <a:pt x="62" y="146"/>
                    </a:cubicBezTo>
                    <a:cubicBezTo>
                      <a:pt x="59" y="146"/>
                      <a:pt x="57" y="143"/>
                      <a:pt x="53" y="143"/>
                    </a:cubicBezTo>
                    <a:cubicBezTo>
                      <a:pt x="50" y="143"/>
                      <a:pt x="49" y="144"/>
                      <a:pt x="48" y="145"/>
                    </a:cubicBezTo>
                    <a:cubicBezTo>
                      <a:pt x="49" y="145"/>
                      <a:pt x="50" y="147"/>
                      <a:pt x="51" y="147"/>
                    </a:cubicBezTo>
                    <a:cubicBezTo>
                      <a:pt x="49" y="149"/>
                      <a:pt x="49" y="148"/>
                      <a:pt x="47" y="148"/>
                    </a:cubicBezTo>
                    <a:cubicBezTo>
                      <a:pt x="41" y="148"/>
                      <a:pt x="32" y="145"/>
                      <a:pt x="28" y="141"/>
                    </a:cubicBezTo>
                    <a:cubicBezTo>
                      <a:pt x="31" y="139"/>
                      <a:pt x="33" y="139"/>
                      <a:pt x="34" y="136"/>
                    </a:cubicBezTo>
                    <a:cubicBezTo>
                      <a:pt x="29" y="134"/>
                      <a:pt x="26" y="131"/>
                      <a:pt x="22" y="131"/>
                    </a:cubicBezTo>
                    <a:cubicBezTo>
                      <a:pt x="16" y="131"/>
                      <a:pt x="18" y="133"/>
                      <a:pt x="12" y="131"/>
                    </a:cubicBezTo>
                    <a:cubicBezTo>
                      <a:pt x="13" y="127"/>
                      <a:pt x="19" y="126"/>
                      <a:pt x="21" y="126"/>
                    </a:cubicBezTo>
                    <a:cubicBezTo>
                      <a:pt x="24" y="126"/>
                      <a:pt x="26" y="126"/>
                      <a:pt x="28" y="126"/>
                    </a:cubicBezTo>
                    <a:cubicBezTo>
                      <a:pt x="31" y="126"/>
                      <a:pt x="32" y="125"/>
                      <a:pt x="33" y="123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3" y="121"/>
                      <a:pt x="53" y="120"/>
                      <a:pt x="53" y="117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1" y="118"/>
                      <a:pt x="40" y="120"/>
                      <a:pt x="39" y="120"/>
                    </a:cubicBezTo>
                    <a:cubicBezTo>
                      <a:pt x="34" y="120"/>
                      <a:pt x="33" y="120"/>
                      <a:pt x="29" y="120"/>
                    </a:cubicBezTo>
                    <a:cubicBezTo>
                      <a:pt x="28" y="120"/>
                      <a:pt x="0" y="112"/>
                      <a:pt x="0" y="108"/>
                    </a:cubicBezTo>
                    <a:cubicBezTo>
                      <a:pt x="0" y="99"/>
                      <a:pt x="10" y="102"/>
                      <a:pt x="17" y="100"/>
                    </a:cubicBezTo>
                    <a:cubicBezTo>
                      <a:pt x="22" y="98"/>
                      <a:pt x="25" y="95"/>
                      <a:pt x="30" y="93"/>
                    </a:cubicBezTo>
                    <a:cubicBezTo>
                      <a:pt x="38" y="91"/>
                      <a:pt x="49" y="95"/>
                      <a:pt x="55" y="91"/>
                    </a:cubicBezTo>
                    <a:cubicBezTo>
                      <a:pt x="59" y="88"/>
                      <a:pt x="63" y="83"/>
                      <a:pt x="63" y="76"/>
                    </a:cubicBezTo>
                    <a:cubicBezTo>
                      <a:pt x="57" y="75"/>
                      <a:pt x="41" y="76"/>
                      <a:pt x="41" y="70"/>
                    </a:cubicBezTo>
                    <a:cubicBezTo>
                      <a:pt x="41" y="68"/>
                      <a:pt x="45" y="66"/>
                      <a:pt x="47" y="66"/>
                    </a:cubicBezTo>
                    <a:cubicBezTo>
                      <a:pt x="57" y="63"/>
                      <a:pt x="69" y="56"/>
                      <a:pt x="75" y="50"/>
                    </a:cubicBezTo>
                    <a:cubicBezTo>
                      <a:pt x="78" y="52"/>
                      <a:pt x="80" y="52"/>
                      <a:pt x="83" y="52"/>
                    </a:cubicBezTo>
                    <a:cubicBezTo>
                      <a:pt x="93" y="52"/>
                      <a:pt x="85" y="39"/>
                      <a:pt x="94" y="38"/>
                    </a:cubicBezTo>
                    <a:cubicBezTo>
                      <a:pt x="106" y="37"/>
                      <a:pt x="110" y="34"/>
                      <a:pt x="121" y="34"/>
                    </a:cubicBezTo>
                    <a:cubicBezTo>
                      <a:pt x="129" y="32"/>
                      <a:pt x="135" y="27"/>
                      <a:pt x="142" y="27"/>
                    </a:cubicBezTo>
                    <a:cubicBezTo>
                      <a:pt x="148" y="27"/>
                      <a:pt x="149" y="36"/>
                      <a:pt x="154" y="36"/>
                    </a:cubicBezTo>
                    <a:cubicBezTo>
                      <a:pt x="154" y="34"/>
                      <a:pt x="153" y="32"/>
                      <a:pt x="153" y="30"/>
                    </a:cubicBezTo>
                    <a:cubicBezTo>
                      <a:pt x="156" y="27"/>
                      <a:pt x="156" y="27"/>
                      <a:pt x="156" y="27"/>
                    </a:cubicBezTo>
                    <a:cubicBezTo>
                      <a:pt x="159" y="33"/>
                      <a:pt x="164" y="32"/>
                      <a:pt x="170" y="34"/>
                    </a:cubicBezTo>
                    <a:cubicBezTo>
                      <a:pt x="171" y="34"/>
                      <a:pt x="174" y="34"/>
                      <a:pt x="174" y="34"/>
                    </a:cubicBezTo>
                    <a:cubicBezTo>
                      <a:pt x="173" y="32"/>
                      <a:pt x="172" y="30"/>
                      <a:pt x="172" y="28"/>
                    </a:cubicBezTo>
                    <a:cubicBezTo>
                      <a:pt x="172" y="25"/>
                      <a:pt x="176" y="24"/>
                      <a:pt x="179" y="24"/>
                    </a:cubicBezTo>
                    <a:cubicBezTo>
                      <a:pt x="191" y="24"/>
                      <a:pt x="197" y="31"/>
                      <a:pt x="205" y="34"/>
                    </a:cubicBezTo>
                    <a:cubicBezTo>
                      <a:pt x="218" y="34"/>
                      <a:pt x="218" y="34"/>
                      <a:pt x="218" y="34"/>
                    </a:cubicBezTo>
                    <a:cubicBezTo>
                      <a:pt x="213" y="32"/>
                      <a:pt x="201" y="28"/>
                      <a:pt x="201" y="23"/>
                    </a:cubicBezTo>
                    <a:cubicBezTo>
                      <a:pt x="201" y="19"/>
                      <a:pt x="210" y="20"/>
                      <a:pt x="213" y="19"/>
                    </a:cubicBezTo>
                    <a:cubicBezTo>
                      <a:pt x="211" y="17"/>
                      <a:pt x="208" y="17"/>
                      <a:pt x="207" y="15"/>
                    </a:cubicBezTo>
                    <a:cubicBezTo>
                      <a:pt x="215" y="11"/>
                      <a:pt x="222" y="9"/>
                      <a:pt x="231" y="9"/>
                    </a:cubicBezTo>
                    <a:cubicBezTo>
                      <a:pt x="238" y="9"/>
                      <a:pt x="243" y="9"/>
                      <a:pt x="249" y="11"/>
                    </a:cubicBezTo>
                    <a:cubicBezTo>
                      <a:pt x="255" y="11"/>
                      <a:pt x="255" y="11"/>
                      <a:pt x="255" y="11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9" y="7"/>
                      <a:pt x="262" y="8"/>
                      <a:pt x="266" y="8"/>
                    </a:cubicBezTo>
                    <a:cubicBezTo>
                      <a:pt x="280" y="8"/>
                      <a:pt x="291" y="0"/>
                      <a:pt x="306" y="0"/>
                    </a:cubicBezTo>
                    <a:cubicBezTo>
                      <a:pt x="322" y="0"/>
                      <a:pt x="333" y="0"/>
                      <a:pt x="348" y="0"/>
                    </a:cubicBezTo>
                    <a:cubicBezTo>
                      <a:pt x="364" y="0"/>
                      <a:pt x="377" y="11"/>
                      <a:pt x="391" y="17"/>
                    </a:cubicBezTo>
                    <a:cubicBezTo>
                      <a:pt x="398" y="20"/>
                      <a:pt x="408" y="18"/>
                      <a:pt x="416" y="19"/>
                    </a:cubicBezTo>
                    <a:cubicBezTo>
                      <a:pt x="414" y="29"/>
                      <a:pt x="395" y="28"/>
                      <a:pt x="387" y="31"/>
                    </a:cubicBezTo>
                    <a:cubicBezTo>
                      <a:pt x="324" y="34"/>
                      <a:pt x="324" y="34"/>
                      <a:pt x="324" y="34"/>
                    </a:cubicBezTo>
                    <a:cubicBezTo>
                      <a:pt x="329" y="38"/>
                      <a:pt x="377" y="32"/>
                      <a:pt x="382" y="34"/>
                    </a:cubicBezTo>
                    <a:cubicBezTo>
                      <a:pt x="381" y="37"/>
                      <a:pt x="369" y="49"/>
                      <a:pt x="371" y="49"/>
                    </a:cubicBezTo>
                    <a:cubicBezTo>
                      <a:pt x="378" y="49"/>
                      <a:pt x="395" y="32"/>
                      <a:pt x="405" y="32"/>
                    </a:cubicBezTo>
                    <a:cubicBezTo>
                      <a:pt x="410" y="32"/>
                      <a:pt x="412" y="37"/>
                      <a:pt x="412" y="41"/>
                    </a:cubicBezTo>
                    <a:cubicBezTo>
                      <a:pt x="412" y="44"/>
                      <a:pt x="394" y="63"/>
                      <a:pt x="393" y="66"/>
                    </a:cubicBezTo>
                    <a:cubicBezTo>
                      <a:pt x="400" y="64"/>
                      <a:pt x="415" y="45"/>
                      <a:pt x="419" y="42"/>
                    </a:cubicBezTo>
                    <a:cubicBezTo>
                      <a:pt x="427" y="42"/>
                      <a:pt x="439" y="42"/>
                      <a:pt x="439" y="42"/>
                    </a:cubicBezTo>
                    <a:cubicBezTo>
                      <a:pt x="439" y="42"/>
                      <a:pt x="444" y="43"/>
                      <a:pt x="445" y="42"/>
                    </a:cubicBezTo>
                    <a:cubicBezTo>
                      <a:pt x="450" y="40"/>
                      <a:pt x="451" y="39"/>
                      <a:pt x="456" y="37"/>
                    </a:cubicBezTo>
                    <a:cubicBezTo>
                      <a:pt x="470" y="37"/>
                      <a:pt x="470" y="37"/>
                      <a:pt x="470" y="37"/>
                    </a:cubicBezTo>
                    <a:cubicBezTo>
                      <a:pt x="470" y="33"/>
                      <a:pt x="472" y="33"/>
                      <a:pt x="475" y="33"/>
                    </a:cubicBezTo>
                    <a:cubicBezTo>
                      <a:pt x="479" y="33"/>
                      <a:pt x="492" y="39"/>
                      <a:pt x="492" y="43"/>
                    </a:cubicBezTo>
                    <a:cubicBezTo>
                      <a:pt x="492" y="46"/>
                      <a:pt x="487" y="49"/>
                      <a:pt x="485" y="50"/>
                    </a:cubicBezTo>
                    <a:cubicBezTo>
                      <a:pt x="476" y="53"/>
                      <a:pt x="470" y="61"/>
                      <a:pt x="457" y="61"/>
                    </a:cubicBezTo>
                    <a:cubicBezTo>
                      <a:pt x="460" y="63"/>
                      <a:pt x="461" y="63"/>
                      <a:pt x="463" y="61"/>
                    </a:cubicBezTo>
                    <a:cubicBezTo>
                      <a:pt x="463" y="69"/>
                      <a:pt x="455" y="69"/>
                      <a:pt x="450" y="70"/>
                    </a:cubicBezTo>
                    <a:cubicBezTo>
                      <a:pt x="452" y="74"/>
                      <a:pt x="450" y="71"/>
                      <a:pt x="450" y="74"/>
                    </a:cubicBezTo>
                    <a:cubicBezTo>
                      <a:pt x="450" y="79"/>
                      <a:pt x="443" y="80"/>
                      <a:pt x="437" y="81"/>
                    </a:cubicBezTo>
                    <a:cubicBezTo>
                      <a:pt x="437" y="84"/>
                      <a:pt x="437" y="84"/>
                      <a:pt x="437" y="85"/>
                    </a:cubicBezTo>
                    <a:cubicBezTo>
                      <a:pt x="437" y="91"/>
                      <a:pt x="431" y="93"/>
                      <a:pt x="426" y="97"/>
                    </a:cubicBezTo>
                    <a:cubicBezTo>
                      <a:pt x="422" y="100"/>
                      <a:pt x="422" y="107"/>
                      <a:pt x="421" y="110"/>
                    </a:cubicBezTo>
                    <a:cubicBezTo>
                      <a:pt x="424" y="111"/>
                      <a:pt x="426" y="110"/>
                      <a:pt x="429" y="110"/>
                    </a:cubicBezTo>
                    <a:cubicBezTo>
                      <a:pt x="434" y="110"/>
                      <a:pt x="438" y="113"/>
                      <a:pt x="441" y="115"/>
                    </a:cubicBezTo>
                    <a:cubicBezTo>
                      <a:pt x="439" y="116"/>
                      <a:pt x="437" y="117"/>
                      <a:pt x="436" y="117"/>
                    </a:cubicBezTo>
                    <a:cubicBezTo>
                      <a:pt x="437" y="122"/>
                      <a:pt x="448" y="120"/>
                      <a:pt x="448" y="127"/>
                    </a:cubicBezTo>
                    <a:cubicBezTo>
                      <a:pt x="448" y="134"/>
                      <a:pt x="433" y="131"/>
                      <a:pt x="428" y="131"/>
                    </a:cubicBezTo>
                    <a:cubicBezTo>
                      <a:pt x="425" y="131"/>
                      <a:pt x="422" y="134"/>
                      <a:pt x="422" y="136"/>
                    </a:cubicBezTo>
                    <a:cubicBezTo>
                      <a:pt x="422" y="141"/>
                      <a:pt x="427" y="141"/>
                      <a:pt x="431" y="141"/>
                    </a:cubicBezTo>
                    <a:cubicBezTo>
                      <a:pt x="431" y="147"/>
                      <a:pt x="436" y="149"/>
                      <a:pt x="436" y="153"/>
                    </a:cubicBezTo>
                    <a:cubicBezTo>
                      <a:pt x="436" y="155"/>
                      <a:pt x="434" y="157"/>
                      <a:pt x="436" y="159"/>
                    </a:cubicBezTo>
                    <a:cubicBezTo>
                      <a:pt x="431" y="159"/>
                      <a:pt x="426" y="159"/>
                      <a:pt x="426" y="163"/>
                    </a:cubicBezTo>
                    <a:cubicBezTo>
                      <a:pt x="426" y="168"/>
                      <a:pt x="435" y="167"/>
                      <a:pt x="438" y="169"/>
                    </a:cubicBezTo>
                    <a:cubicBezTo>
                      <a:pt x="436" y="173"/>
                      <a:pt x="430" y="176"/>
                      <a:pt x="425" y="176"/>
                    </a:cubicBezTo>
                    <a:cubicBezTo>
                      <a:pt x="425" y="178"/>
                      <a:pt x="426" y="180"/>
                      <a:pt x="428" y="181"/>
                    </a:cubicBezTo>
                    <a:cubicBezTo>
                      <a:pt x="426" y="189"/>
                      <a:pt x="414" y="186"/>
                      <a:pt x="412" y="192"/>
                    </a:cubicBezTo>
                    <a:cubicBezTo>
                      <a:pt x="409" y="190"/>
                      <a:pt x="406" y="188"/>
                      <a:pt x="404" y="185"/>
                    </a:cubicBezTo>
                    <a:cubicBezTo>
                      <a:pt x="399" y="185"/>
                      <a:pt x="399" y="185"/>
                      <a:pt x="399" y="185"/>
                    </a:cubicBezTo>
                    <a:cubicBezTo>
                      <a:pt x="402" y="193"/>
                      <a:pt x="415" y="190"/>
                      <a:pt x="415" y="198"/>
                    </a:cubicBezTo>
                    <a:cubicBezTo>
                      <a:pt x="415" y="201"/>
                      <a:pt x="414" y="206"/>
                      <a:pt x="411" y="206"/>
                    </a:cubicBezTo>
                    <a:cubicBezTo>
                      <a:pt x="406" y="206"/>
                      <a:pt x="397" y="198"/>
                      <a:pt x="395" y="193"/>
                    </a:cubicBezTo>
                    <a:cubicBezTo>
                      <a:pt x="393" y="193"/>
                      <a:pt x="392" y="193"/>
                      <a:pt x="391" y="193"/>
                    </a:cubicBezTo>
                    <a:cubicBezTo>
                      <a:pt x="391" y="197"/>
                      <a:pt x="391" y="197"/>
                      <a:pt x="391" y="197"/>
                    </a:cubicBezTo>
                    <a:cubicBezTo>
                      <a:pt x="402" y="208"/>
                      <a:pt x="420" y="213"/>
                      <a:pt x="420" y="229"/>
                    </a:cubicBezTo>
                    <a:cubicBezTo>
                      <a:pt x="420" y="232"/>
                      <a:pt x="415" y="232"/>
                      <a:pt x="412" y="232"/>
                    </a:cubicBezTo>
                    <a:cubicBezTo>
                      <a:pt x="399" y="232"/>
                      <a:pt x="402" y="218"/>
                      <a:pt x="390" y="218"/>
                    </a:cubicBezTo>
                    <a:cubicBezTo>
                      <a:pt x="388" y="218"/>
                      <a:pt x="387" y="219"/>
                      <a:pt x="385" y="218"/>
                    </a:cubicBezTo>
                    <a:cubicBezTo>
                      <a:pt x="385" y="222"/>
                      <a:pt x="388" y="223"/>
                      <a:pt x="388" y="225"/>
                    </a:cubicBezTo>
                    <a:cubicBezTo>
                      <a:pt x="388" y="228"/>
                      <a:pt x="383" y="229"/>
                      <a:pt x="382" y="229"/>
                    </a:cubicBezTo>
                    <a:cubicBezTo>
                      <a:pt x="382" y="238"/>
                      <a:pt x="408" y="236"/>
                      <a:pt x="414" y="238"/>
                    </a:cubicBezTo>
                    <a:cubicBezTo>
                      <a:pt x="409" y="242"/>
                      <a:pt x="406" y="242"/>
                      <a:pt x="401" y="244"/>
                    </a:cubicBezTo>
                    <a:cubicBezTo>
                      <a:pt x="392" y="247"/>
                      <a:pt x="389" y="255"/>
                      <a:pt x="381" y="258"/>
                    </a:cubicBezTo>
                    <a:cubicBezTo>
                      <a:pt x="370" y="261"/>
                      <a:pt x="362" y="260"/>
                      <a:pt x="351" y="265"/>
                    </a:cubicBezTo>
                    <a:cubicBezTo>
                      <a:pt x="338" y="265"/>
                      <a:pt x="338" y="265"/>
                      <a:pt x="338" y="265"/>
                    </a:cubicBezTo>
                    <a:cubicBezTo>
                      <a:pt x="335" y="266"/>
                      <a:pt x="332" y="267"/>
                      <a:pt x="332" y="270"/>
                    </a:cubicBezTo>
                    <a:cubicBezTo>
                      <a:pt x="325" y="275"/>
                      <a:pt x="325" y="275"/>
                      <a:pt x="325" y="275"/>
                    </a:cubicBezTo>
                    <a:cubicBezTo>
                      <a:pt x="319" y="279"/>
                      <a:pt x="319" y="285"/>
                      <a:pt x="315" y="289"/>
                    </a:cubicBezTo>
                    <a:cubicBezTo>
                      <a:pt x="309" y="295"/>
                      <a:pt x="299" y="293"/>
                      <a:pt x="293" y="298"/>
                    </a:cubicBezTo>
                    <a:cubicBezTo>
                      <a:pt x="289" y="298"/>
                      <a:pt x="289" y="298"/>
                      <a:pt x="289" y="298"/>
                    </a:cubicBezTo>
                    <a:cubicBezTo>
                      <a:pt x="289" y="292"/>
                      <a:pt x="289" y="292"/>
                      <a:pt x="289" y="292"/>
                    </a:cubicBezTo>
                    <a:cubicBezTo>
                      <a:pt x="284" y="294"/>
                      <a:pt x="286" y="297"/>
                      <a:pt x="283" y="299"/>
                    </a:cubicBezTo>
                    <a:cubicBezTo>
                      <a:pt x="277" y="305"/>
                      <a:pt x="261" y="303"/>
                      <a:pt x="261" y="312"/>
                    </a:cubicBezTo>
                    <a:cubicBezTo>
                      <a:pt x="261" y="313"/>
                      <a:pt x="262" y="314"/>
                      <a:pt x="262" y="315"/>
                    </a:cubicBezTo>
                    <a:cubicBezTo>
                      <a:pt x="261" y="316"/>
                      <a:pt x="260" y="317"/>
                      <a:pt x="260" y="318"/>
                    </a:cubicBezTo>
                    <a:cubicBezTo>
                      <a:pt x="260" y="320"/>
                      <a:pt x="263" y="322"/>
                      <a:pt x="263" y="325"/>
                    </a:cubicBezTo>
                    <a:cubicBezTo>
                      <a:pt x="263" y="335"/>
                      <a:pt x="250" y="332"/>
                      <a:pt x="250" y="340"/>
                    </a:cubicBezTo>
                    <a:cubicBezTo>
                      <a:pt x="250" y="345"/>
                      <a:pt x="249" y="353"/>
                      <a:pt x="250" y="356"/>
                    </a:cubicBezTo>
                    <a:cubicBezTo>
                      <a:pt x="243" y="359"/>
                      <a:pt x="247" y="374"/>
                      <a:pt x="239" y="374"/>
                    </a:cubicBezTo>
                    <a:cubicBezTo>
                      <a:pt x="237" y="374"/>
                      <a:pt x="236" y="373"/>
                      <a:pt x="236" y="371"/>
                    </a:cubicBezTo>
                    <a:cubicBezTo>
                      <a:pt x="232" y="371"/>
                      <a:pt x="232" y="373"/>
                      <a:pt x="230" y="373"/>
                    </a:cubicBezTo>
                    <a:cubicBezTo>
                      <a:pt x="223" y="373"/>
                      <a:pt x="223" y="360"/>
                      <a:pt x="216" y="360"/>
                    </a:cubicBezTo>
                    <a:cubicBezTo>
                      <a:pt x="212" y="360"/>
                      <a:pt x="208" y="363"/>
                      <a:pt x="204" y="364"/>
                    </a:cubicBezTo>
                    <a:cubicBezTo>
                      <a:pt x="202" y="357"/>
                      <a:pt x="199" y="359"/>
                      <a:pt x="195" y="356"/>
                    </a:cubicBezTo>
                    <a:cubicBezTo>
                      <a:pt x="193" y="355"/>
                      <a:pt x="193" y="351"/>
                      <a:pt x="193" y="350"/>
                    </a:cubicBezTo>
                    <a:cubicBezTo>
                      <a:pt x="187" y="345"/>
                      <a:pt x="176" y="332"/>
                      <a:pt x="176" y="324"/>
                    </a:cubicBezTo>
                    <a:cubicBezTo>
                      <a:pt x="176" y="320"/>
                      <a:pt x="178" y="321"/>
                      <a:pt x="180" y="319"/>
                    </a:cubicBezTo>
                    <a:cubicBezTo>
                      <a:pt x="176" y="313"/>
                      <a:pt x="175" y="320"/>
                      <a:pt x="170" y="318"/>
                    </a:cubicBezTo>
                    <a:cubicBezTo>
                      <a:pt x="168" y="317"/>
                      <a:pt x="168" y="311"/>
                      <a:pt x="167" y="308"/>
                    </a:cubicBezTo>
                    <a:cubicBezTo>
                      <a:pt x="165" y="303"/>
                      <a:pt x="157" y="300"/>
                      <a:pt x="157" y="292"/>
                    </a:cubicBezTo>
                    <a:cubicBezTo>
                      <a:pt x="157" y="289"/>
                      <a:pt x="159" y="288"/>
                      <a:pt x="160" y="285"/>
                    </a:cubicBezTo>
                    <a:cubicBezTo>
                      <a:pt x="158" y="284"/>
                      <a:pt x="156" y="283"/>
                      <a:pt x="154" y="285"/>
                    </a:cubicBez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8" y="273"/>
                      <a:pt x="160" y="267"/>
                      <a:pt x="166" y="2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Freeform 141"/>
              <p:cNvSpPr/>
              <p:nvPr/>
            </p:nvSpPr>
            <p:spPr bwMode="auto">
              <a:xfrm>
                <a:off x="3289712" y="1384232"/>
                <a:ext cx="57003" cy="39654"/>
              </a:xfrm>
              <a:custGeom>
                <a:avLst/>
                <a:gdLst>
                  <a:gd name="T0" fmla="*/ 5 w 23"/>
                  <a:gd name="T1" fmla="*/ 16 h 16"/>
                  <a:gd name="T2" fmla="*/ 0 w 23"/>
                  <a:gd name="T3" fmla="*/ 6 h 16"/>
                  <a:gd name="T4" fmla="*/ 6 w 23"/>
                  <a:gd name="T5" fmla="*/ 0 h 16"/>
                  <a:gd name="T6" fmla="*/ 23 w 23"/>
                  <a:gd name="T7" fmla="*/ 10 h 16"/>
                  <a:gd name="T8" fmla="*/ 12 w 23"/>
                  <a:gd name="T9" fmla="*/ 16 h 16"/>
                  <a:gd name="T10" fmla="*/ 5 w 23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6">
                    <a:moveTo>
                      <a:pt x="5" y="16"/>
                    </a:moveTo>
                    <a:cubicBezTo>
                      <a:pt x="3" y="16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3" y="0"/>
                      <a:pt x="16" y="8"/>
                      <a:pt x="23" y="10"/>
                    </a:cubicBezTo>
                    <a:cubicBezTo>
                      <a:pt x="23" y="15"/>
                      <a:pt x="17" y="16"/>
                      <a:pt x="12" y="16"/>
                    </a:cubicBezTo>
                    <a:lnTo>
                      <a:pt x="5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Freeform 142"/>
              <p:cNvSpPr/>
              <p:nvPr/>
            </p:nvSpPr>
            <p:spPr bwMode="auto">
              <a:xfrm>
                <a:off x="4007209" y="1188438"/>
                <a:ext cx="30980" cy="19827"/>
              </a:xfrm>
              <a:custGeom>
                <a:avLst/>
                <a:gdLst>
                  <a:gd name="T0" fmla="*/ 4 w 13"/>
                  <a:gd name="T1" fmla="*/ 8 h 8"/>
                  <a:gd name="T2" fmla="*/ 0 w 13"/>
                  <a:gd name="T3" fmla="*/ 4 h 8"/>
                  <a:gd name="T4" fmla="*/ 3 w 13"/>
                  <a:gd name="T5" fmla="*/ 0 h 8"/>
                  <a:gd name="T6" fmla="*/ 8 w 13"/>
                  <a:gd name="T7" fmla="*/ 0 h 8"/>
                  <a:gd name="T8" fmla="*/ 8 w 13"/>
                  <a:gd name="T9" fmla="*/ 4 h 8"/>
                  <a:gd name="T10" fmla="*/ 13 w 13"/>
                  <a:gd name="T11" fmla="*/ 4 h 8"/>
                  <a:gd name="T12" fmla="*/ 4 w 1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">
                    <a:moveTo>
                      <a:pt x="4" y="8"/>
                    </a:moveTo>
                    <a:cubicBezTo>
                      <a:pt x="2" y="8"/>
                      <a:pt x="0" y="5"/>
                      <a:pt x="0" y="4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2"/>
                      <a:pt x="8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7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143"/>
              <p:cNvSpPr/>
              <p:nvPr/>
            </p:nvSpPr>
            <p:spPr bwMode="auto">
              <a:xfrm>
                <a:off x="3201729" y="1966656"/>
                <a:ext cx="132595" cy="127638"/>
              </a:xfrm>
              <a:custGeom>
                <a:avLst/>
                <a:gdLst>
                  <a:gd name="T0" fmla="*/ 3 w 54"/>
                  <a:gd name="T1" fmla="*/ 43 h 52"/>
                  <a:gd name="T2" fmla="*/ 0 w 54"/>
                  <a:gd name="T3" fmla="*/ 40 h 52"/>
                  <a:gd name="T4" fmla="*/ 6 w 54"/>
                  <a:gd name="T5" fmla="*/ 35 h 52"/>
                  <a:gd name="T6" fmla="*/ 6 w 54"/>
                  <a:gd name="T7" fmla="*/ 33 h 52"/>
                  <a:gd name="T8" fmla="*/ 3 w 54"/>
                  <a:gd name="T9" fmla="*/ 32 h 52"/>
                  <a:gd name="T10" fmla="*/ 19 w 54"/>
                  <a:gd name="T11" fmla="*/ 8 h 52"/>
                  <a:gd name="T12" fmla="*/ 27 w 54"/>
                  <a:gd name="T13" fmla="*/ 0 h 52"/>
                  <a:gd name="T14" fmla="*/ 29 w 54"/>
                  <a:gd name="T15" fmla="*/ 2 h 52"/>
                  <a:gd name="T16" fmla="*/ 22 w 54"/>
                  <a:gd name="T17" fmla="*/ 17 h 52"/>
                  <a:gd name="T18" fmla="*/ 22 w 54"/>
                  <a:gd name="T19" fmla="*/ 20 h 52"/>
                  <a:gd name="T20" fmla="*/ 26 w 54"/>
                  <a:gd name="T21" fmla="*/ 17 h 52"/>
                  <a:gd name="T22" fmla="*/ 31 w 54"/>
                  <a:gd name="T23" fmla="*/ 19 h 52"/>
                  <a:gd name="T24" fmla="*/ 29 w 54"/>
                  <a:gd name="T25" fmla="*/ 20 h 52"/>
                  <a:gd name="T26" fmla="*/ 29 w 54"/>
                  <a:gd name="T27" fmla="*/ 23 h 52"/>
                  <a:gd name="T28" fmla="*/ 34 w 54"/>
                  <a:gd name="T29" fmla="*/ 23 h 52"/>
                  <a:gd name="T30" fmla="*/ 34 w 54"/>
                  <a:gd name="T31" fmla="*/ 24 h 52"/>
                  <a:gd name="T32" fmla="*/ 38 w 54"/>
                  <a:gd name="T33" fmla="*/ 23 h 52"/>
                  <a:gd name="T34" fmla="*/ 46 w 54"/>
                  <a:gd name="T35" fmla="*/ 23 h 52"/>
                  <a:gd name="T36" fmla="*/ 46 w 54"/>
                  <a:gd name="T37" fmla="*/ 33 h 52"/>
                  <a:gd name="T38" fmla="*/ 49 w 54"/>
                  <a:gd name="T39" fmla="*/ 32 h 52"/>
                  <a:gd name="T40" fmla="*/ 46 w 54"/>
                  <a:gd name="T41" fmla="*/ 36 h 52"/>
                  <a:gd name="T42" fmla="*/ 48 w 54"/>
                  <a:gd name="T43" fmla="*/ 41 h 52"/>
                  <a:gd name="T44" fmla="*/ 52 w 54"/>
                  <a:gd name="T45" fmla="*/ 39 h 52"/>
                  <a:gd name="T46" fmla="*/ 54 w 54"/>
                  <a:gd name="T47" fmla="*/ 45 h 52"/>
                  <a:gd name="T48" fmla="*/ 49 w 54"/>
                  <a:gd name="T49" fmla="*/ 52 h 52"/>
                  <a:gd name="T50" fmla="*/ 47 w 54"/>
                  <a:gd name="T51" fmla="*/ 48 h 52"/>
                  <a:gd name="T52" fmla="*/ 44 w 54"/>
                  <a:gd name="T53" fmla="*/ 48 h 52"/>
                  <a:gd name="T54" fmla="*/ 41 w 54"/>
                  <a:gd name="T55" fmla="*/ 40 h 52"/>
                  <a:gd name="T56" fmla="*/ 33 w 54"/>
                  <a:gd name="T57" fmla="*/ 48 h 52"/>
                  <a:gd name="T58" fmla="*/ 31 w 54"/>
                  <a:gd name="T59" fmla="*/ 48 h 52"/>
                  <a:gd name="T60" fmla="*/ 35 w 54"/>
                  <a:gd name="T61" fmla="*/ 43 h 52"/>
                  <a:gd name="T62" fmla="*/ 26 w 54"/>
                  <a:gd name="T63" fmla="*/ 42 h 52"/>
                  <a:gd name="T64" fmla="*/ 21 w 54"/>
                  <a:gd name="T65" fmla="*/ 43 h 52"/>
                  <a:gd name="T66" fmla="*/ 12 w 54"/>
                  <a:gd name="T67" fmla="*/ 41 h 52"/>
                  <a:gd name="T68" fmla="*/ 3 w 54"/>
                  <a:gd name="T6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52">
                    <a:moveTo>
                      <a:pt x="3" y="43"/>
                    </a:moveTo>
                    <a:cubicBezTo>
                      <a:pt x="2" y="43"/>
                      <a:pt x="0" y="41"/>
                      <a:pt x="0" y="40"/>
                    </a:cubicBezTo>
                    <a:cubicBezTo>
                      <a:pt x="0" y="39"/>
                      <a:pt x="6" y="35"/>
                      <a:pt x="6" y="35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5" y="33"/>
                      <a:pt x="4" y="33"/>
                      <a:pt x="3" y="32"/>
                    </a:cubicBezTo>
                    <a:cubicBezTo>
                      <a:pt x="11" y="28"/>
                      <a:pt x="14" y="15"/>
                      <a:pt x="19" y="8"/>
                    </a:cubicBezTo>
                    <a:cubicBezTo>
                      <a:pt x="21" y="4"/>
                      <a:pt x="23" y="0"/>
                      <a:pt x="27" y="0"/>
                    </a:cubicBezTo>
                    <a:cubicBezTo>
                      <a:pt x="28" y="0"/>
                      <a:pt x="29" y="1"/>
                      <a:pt x="29" y="2"/>
                    </a:cubicBezTo>
                    <a:cubicBezTo>
                      <a:pt x="29" y="9"/>
                      <a:pt x="23" y="12"/>
                      <a:pt x="22" y="17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4" y="19"/>
                      <a:pt x="24" y="17"/>
                      <a:pt x="26" y="17"/>
                    </a:cubicBezTo>
                    <a:cubicBezTo>
                      <a:pt x="28" y="17"/>
                      <a:pt x="29" y="18"/>
                      <a:pt x="31" y="19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4"/>
                      <a:pt x="34" y="24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41" y="24"/>
                      <a:pt x="45" y="24"/>
                      <a:pt x="46" y="23"/>
                    </a:cubicBezTo>
                    <a:cubicBezTo>
                      <a:pt x="46" y="26"/>
                      <a:pt x="46" y="28"/>
                      <a:pt x="46" y="33"/>
                    </a:cubicBezTo>
                    <a:cubicBezTo>
                      <a:pt x="46" y="32"/>
                      <a:pt x="48" y="32"/>
                      <a:pt x="49" y="32"/>
                    </a:cubicBezTo>
                    <a:cubicBezTo>
                      <a:pt x="49" y="34"/>
                      <a:pt x="46" y="35"/>
                      <a:pt x="46" y="36"/>
                    </a:cubicBezTo>
                    <a:cubicBezTo>
                      <a:pt x="46" y="37"/>
                      <a:pt x="48" y="39"/>
                      <a:pt x="48" y="41"/>
                    </a:cubicBezTo>
                    <a:cubicBezTo>
                      <a:pt x="51" y="41"/>
                      <a:pt x="50" y="40"/>
                      <a:pt x="52" y="39"/>
                    </a:cubicBezTo>
                    <a:cubicBezTo>
                      <a:pt x="52" y="42"/>
                      <a:pt x="54" y="42"/>
                      <a:pt x="54" y="45"/>
                    </a:cubicBezTo>
                    <a:cubicBezTo>
                      <a:pt x="54" y="48"/>
                      <a:pt x="52" y="52"/>
                      <a:pt x="49" y="52"/>
                    </a:cubicBezTo>
                    <a:cubicBezTo>
                      <a:pt x="47" y="52"/>
                      <a:pt x="47" y="49"/>
                      <a:pt x="47" y="48"/>
                    </a:cubicBezTo>
                    <a:cubicBezTo>
                      <a:pt x="46" y="48"/>
                      <a:pt x="45" y="48"/>
                      <a:pt x="44" y="48"/>
                    </a:cubicBezTo>
                    <a:cubicBezTo>
                      <a:pt x="42" y="48"/>
                      <a:pt x="44" y="42"/>
                      <a:pt x="41" y="40"/>
                    </a:cubicBezTo>
                    <a:cubicBezTo>
                      <a:pt x="39" y="43"/>
                      <a:pt x="37" y="48"/>
                      <a:pt x="33" y="48"/>
                    </a:cubicBezTo>
                    <a:cubicBezTo>
                      <a:pt x="33" y="48"/>
                      <a:pt x="31" y="48"/>
                      <a:pt x="31" y="48"/>
                    </a:cubicBezTo>
                    <a:cubicBezTo>
                      <a:pt x="31" y="45"/>
                      <a:pt x="34" y="45"/>
                      <a:pt x="35" y="43"/>
                    </a:cubicBezTo>
                    <a:cubicBezTo>
                      <a:pt x="32" y="43"/>
                      <a:pt x="28" y="45"/>
                      <a:pt x="26" y="42"/>
                    </a:cubicBezTo>
                    <a:cubicBezTo>
                      <a:pt x="24" y="43"/>
                      <a:pt x="23" y="43"/>
                      <a:pt x="21" y="43"/>
                    </a:cubicBezTo>
                    <a:cubicBezTo>
                      <a:pt x="17" y="43"/>
                      <a:pt x="15" y="41"/>
                      <a:pt x="12" y="41"/>
                    </a:cubicBezTo>
                    <a:cubicBezTo>
                      <a:pt x="8" y="41"/>
                      <a:pt x="7" y="43"/>
                      <a:pt x="3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Freeform 145"/>
              <p:cNvSpPr/>
              <p:nvPr/>
            </p:nvSpPr>
            <p:spPr bwMode="auto">
              <a:xfrm>
                <a:off x="2043076" y="2427639"/>
                <a:ext cx="801764" cy="537813"/>
              </a:xfrm>
              <a:custGeom>
                <a:avLst/>
                <a:gdLst>
                  <a:gd name="T0" fmla="*/ 163 w 328"/>
                  <a:gd name="T1" fmla="*/ 64 h 220"/>
                  <a:gd name="T2" fmla="*/ 160 w 328"/>
                  <a:gd name="T3" fmla="*/ 92 h 220"/>
                  <a:gd name="T4" fmla="*/ 163 w 328"/>
                  <a:gd name="T5" fmla="*/ 105 h 220"/>
                  <a:gd name="T6" fmla="*/ 183 w 328"/>
                  <a:gd name="T7" fmla="*/ 125 h 220"/>
                  <a:gd name="T8" fmla="*/ 203 w 328"/>
                  <a:gd name="T9" fmla="*/ 125 h 220"/>
                  <a:gd name="T10" fmla="*/ 213 w 328"/>
                  <a:gd name="T11" fmla="*/ 122 h 220"/>
                  <a:gd name="T12" fmla="*/ 236 w 328"/>
                  <a:gd name="T13" fmla="*/ 99 h 220"/>
                  <a:gd name="T14" fmla="*/ 249 w 328"/>
                  <a:gd name="T15" fmla="*/ 101 h 220"/>
                  <a:gd name="T16" fmla="*/ 244 w 328"/>
                  <a:gd name="T17" fmla="*/ 118 h 220"/>
                  <a:gd name="T18" fmla="*/ 240 w 328"/>
                  <a:gd name="T19" fmla="*/ 125 h 220"/>
                  <a:gd name="T20" fmla="*/ 238 w 328"/>
                  <a:gd name="T21" fmla="*/ 139 h 220"/>
                  <a:gd name="T22" fmla="*/ 233 w 328"/>
                  <a:gd name="T23" fmla="*/ 146 h 220"/>
                  <a:gd name="T24" fmla="*/ 263 w 328"/>
                  <a:gd name="T25" fmla="*/ 148 h 220"/>
                  <a:gd name="T26" fmla="*/ 277 w 328"/>
                  <a:gd name="T27" fmla="*/ 158 h 220"/>
                  <a:gd name="T28" fmla="*/ 275 w 328"/>
                  <a:gd name="T29" fmla="*/ 188 h 220"/>
                  <a:gd name="T30" fmla="*/ 294 w 328"/>
                  <a:gd name="T31" fmla="*/ 206 h 220"/>
                  <a:gd name="T32" fmla="*/ 328 w 328"/>
                  <a:gd name="T33" fmla="*/ 210 h 220"/>
                  <a:gd name="T34" fmla="*/ 318 w 328"/>
                  <a:gd name="T35" fmla="*/ 214 h 220"/>
                  <a:gd name="T36" fmla="*/ 312 w 328"/>
                  <a:gd name="T37" fmla="*/ 206 h 220"/>
                  <a:gd name="T38" fmla="*/ 304 w 328"/>
                  <a:gd name="T39" fmla="*/ 216 h 220"/>
                  <a:gd name="T40" fmla="*/ 290 w 328"/>
                  <a:gd name="T41" fmla="*/ 213 h 220"/>
                  <a:gd name="T42" fmla="*/ 280 w 328"/>
                  <a:gd name="T43" fmla="*/ 211 h 220"/>
                  <a:gd name="T44" fmla="*/ 264 w 328"/>
                  <a:gd name="T45" fmla="*/ 197 h 220"/>
                  <a:gd name="T46" fmla="*/ 261 w 328"/>
                  <a:gd name="T47" fmla="*/ 200 h 220"/>
                  <a:gd name="T48" fmla="*/ 255 w 328"/>
                  <a:gd name="T49" fmla="*/ 183 h 220"/>
                  <a:gd name="T50" fmla="*/ 242 w 328"/>
                  <a:gd name="T51" fmla="*/ 169 h 220"/>
                  <a:gd name="T52" fmla="*/ 224 w 328"/>
                  <a:gd name="T53" fmla="*/ 166 h 220"/>
                  <a:gd name="T54" fmla="*/ 191 w 328"/>
                  <a:gd name="T55" fmla="*/ 147 h 220"/>
                  <a:gd name="T56" fmla="*/ 183 w 328"/>
                  <a:gd name="T57" fmla="*/ 145 h 220"/>
                  <a:gd name="T58" fmla="*/ 167 w 328"/>
                  <a:gd name="T59" fmla="*/ 148 h 220"/>
                  <a:gd name="T60" fmla="*/ 144 w 328"/>
                  <a:gd name="T61" fmla="*/ 139 h 220"/>
                  <a:gd name="T62" fmla="*/ 127 w 328"/>
                  <a:gd name="T63" fmla="*/ 132 h 220"/>
                  <a:gd name="T64" fmla="*/ 114 w 328"/>
                  <a:gd name="T65" fmla="*/ 127 h 220"/>
                  <a:gd name="T66" fmla="*/ 97 w 328"/>
                  <a:gd name="T67" fmla="*/ 112 h 220"/>
                  <a:gd name="T68" fmla="*/ 97 w 328"/>
                  <a:gd name="T69" fmla="*/ 98 h 220"/>
                  <a:gd name="T70" fmla="*/ 67 w 328"/>
                  <a:gd name="T71" fmla="*/ 66 h 220"/>
                  <a:gd name="T72" fmla="*/ 54 w 328"/>
                  <a:gd name="T73" fmla="*/ 45 h 220"/>
                  <a:gd name="T74" fmla="*/ 41 w 328"/>
                  <a:gd name="T75" fmla="*/ 35 h 220"/>
                  <a:gd name="T76" fmla="*/ 32 w 328"/>
                  <a:gd name="T77" fmla="*/ 15 h 220"/>
                  <a:gd name="T78" fmla="*/ 18 w 328"/>
                  <a:gd name="T79" fmla="*/ 13 h 220"/>
                  <a:gd name="T80" fmla="*/ 32 w 328"/>
                  <a:gd name="T81" fmla="*/ 35 h 220"/>
                  <a:gd name="T82" fmla="*/ 48 w 328"/>
                  <a:gd name="T83" fmla="*/ 62 h 220"/>
                  <a:gd name="T84" fmla="*/ 63 w 328"/>
                  <a:gd name="T85" fmla="*/ 85 h 220"/>
                  <a:gd name="T86" fmla="*/ 56 w 328"/>
                  <a:gd name="T87" fmla="*/ 83 h 220"/>
                  <a:gd name="T88" fmla="*/ 42 w 328"/>
                  <a:gd name="T89" fmla="*/ 72 h 220"/>
                  <a:gd name="T90" fmla="*/ 34 w 328"/>
                  <a:gd name="T91" fmla="*/ 55 h 220"/>
                  <a:gd name="T92" fmla="*/ 26 w 328"/>
                  <a:gd name="T93" fmla="*/ 45 h 220"/>
                  <a:gd name="T94" fmla="*/ 7 w 328"/>
                  <a:gd name="T95" fmla="*/ 16 h 220"/>
                  <a:gd name="T96" fmla="*/ 0 w 328"/>
                  <a:gd name="T97" fmla="*/ 0 h 220"/>
                  <a:gd name="T98" fmla="*/ 50 w 328"/>
                  <a:gd name="T99" fmla="*/ 10 h 220"/>
                  <a:gd name="T100" fmla="*/ 73 w 328"/>
                  <a:gd name="T101" fmla="*/ 7 h 220"/>
                  <a:gd name="T102" fmla="*/ 99 w 328"/>
                  <a:gd name="T103" fmla="*/ 19 h 220"/>
                  <a:gd name="T104" fmla="*/ 122 w 328"/>
                  <a:gd name="T105" fmla="*/ 25 h 220"/>
                  <a:gd name="T106" fmla="*/ 162 w 328"/>
                  <a:gd name="T107" fmla="*/ 59 h 220"/>
                  <a:gd name="T108" fmla="*/ 161 w 328"/>
                  <a:gd name="T109" fmla="*/ 5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28" h="220">
                    <a:moveTo>
                      <a:pt x="162" y="60"/>
                    </a:moveTo>
                    <a:cubicBezTo>
                      <a:pt x="162" y="62"/>
                      <a:pt x="163" y="63"/>
                      <a:pt x="163" y="64"/>
                    </a:cubicBezTo>
                    <a:cubicBezTo>
                      <a:pt x="163" y="70"/>
                      <a:pt x="161" y="72"/>
                      <a:pt x="160" y="76"/>
                    </a:cubicBezTo>
                    <a:cubicBezTo>
                      <a:pt x="160" y="92"/>
                      <a:pt x="160" y="92"/>
                      <a:pt x="160" y="92"/>
                    </a:cubicBezTo>
                    <a:cubicBezTo>
                      <a:pt x="160" y="94"/>
                      <a:pt x="162" y="97"/>
                      <a:pt x="162" y="98"/>
                    </a:cubicBezTo>
                    <a:cubicBezTo>
                      <a:pt x="164" y="100"/>
                      <a:pt x="162" y="102"/>
                      <a:pt x="163" y="105"/>
                    </a:cubicBezTo>
                    <a:cubicBezTo>
                      <a:pt x="164" y="107"/>
                      <a:pt x="168" y="111"/>
                      <a:pt x="170" y="113"/>
                    </a:cubicBezTo>
                    <a:cubicBezTo>
                      <a:pt x="175" y="118"/>
                      <a:pt x="175" y="123"/>
                      <a:pt x="183" y="125"/>
                    </a:cubicBezTo>
                    <a:cubicBezTo>
                      <a:pt x="185" y="126"/>
                      <a:pt x="185" y="129"/>
                      <a:pt x="188" y="129"/>
                    </a:cubicBezTo>
                    <a:cubicBezTo>
                      <a:pt x="193" y="129"/>
                      <a:pt x="198" y="125"/>
                      <a:pt x="203" y="125"/>
                    </a:cubicBezTo>
                    <a:cubicBezTo>
                      <a:pt x="207" y="125"/>
                      <a:pt x="208" y="126"/>
                      <a:pt x="209" y="126"/>
                    </a:cubicBezTo>
                    <a:cubicBezTo>
                      <a:pt x="211" y="126"/>
                      <a:pt x="213" y="123"/>
                      <a:pt x="213" y="122"/>
                    </a:cubicBezTo>
                    <a:cubicBezTo>
                      <a:pt x="214" y="118"/>
                      <a:pt x="219" y="115"/>
                      <a:pt x="219" y="110"/>
                    </a:cubicBezTo>
                    <a:cubicBezTo>
                      <a:pt x="219" y="102"/>
                      <a:pt x="228" y="99"/>
                      <a:pt x="236" y="99"/>
                    </a:cubicBezTo>
                    <a:cubicBezTo>
                      <a:pt x="239" y="99"/>
                      <a:pt x="241" y="99"/>
                      <a:pt x="242" y="100"/>
                    </a:cubicBezTo>
                    <a:cubicBezTo>
                      <a:pt x="243" y="100"/>
                      <a:pt x="247" y="101"/>
                      <a:pt x="249" y="101"/>
                    </a:cubicBezTo>
                    <a:cubicBezTo>
                      <a:pt x="249" y="101"/>
                      <a:pt x="249" y="102"/>
                      <a:pt x="249" y="103"/>
                    </a:cubicBezTo>
                    <a:cubicBezTo>
                      <a:pt x="249" y="107"/>
                      <a:pt x="244" y="112"/>
                      <a:pt x="244" y="118"/>
                    </a:cubicBezTo>
                    <a:cubicBezTo>
                      <a:pt x="244" y="122"/>
                      <a:pt x="242" y="124"/>
                      <a:pt x="240" y="127"/>
                    </a:cubicBezTo>
                    <a:cubicBezTo>
                      <a:pt x="240" y="127"/>
                      <a:pt x="240" y="126"/>
                      <a:pt x="240" y="125"/>
                    </a:cubicBezTo>
                    <a:cubicBezTo>
                      <a:pt x="239" y="125"/>
                      <a:pt x="239" y="125"/>
                      <a:pt x="238" y="125"/>
                    </a:cubicBezTo>
                    <a:cubicBezTo>
                      <a:pt x="238" y="128"/>
                      <a:pt x="238" y="135"/>
                      <a:pt x="238" y="139"/>
                    </a:cubicBezTo>
                    <a:cubicBezTo>
                      <a:pt x="238" y="142"/>
                      <a:pt x="234" y="143"/>
                      <a:pt x="233" y="145"/>
                    </a:cubicBezTo>
                    <a:cubicBezTo>
                      <a:pt x="233" y="145"/>
                      <a:pt x="233" y="146"/>
                      <a:pt x="233" y="146"/>
                    </a:cubicBezTo>
                    <a:cubicBezTo>
                      <a:pt x="233" y="148"/>
                      <a:pt x="234" y="149"/>
                      <a:pt x="236" y="149"/>
                    </a:cubicBezTo>
                    <a:cubicBezTo>
                      <a:pt x="246" y="149"/>
                      <a:pt x="253" y="148"/>
                      <a:pt x="263" y="148"/>
                    </a:cubicBezTo>
                    <a:cubicBezTo>
                      <a:pt x="270" y="148"/>
                      <a:pt x="272" y="152"/>
                      <a:pt x="277" y="154"/>
                    </a:cubicBezTo>
                    <a:cubicBezTo>
                      <a:pt x="277" y="155"/>
                      <a:pt x="277" y="156"/>
                      <a:pt x="277" y="158"/>
                    </a:cubicBezTo>
                    <a:cubicBezTo>
                      <a:pt x="277" y="161"/>
                      <a:pt x="277" y="168"/>
                      <a:pt x="275" y="171"/>
                    </a:cubicBezTo>
                    <a:cubicBezTo>
                      <a:pt x="275" y="177"/>
                      <a:pt x="275" y="183"/>
                      <a:pt x="275" y="188"/>
                    </a:cubicBezTo>
                    <a:cubicBezTo>
                      <a:pt x="275" y="194"/>
                      <a:pt x="281" y="197"/>
                      <a:pt x="286" y="199"/>
                    </a:cubicBezTo>
                    <a:cubicBezTo>
                      <a:pt x="289" y="201"/>
                      <a:pt x="289" y="206"/>
                      <a:pt x="294" y="206"/>
                    </a:cubicBezTo>
                    <a:cubicBezTo>
                      <a:pt x="301" y="206"/>
                      <a:pt x="305" y="200"/>
                      <a:pt x="312" y="200"/>
                    </a:cubicBezTo>
                    <a:cubicBezTo>
                      <a:pt x="320" y="200"/>
                      <a:pt x="324" y="206"/>
                      <a:pt x="328" y="210"/>
                    </a:cubicBezTo>
                    <a:cubicBezTo>
                      <a:pt x="328" y="210"/>
                      <a:pt x="322" y="217"/>
                      <a:pt x="321" y="216"/>
                    </a:cubicBezTo>
                    <a:cubicBezTo>
                      <a:pt x="320" y="216"/>
                      <a:pt x="318" y="215"/>
                      <a:pt x="318" y="214"/>
                    </a:cubicBezTo>
                    <a:cubicBezTo>
                      <a:pt x="318" y="213"/>
                      <a:pt x="319" y="212"/>
                      <a:pt x="319" y="211"/>
                    </a:cubicBezTo>
                    <a:cubicBezTo>
                      <a:pt x="316" y="210"/>
                      <a:pt x="315" y="206"/>
                      <a:pt x="312" y="206"/>
                    </a:cubicBezTo>
                    <a:cubicBezTo>
                      <a:pt x="310" y="206"/>
                      <a:pt x="302" y="212"/>
                      <a:pt x="302" y="214"/>
                    </a:cubicBezTo>
                    <a:cubicBezTo>
                      <a:pt x="302" y="215"/>
                      <a:pt x="304" y="216"/>
                      <a:pt x="304" y="216"/>
                    </a:cubicBezTo>
                    <a:cubicBezTo>
                      <a:pt x="304" y="219"/>
                      <a:pt x="302" y="220"/>
                      <a:pt x="300" y="220"/>
                    </a:cubicBezTo>
                    <a:cubicBezTo>
                      <a:pt x="296" y="220"/>
                      <a:pt x="293" y="215"/>
                      <a:pt x="290" y="213"/>
                    </a:cubicBezTo>
                    <a:cubicBezTo>
                      <a:pt x="288" y="211"/>
                      <a:pt x="284" y="212"/>
                      <a:pt x="282" y="212"/>
                    </a:cubicBezTo>
                    <a:cubicBezTo>
                      <a:pt x="281" y="212"/>
                      <a:pt x="280" y="211"/>
                      <a:pt x="280" y="211"/>
                    </a:cubicBezTo>
                    <a:cubicBezTo>
                      <a:pt x="276" y="210"/>
                      <a:pt x="276" y="207"/>
                      <a:pt x="275" y="205"/>
                    </a:cubicBezTo>
                    <a:cubicBezTo>
                      <a:pt x="274" y="203"/>
                      <a:pt x="265" y="197"/>
                      <a:pt x="264" y="197"/>
                    </a:cubicBezTo>
                    <a:cubicBezTo>
                      <a:pt x="264" y="198"/>
                      <a:pt x="264" y="199"/>
                      <a:pt x="264" y="200"/>
                    </a:cubicBezTo>
                    <a:cubicBezTo>
                      <a:pt x="261" y="200"/>
                      <a:pt x="261" y="200"/>
                      <a:pt x="261" y="200"/>
                    </a:cubicBezTo>
                    <a:cubicBezTo>
                      <a:pt x="257" y="197"/>
                      <a:pt x="260" y="193"/>
                      <a:pt x="259" y="188"/>
                    </a:cubicBezTo>
                    <a:cubicBezTo>
                      <a:pt x="258" y="185"/>
                      <a:pt x="256" y="185"/>
                      <a:pt x="255" y="183"/>
                    </a:cubicBezTo>
                    <a:cubicBezTo>
                      <a:pt x="250" y="179"/>
                      <a:pt x="245" y="176"/>
                      <a:pt x="244" y="169"/>
                    </a:cubicBezTo>
                    <a:cubicBezTo>
                      <a:pt x="243" y="169"/>
                      <a:pt x="242" y="169"/>
                      <a:pt x="242" y="169"/>
                    </a:cubicBezTo>
                    <a:cubicBezTo>
                      <a:pt x="240" y="169"/>
                      <a:pt x="238" y="171"/>
                      <a:pt x="236" y="171"/>
                    </a:cubicBezTo>
                    <a:cubicBezTo>
                      <a:pt x="231" y="171"/>
                      <a:pt x="228" y="168"/>
                      <a:pt x="224" y="166"/>
                    </a:cubicBezTo>
                    <a:cubicBezTo>
                      <a:pt x="219" y="163"/>
                      <a:pt x="215" y="165"/>
                      <a:pt x="209" y="162"/>
                    </a:cubicBezTo>
                    <a:cubicBezTo>
                      <a:pt x="200" y="158"/>
                      <a:pt x="199" y="151"/>
                      <a:pt x="191" y="147"/>
                    </a:cubicBezTo>
                    <a:cubicBezTo>
                      <a:pt x="190" y="147"/>
                      <a:pt x="190" y="147"/>
                      <a:pt x="190" y="147"/>
                    </a:cubicBezTo>
                    <a:cubicBezTo>
                      <a:pt x="187" y="146"/>
                      <a:pt x="186" y="145"/>
                      <a:pt x="183" y="145"/>
                    </a:cubicBezTo>
                    <a:cubicBezTo>
                      <a:pt x="178" y="145"/>
                      <a:pt x="177" y="151"/>
                      <a:pt x="172" y="151"/>
                    </a:cubicBezTo>
                    <a:cubicBezTo>
                      <a:pt x="170" y="151"/>
                      <a:pt x="168" y="149"/>
                      <a:pt x="167" y="148"/>
                    </a:cubicBezTo>
                    <a:cubicBezTo>
                      <a:pt x="164" y="147"/>
                      <a:pt x="162" y="148"/>
                      <a:pt x="160" y="148"/>
                    </a:cubicBezTo>
                    <a:cubicBezTo>
                      <a:pt x="157" y="148"/>
                      <a:pt x="147" y="141"/>
                      <a:pt x="144" y="139"/>
                    </a:cubicBezTo>
                    <a:cubicBezTo>
                      <a:pt x="141" y="138"/>
                      <a:pt x="139" y="140"/>
                      <a:pt x="136" y="139"/>
                    </a:cubicBezTo>
                    <a:cubicBezTo>
                      <a:pt x="132" y="138"/>
                      <a:pt x="131" y="134"/>
                      <a:pt x="127" y="132"/>
                    </a:cubicBezTo>
                    <a:cubicBezTo>
                      <a:pt x="123" y="130"/>
                      <a:pt x="121" y="131"/>
                      <a:pt x="117" y="129"/>
                    </a:cubicBezTo>
                    <a:cubicBezTo>
                      <a:pt x="116" y="128"/>
                      <a:pt x="115" y="128"/>
                      <a:pt x="114" y="127"/>
                    </a:cubicBezTo>
                    <a:cubicBezTo>
                      <a:pt x="111" y="124"/>
                      <a:pt x="102" y="122"/>
                      <a:pt x="101" y="118"/>
                    </a:cubicBezTo>
                    <a:cubicBezTo>
                      <a:pt x="98" y="118"/>
                      <a:pt x="97" y="115"/>
                      <a:pt x="97" y="112"/>
                    </a:cubicBezTo>
                    <a:cubicBezTo>
                      <a:pt x="97" y="109"/>
                      <a:pt x="100" y="107"/>
                      <a:pt x="100" y="104"/>
                    </a:cubicBezTo>
                    <a:cubicBezTo>
                      <a:pt x="100" y="101"/>
                      <a:pt x="97" y="100"/>
                      <a:pt x="97" y="98"/>
                    </a:cubicBezTo>
                    <a:cubicBezTo>
                      <a:pt x="93" y="87"/>
                      <a:pt x="84" y="79"/>
                      <a:pt x="77" y="73"/>
                    </a:cubicBezTo>
                    <a:cubicBezTo>
                      <a:pt x="74" y="70"/>
                      <a:pt x="70" y="69"/>
                      <a:pt x="67" y="66"/>
                    </a:cubicBezTo>
                    <a:cubicBezTo>
                      <a:pt x="65" y="64"/>
                      <a:pt x="67" y="61"/>
                      <a:pt x="65" y="57"/>
                    </a:cubicBezTo>
                    <a:cubicBezTo>
                      <a:pt x="63" y="52"/>
                      <a:pt x="54" y="52"/>
                      <a:pt x="54" y="45"/>
                    </a:cubicBezTo>
                    <a:cubicBezTo>
                      <a:pt x="51" y="44"/>
                      <a:pt x="51" y="44"/>
                      <a:pt x="51" y="45"/>
                    </a:cubicBezTo>
                    <a:cubicBezTo>
                      <a:pt x="47" y="41"/>
                      <a:pt x="44" y="38"/>
                      <a:pt x="41" y="35"/>
                    </a:cubicBezTo>
                    <a:cubicBezTo>
                      <a:pt x="38" y="32"/>
                      <a:pt x="39" y="27"/>
                      <a:pt x="36" y="25"/>
                    </a:cubicBezTo>
                    <a:cubicBezTo>
                      <a:pt x="34" y="22"/>
                      <a:pt x="34" y="16"/>
                      <a:pt x="32" y="15"/>
                    </a:cubicBezTo>
                    <a:cubicBezTo>
                      <a:pt x="27" y="12"/>
                      <a:pt x="23" y="13"/>
                      <a:pt x="19" y="9"/>
                    </a:cubicBezTo>
                    <a:cubicBezTo>
                      <a:pt x="18" y="10"/>
                      <a:pt x="18" y="12"/>
                      <a:pt x="18" y="13"/>
                    </a:cubicBezTo>
                    <a:cubicBezTo>
                      <a:pt x="18" y="19"/>
                      <a:pt x="21" y="22"/>
                      <a:pt x="24" y="27"/>
                    </a:cubicBezTo>
                    <a:cubicBezTo>
                      <a:pt x="26" y="32"/>
                      <a:pt x="29" y="32"/>
                      <a:pt x="32" y="35"/>
                    </a:cubicBezTo>
                    <a:cubicBezTo>
                      <a:pt x="36" y="39"/>
                      <a:pt x="37" y="41"/>
                      <a:pt x="38" y="46"/>
                    </a:cubicBezTo>
                    <a:cubicBezTo>
                      <a:pt x="40" y="53"/>
                      <a:pt x="46" y="56"/>
                      <a:pt x="48" y="62"/>
                    </a:cubicBezTo>
                    <a:cubicBezTo>
                      <a:pt x="50" y="69"/>
                      <a:pt x="52" y="76"/>
                      <a:pt x="57" y="80"/>
                    </a:cubicBezTo>
                    <a:cubicBezTo>
                      <a:pt x="59" y="78"/>
                      <a:pt x="63" y="82"/>
                      <a:pt x="63" y="85"/>
                    </a:cubicBezTo>
                    <a:cubicBezTo>
                      <a:pt x="63" y="86"/>
                      <a:pt x="62" y="89"/>
                      <a:pt x="61" y="89"/>
                    </a:cubicBezTo>
                    <a:cubicBezTo>
                      <a:pt x="60" y="89"/>
                      <a:pt x="56" y="84"/>
                      <a:pt x="56" y="83"/>
                    </a:cubicBezTo>
                    <a:cubicBezTo>
                      <a:pt x="51" y="83"/>
                      <a:pt x="48" y="76"/>
                      <a:pt x="45" y="74"/>
                    </a:cubicBezTo>
                    <a:cubicBezTo>
                      <a:pt x="43" y="73"/>
                      <a:pt x="43" y="73"/>
                      <a:pt x="42" y="7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39" y="61"/>
                      <a:pt x="37" y="58"/>
                      <a:pt x="34" y="55"/>
                    </a:cubicBezTo>
                    <a:cubicBezTo>
                      <a:pt x="30" y="51"/>
                      <a:pt x="24" y="52"/>
                      <a:pt x="21" y="47"/>
                    </a:cubicBezTo>
                    <a:cubicBezTo>
                      <a:pt x="22" y="47"/>
                      <a:pt x="29" y="48"/>
                      <a:pt x="26" y="45"/>
                    </a:cubicBezTo>
                    <a:cubicBezTo>
                      <a:pt x="22" y="39"/>
                      <a:pt x="17" y="33"/>
                      <a:pt x="12" y="29"/>
                    </a:cubicBezTo>
                    <a:cubicBezTo>
                      <a:pt x="9" y="27"/>
                      <a:pt x="9" y="19"/>
                      <a:pt x="7" y="16"/>
                    </a:cubicBezTo>
                    <a:cubicBezTo>
                      <a:pt x="5" y="11"/>
                      <a:pt x="2" y="9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9" y="10"/>
                      <a:pt x="94" y="11"/>
                      <a:pt x="99" y="19"/>
                    </a:cubicBezTo>
                    <a:cubicBezTo>
                      <a:pt x="102" y="23"/>
                      <a:pt x="106" y="33"/>
                      <a:pt x="112" y="33"/>
                    </a:cubicBezTo>
                    <a:cubicBezTo>
                      <a:pt x="118" y="33"/>
                      <a:pt x="116" y="25"/>
                      <a:pt x="122" y="25"/>
                    </a:cubicBezTo>
                    <a:cubicBezTo>
                      <a:pt x="139" y="25"/>
                      <a:pt x="139" y="46"/>
                      <a:pt x="148" y="55"/>
                    </a:cubicBezTo>
                    <a:cubicBezTo>
                      <a:pt x="150" y="57"/>
                      <a:pt x="158" y="59"/>
                      <a:pt x="162" y="59"/>
                    </a:cubicBezTo>
                    <a:cubicBezTo>
                      <a:pt x="162" y="58"/>
                      <a:pt x="161" y="57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lnTo>
                      <a:pt x="162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Freeform 146"/>
              <p:cNvSpPr/>
              <p:nvPr/>
            </p:nvSpPr>
            <p:spPr bwMode="auto">
              <a:xfrm>
                <a:off x="2746942" y="1925763"/>
                <a:ext cx="24784" cy="12392"/>
              </a:xfrm>
              <a:custGeom>
                <a:avLst/>
                <a:gdLst>
                  <a:gd name="T0" fmla="*/ 0 w 10"/>
                  <a:gd name="T1" fmla="*/ 0 h 5"/>
                  <a:gd name="T2" fmla="*/ 10 w 10"/>
                  <a:gd name="T3" fmla="*/ 5 h 5"/>
                  <a:gd name="T4" fmla="*/ 8 w 10"/>
                  <a:gd name="T5" fmla="*/ 5 h 5"/>
                  <a:gd name="T6" fmla="*/ 0 w 10"/>
                  <a:gd name="T7" fmla="*/ 2 h 5"/>
                  <a:gd name="T8" fmla="*/ 0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0" y="0"/>
                    </a:moveTo>
                    <a:cubicBezTo>
                      <a:pt x="5" y="0"/>
                      <a:pt x="10" y="1"/>
                      <a:pt x="10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6" y="5"/>
                      <a:pt x="2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Freeform 147"/>
              <p:cNvSpPr/>
              <p:nvPr/>
            </p:nvSpPr>
            <p:spPr bwMode="auto">
              <a:xfrm>
                <a:off x="1820019" y="1991440"/>
                <a:ext cx="92940" cy="60721"/>
              </a:xfrm>
              <a:custGeom>
                <a:avLst/>
                <a:gdLst>
                  <a:gd name="T0" fmla="*/ 0 w 38"/>
                  <a:gd name="T1" fmla="*/ 2 h 25"/>
                  <a:gd name="T2" fmla="*/ 4 w 38"/>
                  <a:gd name="T3" fmla="*/ 0 h 25"/>
                  <a:gd name="T4" fmla="*/ 12 w 38"/>
                  <a:gd name="T5" fmla="*/ 4 h 25"/>
                  <a:gd name="T6" fmla="*/ 38 w 38"/>
                  <a:gd name="T7" fmla="*/ 23 h 25"/>
                  <a:gd name="T8" fmla="*/ 38 w 38"/>
                  <a:gd name="T9" fmla="*/ 25 h 25"/>
                  <a:gd name="T10" fmla="*/ 36 w 38"/>
                  <a:gd name="T11" fmla="*/ 25 h 25"/>
                  <a:gd name="T12" fmla="*/ 15 w 38"/>
                  <a:gd name="T13" fmla="*/ 15 h 25"/>
                  <a:gd name="T14" fmla="*/ 18 w 38"/>
                  <a:gd name="T15" fmla="*/ 12 h 25"/>
                  <a:gd name="T16" fmla="*/ 3 w 38"/>
                  <a:gd name="T17" fmla="*/ 6 h 25"/>
                  <a:gd name="T18" fmla="*/ 5 w 38"/>
                  <a:gd name="T19" fmla="*/ 3 h 25"/>
                  <a:gd name="T20" fmla="*/ 1 w 38"/>
                  <a:gd name="T21" fmla="*/ 2 h 25"/>
                  <a:gd name="T22" fmla="*/ 0 w 38"/>
                  <a:gd name="T2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25">
                    <a:moveTo>
                      <a:pt x="0" y="2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10" y="4"/>
                      <a:pt x="12" y="4"/>
                    </a:cubicBezTo>
                    <a:cubicBezTo>
                      <a:pt x="24" y="8"/>
                      <a:pt x="31" y="15"/>
                      <a:pt x="38" y="23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7" y="25"/>
                      <a:pt x="36" y="25"/>
                    </a:cubicBezTo>
                    <a:cubicBezTo>
                      <a:pt x="29" y="25"/>
                      <a:pt x="19" y="18"/>
                      <a:pt x="15" y="15"/>
                    </a:cubicBezTo>
                    <a:cubicBezTo>
                      <a:pt x="15" y="13"/>
                      <a:pt x="17" y="13"/>
                      <a:pt x="18" y="12"/>
                    </a:cubicBezTo>
                    <a:cubicBezTo>
                      <a:pt x="12" y="12"/>
                      <a:pt x="4" y="9"/>
                      <a:pt x="3" y="6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4" y="3"/>
                      <a:pt x="1" y="2"/>
                      <a:pt x="1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Freeform 148"/>
              <p:cNvSpPr/>
              <p:nvPr/>
            </p:nvSpPr>
            <p:spPr bwMode="auto">
              <a:xfrm>
                <a:off x="1727079" y="1903457"/>
                <a:ext cx="32219" cy="48329"/>
              </a:xfrm>
              <a:custGeom>
                <a:avLst/>
                <a:gdLst>
                  <a:gd name="T0" fmla="*/ 3 w 13"/>
                  <a:gd name="T1" fmla="*/ 8 h 20"/>
                  <a:gd name="T2" fmla="*/ 0 w 13"/>
                  <a:gd name="T3" fmla="*/ 3 h 20"/>
                  <a:gd name="T4" fmla="*/ 0 w 13"/>
                  <a:gd name="T5" fmla="*/ 0 h 20"/>
                  <a:gd name="T6" fmla="*/ 6 w 13"/>
                  <a:gd name="T7" fmla="*/ 2 h 20"/>
                  <a:gd name="T8" fmla="*/ 4 w 13"/>
                  <a:gd name="T9" fmla="*/ 6 h 20"/>
                  <a:gd name="T10" fmla="*/ 8 w 13"/>
                  <a:gd name="T11" fmla="*/ 2 h 20"/>
                  <a:gd name="T12" fmla="*/ 8 w 13"/>
                  <a:gd name="T13" fmla="*/ 8 h 20"/>
                  <a:gd name="T14" fmla="*/ 10 w 13"/>
                  <a:gd name="T15" fmla="*/ 12 h 20"/>
                  <a:gd name="T16" fmla="*/ 8 w 13"/>
                  <a:gd name="T17" fmla="*/ 15 h 20"/>
                  <a:gd name="T18" fmla="*/ 10 w 13"/>
                  <a:gd name="T19" fmla="*/ 20 h 20"/>
                  <a:gd name="T20" fmla="*/ 6 w 13"/>
                  <a:gd name="T21" fmla="*/ 15 h 20"/>
                  <a:gd name="T22" fmla="*/ 8 w 13"/>
                  <a:gd name="T23" fmla="*/ 11 h 20"/>
                  <a:gd name="T24" fmla="*/ 3 w 13"/>
                  <a:gd name="T2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20">
                    <a:moveTo>
                      <a:pt x="3" y="8"/>
                    </a:moveTo>
                    <a:cubicBezTo>
                      <a:pt x="2" y="8"/>
                      <a:pt x="1" y="4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2"/>
                      <a:pt x="6" y="2"/>
                    </a:cubicBezTo>
                    <a:cubicBezTo>
                      <a:pt x="6" y="3"/>
                      <a:pt x="3" y="6"/>
                      <a:pt x="4" y="6"/>
                    </a:cubicBezTo>
                    <a:cubicBezTo>
                      <a:pt x="6" y="6"/>
                      <a:pt x="8" y="3"/>
                      <a:pt x="8" y="2"/>
                    </a:cubicBezTo>
                    <a:cubicBezTo>
                      <a:pt x="9" y="4"/>
                      <a:pt x="8" y="5"/>
                      <a:pt x="8" y="8"/>
                    </a:cubicBezTo>
                    <a:cubicBezTo>
                      <a:pt x="8" y="10"/>
                      <a:pt x="10" y="10"/>
                      <a:pt x="10" y="12"/>
                    </a:cubicBezTo>
                    <a:cubicBezTo>
                      <a:pt x="10" y="13"/>
                      <a:pt x="8" y="13"/>
                      <a:pt x="8" y="15"/>
                    </a:cubicBezTo>
                    <a:cubicBezTo>
                      <a:pt x="8" y="16"/>
                      <a:pt x="13" y="20"/>
                      <a:pt x="10" y="20"/>
                    </a:cubicBezTo>
                    <a:cubicBezTo>
                      <a:pt x="8" y="20"/>
                      <a:pt x="6" y="17"/>
                      <a:pt x="6" y="15"/>
                    </a:cubicBezTo>
                    <a:cubicBezTo>
                      <a:pt x="6" y="13"/>
                      <a:pt x="8" y="12"/>
                      <a:pt x="8" y="11"/>
                    </a:cubicBezTo>
                    <a:cubicBezTo>
                      <a:pt x="5" y="11"/>
                      <a:pt x="5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Freeform 149"/>
              <p:cNvSpPr/>
              <p:nvPr/>
            </p:nvSpPr>
            <p:spPr bwMode="auto">
              <a:xfrm>
                <a:off x="1297076" y="1798125"/>
                <a:ext cx="42133" cy="27262"/>
              </a:xfrm>
              <a:custGeom>
                <a:avLst/>
                <a:gdLst>
                  <a:gd name="T0" fmla="*/ 14 w 17"/>
                  <a:gd name="T1" fmla="*/ 0 h 11"/>
                  <a:gd name="T2" fmla="*/ 17 w 17"/>
                  <a:gd name="T3" fmla="*/ 0 h 11"/>
                  <a:gd name="T4" fmla="*/ 17 w 17"/>
                  <a:gd name="T5" fmla="*/ 3 h 11"/>
                  <a:gd name="T6" fmla="*/ 6 w 17"/>
                  <a:gd name="T7" fmla="*/ 11 h 11"/>
                  <a:gd name="T8" fmla="*/ 0 w 17"/>
                  <a:gd name="T9" fmla="*/ 8 h 11"/>
                  <a:gd name="T10" fmla="*/ 0 w 17"/>
                  <a:gd name="T11" fmla="*/ 4 h 11"/>
                  <a:gd name="T12" fmla="*/ 14 w 1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14" y="0"/>
                    </a:moveTo>
                    <a:cubicBezTo>
                      <a:pt x="16" y="0"/>
                      <a:pt x="16" y="0"/>
                      <a:pt x="17" y="0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6"/>
                      <a:pt x="11" y="8"/>
                      <a:pt x="6" y="11"/>
                    </a:cubicBezTo>
                    <a:cubicBezTo>
                      <a:pt x="4" y="9"/>
                      <a:pt x="2" y="9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3"/>
                      <a:pt x="9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Freeform 167"/>
              <p:cNvSpPr/>
              <p:nvPr/>
            </p:nvSpPr>
            <p:spPr bwMode="auto">
              <a:xfrm>
                <a:off x="3098875" y="2008789"/>
                <a:ext cx="52046" cy="24784"/>
              </a:xfrm>
              <a:custGeom>
                <a:avLst/>
                <a:gdLst>
                  <a:gd name="T0" fmla="*/ 17 w 21"/>
                  <a:gd name="T1" fmla="*/ 10 h 10"/>
                  <a:gd name="T2" fmla="*/ 21 w 21"/>
                  <a:gd name="T3" fmla="*/ 9 h 10"/>
                  <a:gd name="T4" fmla="*/ 0 w 21"/>
                  <a:gd name="T5" fmla="*/ 2 h 10"/>
                  <a:gd name="T6" fmla="*/ 17 w 2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17" y="10"/>
                    </a:moveTo>
                    <a:cubicBezTo>
                      <a:pt x="19" y="10"/>
                      <a:pt x="20" y="10"/>
                      <a:pt x="21" y="9"/>
                    </a:cubicBezTo>
                    <a:cubicBezTo>
                      <a:pt x="15" y="5"/>
                      <a:pt x="9" y="0"/>
                      <a:pt x="0" y="2"/>
                    </a:cubicBezTo>
                    <a:cubicBezTo>
                      <a:pt x="4" y="4"/>
                      <a:pt x="12" y="10"/>
                      <a:pt x="1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Freeform 168"/>
              <p:cNvSpPr/>
              <p:nvPr/>
            </p:nvSpPr>
            <p:spPr bwMode="auto">
              <a:xfrm>
                <a:off x="3103832" y="2089338"/>
                <a:ext cx="39654" cy="22306"/>
              </a:xfrm>
              <a:custGeom>
                <a:avLst/>
                <a:gdLst>
                  <a:gd name="T0" fmla="*/ 1 w 16"/>
                  <a:gd name="T1" fmla="*/ 0 h 9"/>
                  <a:gd name="T2" fmla="*/ 7 w 16"/>
                  <a:gd name="T3" fmla="*/ 4 h 9"/>
                  <a:gd name="T4" fmla="*/ 16 w 16"/>
                  <a:gd name="T5" fmla="*/ 4 h 9"/>
                  <a:gd name="T6" fmla="*/ 16 w 16"/>
                  <a:gd name="T7" fmla="*/ 6 h 9"/>
                  <a:gd name="T8" fmla="*/ 13 w 16"/>
                  <a:gd name="T9" fmla="*/ 9 h 9"/>
                  <a:gd name="T10" fmla="*/ 0 w 16"/>
                  <a:gd name="T11" fmla="*/ 2 h 9"/>
                  <a:gd name="T12" fmla="*/ 1 w 1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1" y="0"/>
                    </a:moveTo>
                    <a:cubicBezTo>
                      <a:pt x="2" y="3"/>
                      <a:pt x="5" y="4"/>
                      <a:pt x="7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8"/>
                      <a:pt x="13" y="9"/>
                      <a:pt x="13" y="9"/>
                    </a:cubicBezTo>
                    <a:cubicBezTo>
                      <a:pt x="11" y="9"/>
                      <a:pt x="0" y="4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Freeform 169"/>
              <p:cNvSpPr/>
              <p:nvPr/>
            </p:nvSpPr>
            <p:spPr bwMode="auto">
              <a:xfrm>
                <a:off x="3160835" y="2089338"/>
                <a:ext cx="27262" cy="32219"/>
              </a:xfrm>
              <a:custGeom>
                <a:avLst/>
                <a:gdLst>
                  <a:gd name="T0" fmla="*/ 11 w 11"/>
                  <a:gd name="T1" fmla="*/ 7 h 13"/>
                  <a:gd name="T2" fmla="*/ 11 w 11"/>
                  <a:gd name="T3" fmla="*/ 9 h 13"/>
                  <a:gd name="T4" fmla="*/ 5 w 11"/>
                  <a:gd name="T5" fmla="*/ 13 h 13"/>
                  <a:gd name="T6" fmla="*/ 0 w 11"/>
                  <a:gd name="T7" fmla="*/ 10 h 13"/>
                  <a:gd name="T8" fmla="*/ 7 w 11"/>
                  <a:gd name="T9" fmla="*/ 0 h 13"/>
                  <a:gd name="T10" fmla="*/ 9 w 11"/>
                  <a:gd name="T11" fmla="*/ 3 h 13"/>
                  <a:gd name="T12" fmla="*/ 11 w 11"/>
                  <a:gd name="T1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3">
                    <a:moveTo>
                      <a:pt x="11" y="7"/>
                    </a:moveTo>
                    <a:cubicBezTo>
                      <a:pt x="11" y="8"/>
                      <a:pt x="11" y="9"/>
                      <a:pt x="11" y="9"/>
                    </a:cubicBezTo>
                    <a:cubicBezTo>
                      <a:pt x="11" y="11"/>
                      <a:pt x="8" y="13"/>
                      <a:pt x="5" y="13"/>
                    </a:cubicBezTo>
                    <a:cubicBezTo>
                      <a:pt x="2" y="13"/>
                      <a:pt x="0" y="12"/>
                      <a:pt x="0" y="10"/>
                    </a:cubicBezTo>
                    <a:cubicBezTo>
                      <a:pt x="0" y="8"/>
                      <a:pt x="4" y="1"/>
                      <a:pt x="7" y="0"/>
                    </a:cubicBezTo>
                    <a:cubicBezTo>
                      <a:pt x="7" y="1"/>
                      <a:pt x="9" y="2"/>
                      <a:pt x="9" y="3"/>
                    </a:cubicBezTo>
                    <a:cubicBezTo>
                      <a:pt x="9" y="6"/>
                      <a:pt x="4" y="7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Freeform 170"/>
              <p:cNvSpPr/>
              <p:nvPr/>
            </p:nvSpPr>
            <p:spPr bwMode="auto">
              <a:xfrm>
                <a:off x="1047997" y="1722534"/>
                <a:ext cx="32219" cy="14870"/>
              </a:xfrm>
              <a:custGeom>
                <a:avLst/>
                <a:gdLst>
                  <a:gd name="T0" fmla="*/ 4 w 13"/>
                  <a:gd name="T1" fmla="*/ 3 h 6"/>
                  <a:gd name="T2" fmla="*/ 8 w 13"/>
                  <a:gd name="T3" fmla="*/ 1 h 6"/>
                  <a:gd name="T4" fmla="*/ 13 w 13"/>
                  <a:gd name="T5" fmla="*/ 6 h 6"/>
                  <a:gd name="T6" fmla="*/ 3 w 13"/>
                  <a:gd name="T7" fmla="*/ 6 h 6"/>
                  <a:gd name="T8" fmla="*/ 0 w 13"/>
                  <a:gd name="T9" fmla="*/ 3 h 6"/>
                  <a:gd name="T10" fmla="*/ 4 w 13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4" y="3"/>
                    </a:moveTo>
                    <a:cubicBezTo>
                      <a:pt x="5" y="0"/>
                      <a:pt x="6" y="1"/>
                      <a:pt x="8" y="1"/>
                    </a:cubicBezTo>
                    <a:cubicBezTo>
                      <a:pt x="12" y="1"/>
                      <a:pt x="12" y="3"/>
                      <a:pt x="1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0" y="4"/>
                      <a:pt x="0" y="3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Oval 177"/>
              <p:cNvSpPr>
                <a:spLocks noChangeArrowheads="1"/>
              </p:cNvSpPr>
              <p:nvPr/>
            </p:nvSpPr>
            <p:spPr bwMode="auto">
              <a:xfrm>
                <a:off x="2241348" y="1205786"/>
                <a:ext cx="291213" cy="2912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3003805"/>
            <a:ext cx="9144000" cy="923330"/>
          </a:xfrm>
        </p:spPr>
        <p:txBody>
          <a:bodyPr anchor="ctr" anchorCtr="0">
            <a:normAutofit/>
          </a:bodyPr>
          <a:lstStyle>
            <a:lvl1pPr algn="ctr">
              <a:defRPr sz="6000" b="1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00945"/>
            <a:ext cx="9144000" cy="76662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2025/5/19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2025/5/19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email">
            <a:lum/>
          </a:blip>
          <a:srcRect/>
          <a:stretch>
            <a:fillRect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"/>
          <p:cNvGrpSpPr/>
          <p:nvPr/>
        </p:nvGrpSpPr>
        <p:grpSpPr>
          <a:xfrm>
            <a:off x="818194" y="814828"/>
            <a:ext cx="10555612" cy="5228344"/>
            <a:chOff x="327104" y="1009727"/>
            <a:chExt cx="7140279" cy="3536682"/>
          </a:xfrm>
          <a:solidFill>
            <a:schemeClr val="accent6">
              <a:alpha val="70000"/>
            </a:schemeClr>
          </a:solidFill>
        </p:grpSpPr>
        <p:sp>
          <p:nvSpPr>
            <p:cNvPr id="7" name="Freeform 6"/>
            <p:cNvSpPr/>
            <p:nvPr/>
          </p:nvSpPr>
          <p:spPr bwMode="auto">
            <a:xfrm>
              <a:off x="3329689" y="2512879"/>
              <a:ext cx="1361883" cy="1524218"/>
            </a:xfrm>
            <a:custGeom>
              <a:avLst/>
              <a:gdLst>
                <a:gd name="T0" fmla="*/ 325 w 557"/>
                <a:gd name="T1" fmla="*/ 43 h 623"/>
                <a:gd name="T2" fmla="*/ 343 w 557"/>
                <a:gd name="T3" fmla="*/ 53 h 623"/>
                <a:gd name="T4" fmla="*/ 396 w 557"/>
                <a:gd name="T5" fmla="*/ 56 h 623"/>
                <a:gd name="T6" fmla="*/ 419 w 557"/>
                <a:gd name="T7" fmla="*/ 57 h 623"/>
                <a:gd name="T8" fmla="*/ 419 w 557"/>
                <a:gd name="T9" fmla="*/ 88 h 623"/>
                <a:gd name="T10" fmla="*/ 403 w 557"/>
                <a:gd name="T11" fmla="*/ 75 h 623"/>
                <a:gd name="T12" fmla="*/ 442 w 557"/>
                <a:gd name="T13" fmla="*/ 145 h 623"/>
                <a:gd name="T14" fmla="*/ 455 w 557"/>
                <a:gd name="T15" fmla="*/ 174 h 623"/>
                <a:gd name="T16" fmla="*/ 475 w 557"/>
                <a:gd name="T17" fmla="*/ 202 h 623"/>
                <a:gd name="T18" fmla="*/ 491 w 557"/>
                <a:gd name="T19" fmla="*/ 226 h 623"/>
                <a:gd name="T20" fmla="*/ 512 w 557"/>
                <a:gd name="T21" fmla="*/ 233 h 623"/>
                <a:gd name="T22" fmla="*/ 555 w 557"/>
                <a:gd name="T23" fmla="*/ 225 h 623"/>
                <a:gd name="T24" fmla="*/ 537 w 557"/>
                <a:gd name="T25" fmla="*/ 276 h 623"/>
                <a:gd name="T26" fmla="*/ 468 w 557"/>
                <a:gd name="T27" fmla="*/ 352 h 623"/>
                <a:gd name="T28" fmla="*/ 460 w 557"/>
                <a:gd name="T29" fmla="*/ 390 h 623"/>
                <a:gd name="T30" fmla="*/ 469 w 557"/>
                <a:gd name="T31" fmla="*/ 415 h 623"/>
                <a:gd name="T32" fmla="*/ 468 w 557"/>
                <a:gd name="T33" fmla="*/ 440 h 623"/>
                <a:gd name="T34" fmla="*/ 429 w 557"/>
                <a:gd name="T35" fmla="*/ 484 h 623"/>
                <a:gd name="T36" fmla="*/ 429 w 557"/>
                <a:gd name="T37" fmla="*/ 512 h 623"/>
                <a:gd name="T38" fmla="*/ 418 w 557"/>
                <a:gd name="T39" fmla="*/ 531 h 623"/>
                <a:gd name="T40" fmla="*/ 408 w 557"/>
                <a:gd name="T41" fmla="*/ 550 h 623"/>
                <a:gd name="T42" fmla="*/ 385 w 557"/>
                <a:gd name="T43" fmla="*/ 587 h 623"/>
                <a:gd name="T44" fmla="*/ 350 w 557"/>
                <a:gd name="T45" fmla="*/ 615 h 623"/>
                <a:gd name="T46" fmla="*/ 333 w 557"/>
                <a:gd name="T47" fmla="*/ 614 h 623"/>
                <a:gd name="T48" fmla="*/ 294 w 557"/>
                <a:gd name="T49" fmla="*/ 617 h 623"/>
                <a:gd name="T50" fmla="*/ 286 w 557"/>
                <a:gd name="T51" fmla="*/ 604 h 623"/>
                <a:gd name="T52" fmla="*/ 280 w 557"/>
                <a:gd name="T53" fmla="*/ 581 h 623"/>
                <a:gd name="T54" fmla="*/ 257 w 557"/>
                <a:gd name="T55" fmla="*/ 513 h 623"/>
                <a:gd name="T56" fmla="*/ 234 w 557"/>
                <a:gd name="T57" fmla="*/ 461 h 623"/>
                <a:gd name="T58" fmla="*/ 249 w 557"/>
                <a:gd name="T59" fmla="*/ 404 h 623"/>
                <a:gd name="T60" fmla="*/ 237 w 557"/>
                <a:gd name="T61" fmla="*/ 363 h 623"/>
                <a:gd name="T62" fmla="*/ 219 w 557"/>
                <a:gd name="T63" fmla="*/ 319 h 623"/>
                <a:gd name="T64" fmla="*/ 222 w 557"/>
                <a:gd name="T65" fmla="*/ 300 h 623"/>
                <a:gd name="T66" fmla="*/ 192 w 557"/>
                <a:gd name="T67" fmla="*/ 288 h 623"/>
                <a:gd name="T68" fmla="*/ 134 w 557"/>
                <a:gd name="T69" fmla="*/ 281 h 623"/>
                <a:gd name="T70" fmla="*/ 106 w 557"/>
                <a:gd name="T71" fmla="*/ 282 h 623"/>
                <a:gd name="T72" fmla="*/ 71 w 557"/>
                <a:gd name="T73" fmla="*/ 286 h 623"/>
                <a:gd name="T74" fmla="*/ 26 w 557"/>
                <a:gd name="T75" fmla="*/ 240 h 623"/>
                <a:gd name="T76" fmla="*/ 5 w 557"/>
                <a:gd name="T77" fmla="*/ 220 h 623"/>
                <a:gd name="T78" fmla="*/ 4 w 557"/>
                <a:gd name="T79" fmla="*/ 210 h 623"/>
                <a:gd name="T80" fmla="*/ 12 w 557"/>
                <a:gd name="T81" fmla="*/ 175 h 623"/>
                <a:gd name="T82" fmla="*/ 14 w 557"/>
                <a:gd name="T83" fmla="*/ 129 h 623"/>
                <a:gd name="T84" fmla="*/ 50 w 557"/>
                <a:gd name="T85" fmla="*/ 86 h 623"/>
                <a:gd name="T86" fmla="*/ 68 w 557"/>
                <a:gd name="T87" fmla="*/ 50 h 623"/>
                <a:gd name="T88" fmla="*/ 92 w 557"/>
                <a:gd name="T89" fmla="*/ 23 h 623"/>
                <a:gd name="T90" fmla="*/ 122 w 557"/>
                <a:gd name="T91" fmla="*/ 22 h 623"/>
                <a:gd name="T92" fmla="*/ 178 w 557"/>
                <a:gd name="T93" fmla="*/ 4 h 623"/>
                <a:gd name="T94" fmla="*/ 200 w 557"/>
                <a:gd name="T95" fmla="*/ 2 h 623"/>
                <a:gd name="T96" fmla="*/ 220 w 557"/>
                <a:gd name="T97" fmla="*/ 0 h 623"/>
                <a:gd name="T98" fmla="*/ 233 w 557"/>
                <a:gd name="T99" fmla="*/ 3 h 623"/>
                <a:gd name="T100" fmla="*/ 232 w 557"/>
                <a:gd name="T101" fmla="*/ 17 h 623"/>
                <a:gd name="T102" fmla="*/ 241 w 557"/>
                <a:gd name="T103" fmla="*/ 42 h 623"/>
                <a:gd name="T104" fmla="*/ 296 w 557"/>
                <a:gd name="T105" fmla="*/ 65 h 623"/>
                <a:gd name="T106" fmla="*/ 302 w 557"/>
                <a:gd name="T107" fmla="*/ 55 h 623"/>
                <a:gd name="T108" fmla="*/ 318 w 557"/>
                <a:gd name="T109" fmla="*/ 4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7" h="623">
                  <a:moveTo>
                    <a:pt x="318" y="43"/>
                  </a:moveTo>
                  <a:cubicBezTo>
                    <a:pt x="325" y="43"/>
                    <a:pt x="325" y="43"/>
                    <a:pt x="325" y="43"/>
                  </a:cubicBezTo>
                  <a:cubicBezTo>
                    <a:pt x="325" y="47"/>
                    <a:pt x="328" y="48"/>
                    <a:pt x="329" y="50"/>
                  </a:cubicBezTo>
                  <a:cubicBezTo>
                    <a:pt x="331" y="53"/>
                    <a:pt x="338" y="51"/>
                    <a:pt x="343" y="53"/>
                  </a:cubicBezTo>
                  <a:cubicBezTo>
                    <a:pt x="352" y="56"/>
                    <a:pt x="365" y="60"/>
                    <a:pt x="375" y="60"/>
                  </a:cubicBezTo>
                  <a:cubicBezTo>
                    <a:pt x="384" y="60"/>
                    <a:pt x="387" y="56"/>
                    <a:pt x="396" y="56"/>
                  </a:cubicBezTo>
                  <a:cubicBezTo>
                    <a:pt x="401" y="56"/>
                    <a:pt x="404" y="60"/>
                    <a:pt x="411" y="60"/>
                  </a:cubicBezTo>
                  <a:cubicBezTo>
                    <a:pt x="415" y="60"/>
                    <a:pt x="415" y="58"/>
                    <a:pt x="419" y="57"/>
                  </a:cubicBezTo>
                  <a:cubicBezTo>
                    <a:pt x="421" y="63"/>
                    <a:pt x="424" y="66"/>
                    <a:pt x="424" y="72"/>
                  </a:cubicBezTo>
                  <a:cubicBezTo>
                    <a:pt x="424" y="74"/>
                    <a:pt x="420" y="85"/>
                    <a:pt x="419" y="88"/>
                  </a:cubicBezTo>
                  <a:cubicBezTo>
                    <a:pt x="413" y="88"/>
                    <a:pt x="408" y="75"/>
                    <a:pt x="403" y="70"/>
                  </a:cubicBezTo>
                  <a:cubicBezTo>
                    <a:pt x="403" y="75"/>
                    <a:pt x="403" y="75"/>
                    <a:pt x="403" y="75"/>
                  </a:cubicBezTo>
                  <a:cubicBezTo>
                    <a:pt x="430" y="123"/>
                    <a:pt x="430" y="123"/>
                    <a:pt x="430" y="123"/>
                  </a:cubicBezTo>
                  <a:cubicBezTo>
                    <a:pt x="429" y="129"/>
                    <a:pt x="437" y="142"/>
                    <a:pt x="442" y="145"/>
                  </a:cubicBezTo>
                  <a:cubicBezTo>
                    <a:pt x="442" y="160"/>
                    <a:pt x="442" y="160"/>
                    <a:pt x="442" y="160"/>
                  </a:cubicBezTo>
                  <a:cubicBezTo>
                    <a:pt x="445" y="168"/>
                    <a:pt x="450" y="168"/>
                    <a:pt x="455" y="174"/>
                  </a:cubicBezTo>
                  <a:cubicBezTo>
                    <a:pt x="460" y="181"/>
                    <a:pt x="457" y="188"/>
                    <a:pt x="462" y="193"/>
                  </a:cubicBezTo>
                  <a:cubicBezTo>
                    <a:pt x="466" y="198"/>
                    <a:pt x="470" y="198"/>
                    <a:pt x="475" y="202"/>
                  </a:cubicBezTo>
                  <a:cubicBezTo>
                    <a:pt x="479" y="205"/>
                    <a:pt x="482" y="217"/>
                    <a:pt x="491" y="217"/>
                  </a:cubicBezTo>
                  <a:cubicBezTo>
                    <a:pt x="491" y="222"/>
                    <a:pt x="494" y="223"/>
                    <a:pt x="491" y="226"/>
                  </a:cubicBezTo>
                  <a:cubicBezTo>
                    <a:pt x="495" y="229"/>
                    <a:pt x="499" y="238"/>
                    <a:pt x="503" y="238"/>
                  </a:cubicBezTo>
                  <a:cubicBezTo>
                    <a:pt x="508" y="238"/>
                    <a:pt x="508" y="234"/>
                    <a:pt x="512" y="233"/>
                  </a:cubicBezTo>
                  <a:cubicBezTo>
                    <a:pt x="516" y="232"/>
                    <a:pt x="519" y="234"/>
                    <a:pt x="523" y="233"/>
                  </a:cubicBezTo>
                  <a:cubicBezTo>
                    <a:pt x="534" y="232"/>
                    <a:pt x="545" y="227"/>
                    <a:pt x="555" y="225"/>
                  </a:cubicBezTo>
                  <a:cubicBezTo>
                    <a:pt x="556" y="226"/>
                    <a:pt x="557" y="227"/>
                    <a:pt x="557" y="229"/>
                  </a:cubicBezTo>
                  <a:cubicBezTo>
                    <a:pt x="557" y="245"/>
                    <a:pt x="544" y="267"/>
                    <a:pt x="537" y="276"/>
                  </a:cubicBezTo>
                  <a:cubicBezTo>
                    <a:pt x="528" y="288"/>
                    <a:pt x="525" y="298"/>
                    <a:pt x="514" y="307"/>
                  </a:cubicBezTo>
                  <a:cubicBezTo>
                    <a:pt x="495" y="321"/>
                    <a:pt x="475" y="326"/>
                    <a:pt x="468" y="352"/>
                  </a:cubicBezTo>
                  <a:cubicBezTo>
                    <a:pt x="466" y="359"/>
                    <a:pt x="458" y="361"/>
                    <a:pt x="458" y="369"/>
                  </a:cubicBezTo>
                  <a:cubicBezTo>
                    <a:pt x="458" y="378"/>
                    <a:pt x="460" y="382"/>
                    <a:pt x="460" y="390"/>
                  </a:cubicBezTo>
                  <a:cubicBezTo>
                    <a:pt x="460" y="400"/>
                    <a:pt x="471" y="405"/>
                    <a:pt x="471" y="410"/>
                  </a:cubicBezTo>
                  <a:cubicBezTo>
                    <a:pt x="471" y="412"/>
                    <a:pt x="469" y="414"/>
                    <a:pt x="469" y="415"/>
                  </a:cubicBezTo>
                  <a:cubicBezTo>
                    <a:pt x="469" y="422"/>
                    <a:pt x="469" y="422"/>
                    <a:pt x="469" y="422"/>
                  </a:cubicBezTo>
                  <a:cubicBezTo>
                    <a:pt x="469" y="426"/>
                    <a:pt x="468" y="432"/>
                    <a:pt x="468" y="440"/>
                  </a:cubicBezTo>
                  <a:cubicBezTo>
                    <a:pt x="470" y="442"/>
                    <a:pt x="470" y="443"/>
                    <a:pt x="470" y="446"/>
                  </a:cubicBezTo>
                  <a:cubicBezTo>
                    <a:pt x="470" y="468"/>
                    <a:pt x="433" y="466"/>
                    <a:pt x="429" y="484"/>
                  </a:cubicBezTo>
                  <a:cubicBezTo>
                    <a:pt x="425" y="485"/>
                    <a:pt x="421" y="490"/>
                    <a:pt x="421" y="493"/>
                  </a:cubicBezTo>
                  <a:cubicBezTo>
                    <a:pt x="421" y="499"/>
                    <a:pt x="429" y="504"/>
                    <a:pt x="429" y="512"/>
                  </a:cubicBezTo>
                  <a:cubicBezTo>
                    <a:pt x="429" y="517"/>
                    <a:pt x="428" y="526"/>
                    <a:pt x="426" y="529"/>
                  </a:cubicBezTo>
                  <a:cubicBezTo>
                    <a:pt x="425" y="531"/>
                    <a:pt x="420" y="530"/>
                    <a:pt x="418" y="531"/>
                  </a:cubicBezTo>
                  <a:cubicBezTo>
                    <a:pt x="411" y="534"/>
                    <a:pt x="407" y="537"/>
                    <a:pt x="404" y="544"/>
                  </a:cubicBezTo>
                  <a:cubicBezTo>
                    <a:pt x="406" y="546"/>
                    <a:pt x="408" y="548"/>
                    <a:pt x="408" y="550"/>
                  </a:cubicBezTo>
                  <a:cubicBezTo>
                    <a:pt x="408" y="558"/>
                    <a:pt x="400" y="565"/>
                    <a:pt x="396" y="568"/>
                  </a:cubicBezTo>
                  <a:cubicBezTo>
                    <a:pt x="390" y="575"/>
                    <a:pt x="389" y="581"/>
                    <a:pt x="385" y="587"/>
                  </a:cubicBezTo>
                  <a:cubicBezTo>
                    <a:pt x="378" y="596"/>
                    <a:pt x="375" y="604"/>
                    <a:pt x="363" y="610"/>
                  </a:cubicBezTo>
                  <a:cubicBezTo>
                    <a:pt x="358" y="612"/>
                    <a:pt x="351" y="610"/>
                    <a:pt x="350" y="615"/>
                  </a:cubicBezTo>
                  <a:cubicBezTo>
                    <a:pt x="346" y="615"/>
                    <a:pt x="344" y="617"/>
                    <a:pt x="341" y="617"/>
                  </a:cubicBezTo>
                  <a:cubicBezTo>
                    <a:pt x="338" y="617"/>
                    <a:pt x="336" y="614"/>
                    <a:pt x="333" y="614"/>
                  </a:cubicBezTo>
                  <a:cubicBezTo>
                    <a:pt x="321" y="614"/>
                    <a:pt x="314" y="623"/>
                    <a:pt x="303" y="623"/>
                  </a:cubicBezTo>
                  <a:cubicBezTo>
                    <a:pt x="298" y="623"/>
                    <a:pt x="296" y="620"/>
                    <a:pt x="294" y="617"/>
                  </a:cubicBezTo>
                  <a:cubicBezTo>
                    <a:pt x="292" y="617"/>
                    <a:pt x="292" y="618"/>
                    <a:pt x="291" y="618"/>
                  </a:cubicBezTo>
                  <a:cubicBezTo>
                    <a:pt x="291" y="613"/>
                    <a:pt x="288" y="606"/>
                    <a:pt x="286" y="604"/>
                  </a:cubicBezTo>
                  <a:cubicBezTo>
                    <a:pt x="288" y="602"/>
                    <a:pt x="290" y="600"/>
                    <a:pt x="290" y="596"/>
                  </a:cubicBezTo>
                  <a:cubicBezTo>
                    <a:pt x="290" y="592"/>
                    <a:pt x="282" y="583"/>
                    <a:pt x="280" y="581"/>
                  </a:cubicBezTo>
                  <a:cubicBezTo>
                    <a:pt x="270" y="563"/>
                    <a:pt x="257" y="546"/>
                    <a:pt x="257" y="521"/>
                  </a:cubicBezTo>
                  <a:cubicBezTo>
                    <a:pt x="257" y="516"/>
                    <a:pt x="257" y="515"/>
                    <a:pt x="257" y="513"/>
                  </a:cubicBezTo>
                  <a:cubicBezTo>
                    <a:pt x="257" y="509"/>
                    <a:pt x="253" y="508"/>
                    <a:pt x="251" y="504"/>
                  </a:cubicBezTo>
                  <a:cubicBezTo>
                    <a:pt x="243" y="490"/>
                    <a:pt x="234" y="479"/>
                    <a:pt x="234" y="461"/>
                  </a:cubicBezTo>
                  <a:cubicBezTo>
                    <a:pt x="234" y="441"/>
                    <a:pt x="252" y="436"/>
                    <a:pt x="252" y="420"/>
                  </a:cubicBezTo>
                  <a:cubicBezTo>
                    <a:pt x="252" y="413"/>
                    <a:pt x="249" y="410"/>
                    <a:pt x="249" y="404"/>
                  </a:cubicBezTo>
                  <a:cubicBezTo>
                    <a:pt x="247" y="392"/>
                    <a:pt x="244" y="387"/>
                    <a:pt x="241" y="380"/>
                  </a:cubicBezTo>
                  <a:cubicBezTo>
                    <a:pt x="239" y="375"/>
                    <a:pt x="240" y="368"/>
                    <a:pt x="237" y="363"/>
                  </a:cubicBezTo>
                  <a:cubicBezTo>
                    <a:pt x="229" y="354"/>
                    <a:pt x="213" y="344"/>
                    <a:pt x="213" y="330"/>
                  </a:cubicBezTo>
                  <a:cubicBezTo>
                    <a:pt x="213" y="327"/>
                    <a:pt x="217" y="320"/>
                    <a:pt x="219" y="319"/>
                  </a:cubicBezTo>
                  <a:cubicBezTo>
                    <a:pt x="218" y="316"/>
                    <a:pt x="219" y="315"/>
                    <a:pt x="219" y="314"/>
                  </a:cubicBezTo>
                  <a:cubicBezTo>
                    <a:pt x="219" y="311"/>
                    <a:pt x="219" y="302"/>
                    <a:pt x="222" y="300"/>
                  </a:cubicBezTo>
                  <a:cubicBezTo>
                    <a:pt x="219" y="294"/>
                    <a:pt x="214" y="288"/>
                    <a:pt x="204" y="288"/>
                  </a:cubicBezTo>
                  <a:cubicBezTo>
                    <a:pt x="199" y="288"/>
                    <a:pt x="195" y="288"/>
                    <a:pt x="192" y="288"/>
                  </a:cubicBezTo>
                  <a:cubicBezTo>
                    <a:pt x="183" y="288"/>
                    <a:pt x="181" y="271"/>
                    <a:pt x="170" y="271"/>
                  </a:cubicBezTo>
                  <a:cubicBezTo>
                    <a:pt x="155" y="271"/>
                    <a:pt x="145" y="278"/>
                    <a:pt x="134" y="281"/>
                  </a:cubicBezTo>
                  <a:cubicBezTo>
                    <a:pt x="129" y="283"/>
                    <a:pt x="128" y="286"/>
                    <a:pt x="124" y="286"/>
                  </a:cubicBezTo>
                  <a:cubicBezTo>
                    <a:pt x="119" y="286"/>
                    <a:pt x="112" y="282"/>
                    <a:pt x="106" y="282"/>
                  </a:cubicBezTo>
                  <a:cubicBezTo>
                    <a:pt x="95" y="282"/>
                    <a:pt x="90" y="288"/>
                    <a:pt x="79" y="288"/>
                  </a:cubicBezTo>
                  <a:cubicBezTo>
                    <a:pt x="76" y="288"/>
                    <a:pt x="72" y="286"/>
                    <a:pt x="71" y="286"/>
                  </a:cubicBezTo>
                  <a:cubicBezTo>
                    <a:pt x="63" y="280"/>
                    <a:pt x="46" y="270"/>
                    <a:pt x="40" y="261"/>
                  </a:cubicBezTo>
                  <a:cubicBezTo>
                    <a:pt x="34" y="252"/>
                    <a:pt x="33" y="245"/>
                    <a:pt x="26" y="240"/>
                  </a:cubicBezTo>
                  <a:cubicBezTo>
                    <a:pt x="24" y="238"/>
                    <a:pt x="8" y="225"/>
                    <a:pt x="8" y="224"/>
                  </a:cubicBezTo>
                  <a:cubicBezTo>
                    <a:pt x="7" y="222"/>
                    <a:pt x="6" y="221"/>
                    <a:pt x="5" y="220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5" y="215"/>
                    <a:pt x="4" y="213"/>
                    <a:pt x="4" y="210"/>
                  </a:cubicBezTo>
                  <a:cubicBezTo>
                    <a:pt x="4" y="206"/>
                    <a:pt x="2" y="205"/>
                    <a:pt x="0" y="201"/>
                  </a:cubicBezTo>
                  <a:cubicBezTo>
                    <a:pt x="6" y="198"/>
                    <a:pt x="12" y="182"/>
                    <a:pt x="12" y="175"/>
                  </a:cubicBezTo>
                  <a:cubicBezTo>
                    <a:pt x="12" y="162"/>
                    <a:pt x="6" y="154"/>
                    <a:pt x="6" y="143"/>
                  </a:cubicBezTo>
                  <a:cubicBezTo>
                    <a:pt x="6" y="137"/>
                    <a:pt x="13" y="134"/>
                    <a:pt x="14" y="129"/>
                  </a:cubicBezTo>
                  <a:cubicBezTo>
                    <a:pt x="18" y="118"/>
                    <a:pt x="26" y="103"/>
                    <a:pt x="33" y="93"/>
                  </a:cubicBezTo>
                  <a:cubicBezTo>
                    <a:pt x="37" y="88"/>
                    <a:pt x="45" y="88"/>
                    <a:pt x="50" y="86"/>
                  </a:cubicBezTo>
                  <a:cubicBezTo>
                    <a:pt x="54" y="83"/>
                    <a:pt x="61" y="77"/>
                    <a:pt x="63" y="73"/>
                  </a:cubicBezTo>
                  <a:cubicBezTo>
                    <a:pt x="66" y="62"/>
                    <a:pt x="62" y="57"/>
                    <a:pt x="68" y="50"/>
                  </a:cubicBezTo>
                  <a:cubicBezTo>
                    <a:pt x="75" y="41"/>
                    <a:pt x="85" y="32"/>
                    <a:pt x="92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4" y="20"/>
                    <a:pt x="94" y="18"/>
                    <a:pt x="97" y="15"/>
                  </a:cubicBezTo>
                  <a:cubicBezTo>
                    <a:pt x="104" y="20"/>
                    <a:pt x="112" y="22"/>
                    <a:pt x="122" y="22"/>
                  </a:cubicBezTo>
                  <a:cubicBezTo>
                    <a:pt x="128" y="22"/>
                    <a:pt x="129" y="19"/>
                    <a:pt x="132" y="17"/>
                  </a:cubicBezTo>
                  <a:cubicBezTo>
                    <a:pt x="144" y="12"/>
                    <a:pt x="165" y="4"/>
                    <a:pt x="178" y="4"/>
                  </a:cubicBezTo>
                  <a:cubicBezTo>
                    <a:pt x="182" y="4"/>
                    <a:pt x="185" y="7"/>
                    <a:pt x="188" y="7"/>
                  </a:cubicBezTo>
                  <a:cubicBezTo>
                    <a:pt x="191" y="7"/>
                    <a:pt x="195" y="2"/>
                    <a:pt x="200" y="2"/>
                  </a:cubicBezTo>
                  <a:cubicBezTo>
                    <a:pt x="203" y="2"/>
                    <a:pt x="205" y="4"/>
                    <a:pt x="208" y="4"/>
                  </a:cubicBezTo>
                  <a:cubicBezTo>
                    <a:pt x="214" y="4"/>
                    <a:pt x="214" y="0"/>
                    <a:pt x="220" y="0"/>
                  </a:cubicBezTo>
                  <a:cubicBezTo>
                    <a:pt x="225" y="0"/>
                    <a:pt x="224" y="5"/>
                    <a:pt x="228" y="5"/>
                  </a:cubicBezTo>
                  <a:cubicBezTo>
                    <a:pt x="230" y="5"/>
                    <a:pt x="231" y="4"/>
                    <a:pt x="233" y="3"/>
                  </a:cubicBezTo>
                  <a:cubicBezTo>
                    <a:pt x="232" y="8"/>
                    <a:pt x="228" y="7"/>
                    <a:pt x="228" y="11"/>
                  </a:cubicBezTo>
                  <a:cubicBezTo>
                    <a:pt x="228" y="14"/>
                    <a:pt x="232" y="15"/>
                    <a:pt x="232" y="17"/>
                  </a:cubicBezTo>
                  <a:cubicBezTo>
                    <a:pt x="232" y="22"/>
                    <a:pt x="228" y="24"/>
                    <a:pt x="228" y="28"/>
                  </a:cubicBezTo>
                  <a:cubicBezTo>
                    <a:pt x="228" y="35"/>
                    <a:pt x="236" y="42"/>
                    <a:pt x="241" y="42"/>
                  </a:cubicBezTo>
                  <a:cubicBezTo>
                    <a:pt x="245" y="42"/>
                    <a:pt x="247" y="42"/>
                    <a:pt x="249" y="42"/>
                  </a:cubicBezTo>
                  <a:cubicBezTo>
                    <a:pt x="268" y="42"/>
                    <a:pt x="275" y="65"/>
                    <a:pt x="296" y="65"/>
                  </a:cubicBezTo>
                  <a:cubicBezTo>
                    <a:pt x="298" y="65"/>
                    <a:pt x="302" y="62"/>
                    <a:pt x="302" y="60"/>
                  </a:cubicBezTo>
                  <a:cubicBezTo>
                    <a:pt x="302" y="58"/>
                    <a:pt x="302" y="57"/>
                    <a:pt x="302" y="55"/>
                  </a:cubicBezTo>
                  <a:cubicBezTo>
                    <a:pt x="302" y="45"/>
                    <a:pt x="309" y="45"/>
                    <a:pt x="317" y="43"/>
                  </a:cubicBezTo>
                  <a:lnTo>
                    <a:pt x="318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8965"/>
              <a:endParaRPr 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8" name="Group 3"/>
            <p:cNvGrpSpPr/>
            <p:nvPr/>
          </p:nvGrpSpPr>
          <p:grpSpPr>
            <a:xfrm>
              <a:off x="5618494" y="3253921"/>
              <a:ext cx="1240440" cy="983926"/>
              <a:chOff x="6329473" y="3053436"/>
              <a:chExt cx="1240440" cy="983926"/>
            </a:xfrm>
            <a:grpFill/>
          </p:grpSpPr>
          <p:sp>
            <p:nvSpPr>
              <p:cNvPr id="151" name="Freeform 12"/>
              <p:cNvSpPr/>
              <p:nvPr/>
            </p:nvSpPr>
            <p:spPr bwMode="auto">
              <a:xfrm>
                <a:off x="6753280" y="3065828"/>
                <a:ext cx="126399" cy="146226"/>
              </a:xfrm>
              <a:custGeom>
                <a:avLst/>
                <a:gdLst>
                  <a:gd name="T0" fmla="*/ 21 w 52"/>
                  <a:gd name="T1" fmla="*/ 22 h 60"/>
                  <a:gd name="T2" fmla="*/ 17 w 52"/>
                  <a:gd name="T3" fmla="*/ 25 h 60"/>
                  <a:gd name="T4" fmla="*/ 11 w 52"/>
                  <a:gd name="T5" fmla="*/ 15 h 60"/>
                  <a:gd name="T6" fmla="*/ 21 w 52"/>
                  <a:gd name="T7" fmla="*/ 10 h 60"/>
                  <a:gd name="T8" fmla="*/ 32 w 52"/>
                  <a:gd name="T9" fmla="*/ 9 h 60"/>
                  <a:gd name="T10" fmla="*/ 42 w 52"/>
                  <a:gd name="T11" fmla="*/ 11 h 60"/>
                  <a:gd name="T12" fmla="*/ 50 w 52"/>
                  <a:gd name="T13" fmla="*/ 2 h 60"/>
                  <a:gd name="T14" fmla="*/ 52 w 52"/>
                  <a:gd name="T15" fmla="*/ 0 h 60"/>
                  <a:gd name="T16" fmla="*/ 50 w 52"/>
                  <a:gd name="T17" fmla="*/ 0 h 60"/>
                  <a:gd name="T18" fmla="*/ 41 w 52"/>
                  <a:gd name="T19" fmla="*/ 6 h 60"/>
                  <a:gd name="T20" fmla="*/ 39 w 52"/>
                  <a:gd name="T21" fmla="*/ 6 h 60"/>
                  <a:gd name="T22" fmla="*/ 19 w 52"/>
                  <a:gd name="T23" fmla="*/ 3 h 60"/>
                  <a:gd name="T24" fmla="*/ 8 w 52"/>
                  <a:gd name="T25" fmla="*/ 19 h 60"/>
                  <a:gd name="T26" fmla="*/ 5 w 52"/>
                  <a:gd name="T27" fmla="*/ 23 h 60"/>
                  <a:gd name="T28" fmla="*/ 0 w 52"/>
                  <a:gd name="T29" fmla="*/ 39 h 60"/>
                  <a:gd name="T30" fmla="*/ 6 w 52"/>
                  <a:gd name="T31" fmla="*/ 43 h 60"/>
                  <a:gd name="T32" fmla="*/ 6 w 52"/>
                  <a:gd name="T33" fmla="*/ 56 h 60"/>
                  <a:gd name="T34" fmla="*/ 10 w 52"/>
                  <a:gd name="T35" fmla="*/ 60 h 60"/>
                  <a:gd name="T36" fmla="*/ 15 w 52"/>
                  <a:gd name="T37" fmla="*/ 49 h 60"/>
                  <a:gd name="T38" fmla="*/ 12 w 52"/>
                  <a:gd name="T39" fmla="*/ 39 h 60"/>
                  <a:gd name="T40" fmla="*/ 16 w 52"/>
                  <a:gd name="T41" fmla="*/ 36 h 60"/>
                  <a:gd name="T42" fmla="*/ 19 w 52"/>
                  <a:gd name="T43" fmla="*/ 36 h 60"/>
                  <a:gd name="T44" fmla="*/ 17 w 52"/>
                  <a:gd name="T45" fmla="*/ 42 h 60"/>
                  <a:gd name="T46" fmla="*/ 22 w 52"/>
                  <a:gd name="T47" fmla="*/ 51 h 60"/>
                  <a:gd name="T48" fmla="*/ 22 w 52"/>
                  <a:gd name="T49" fmla="*/ 53 h 60"/>
                  <a:gd name="T50" fmla="*/ 26 w 52"/>
                  <a:gd name="T51" fmla="*/ 53 h 60"/>
                  <a:gd name="T52" fmla="*/ 32 w 52"/>
                  <a:gd name="T53" fmla="*/ 47 h 60"/>
                  <a:gd name="T54" fmla="*/ 28 w 52"/>
                  <a:gd name="T55" fmla="*/ 42 h 60"/>
                  <a:gd name="T56" fmla="*/ 29 w 52"/>
                  <a:gd name="T57" fmla="*/ 40 h 60"/>
                  <a:gd name="T58" fmla="*/ 22 w 52"/>
                  <a:gd name="T59" fmla="*/ 28 h 60"/>
                  <a:gd name="T60" fmla="*/ 37 w 52"/>
                  <a:gd name="T61" fmla="*/ 20 h 60"/>
                  <a:gd name="T62" fmla="*/ 37 w 52"/>
                  <a:gd name="T63" fmla="*/ 18 h 60"/>
                  <a:gd name="T64" fmla="*/ 20 w 52"/>
                  <a:gd name="T65" fmla="*/ 23 h 60"/>
                  <a:gd name="T66" fmla="*/ 21 w 52"/>
                  <a:gd name="T6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60">
                    <a:moveTo>
                      <a:pt x="21" y="22"/>
                    </a:moveTo>
                    <a:cubicBezTo>
                      <a:pt x="19" y="23"/>
                      <a:pt x="19" y="25"/>
                      <a:pt x="17" y="25"/>
                    </a:cubicBezTo>
                    <a:cubicBezTo>
                      <a:pt x="13" y="25"/>
                      <a:pt x="11" y="19"/>
                      <a:pt x="11" y="15"/>
                    </a:cubicBezTo>
                    <a:cubicBezTo>
                      <a:pt x="11" y="9"/>
                      <a:pt x="16" y="10"/>
                      <a:pt x="21" y="10"/>
                    </a:cubicBezTo>
                    <a:cubicBezTo>
                      <a:pt x="26" y="10"/>
                      <a:pt x="28" y="9"/>
                      <a:pt x="32" y="9"/>
                    </a:cubicBezTo>
                    <a:cubicBezTo>
                      <a:pt x="35" y="9"/>
                      <a:pt x="38" y="11"/>
                      <a:pt x="42" y="11"/>
                    </a:cubicBezTo>
                    <a:cubicBezTo>
                      <a:pt x="48" y="11"/>
                      <a:pt x="50" y="6"/>
                      <a:pt x="50" y="2"/>
                    </a:cubicBezTo>
                    <a:cubicBezTo>
                      <a:pt x="51" y="2"/>
                      <a:pt x="52" y="1"/>
                      <a:pt x="5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2"/>
                      <a:pt x="43" y="5"/>
                      <a:pt x="41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1" y="3"/>
                      <a:pt x="8" y="12"/>
                      <a:pt x="8" y="19"/>
                    </a:cubicBezTo>
                    <a:cubicBezTo>
                      <a:pt x="8" y="21"/>
                      <a:pt x="5" y="22"/>
                      <a:pt x="5" y="23"/>
                    </a:cubicBezTo>
                    <a:cubicBezTo>
                      <a:pt x="3" y="30"/>
                      <a:pt x="0" y="33"/>
                      <a:pt x="0" y="39"/>
                    </a:cubicBezTo>
                    <a:cubicBezTo>
                      <a:pt x="0" y="42"/>
                      <a:pt x="4" y="42"/>
                      <a:pt x="6" y="43"/>
                    </a:cubicBezTo>
                    <a:cubicBezTo>
                      <a:pt x="6" y="47"/>
                      <a:pt x="6" y="53"/>
                      <a:pt x="6" y="56"/>
                    </a:cubicBezTo>
                    <a:cubicBezTo>
                      <a:pt x="6" y="58"/>
                      <a:pt x="8" y="60"/>
                      <a:pt x="10" y="60"/>
                    </a:cubicBezTo>
                    <a:cubicBezTo>
                      <a:pt x="13" y="60"/>
                      <a:pt x="15" y="50"/>
                      <a:pt x="15" y="49"/>
                    </a:cubicBezTo>
                    <a:cubicBezTo>
                      <a:pt x="15" y="45"/>
                      <a:pt x="12" y="43"/>
                      <a:pt x="12" y="39"/>
                    </a:cubicBezTo>
                    <a:cubicBezTo>
                      <a:pt x="12" y="37"/>
                      <a:pt x="14" y="36"/>
                      <a:pt x="16" y="36"/>
                    </a:cubicBezTo>
                    <a:cubicBezTo>
                      <a:pt x="17" y="36"/>
                      <a:pt x="18" y="36"/>
                      <a:pt x="19" y="36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6"/>
                      <a:pt x="22" y="47"/>
                      <a:pt x="22" y="51"/>
                    </a:cubicBezTo>
                    <a:cubicBezTo>
                      <a:pt x="22" y="52"/>
                      <a:pt x="22" y="52"/>
                      <a:pt x="22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0"/>
                      <a:pt x="32" y="50"/>
                      <a:pt x="32" y="47"/>
                    </a:cubicBezTo>
                    <a:cubicBezTo>
                      <a:pt x="31" y="47"/>
                      <a:pt x="28" y="44"/>
                      <a:pt x="28" y="42"/>
                    </a:cubicBezTo>
                    <a:cubicBezTo>
                      <a:pt x="28" y="42"/>
                      <a:pt x="29" y="41"/>
                      <a:pt x="29" y="40"/>
                    </a:cubicBezTo>
                    <a:cubicBezTo>
                      <a:pt x="27" y="40"/>
                      <a:pt x="22" y="29"/>
                      <a:pt x="22" y="28"/>
                    </a:cubicBezTo>
                    <a:cubicBezTo>
                      <a:pt x="30" y="28"/>
                      <a:pt x="31" y="22"/>
                      <a:pt x="37" y="20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5" y="17"/>
                      <a:pt x="20" y="22"/>
                      <a:pt x="20" y="23"/>
                    </a:cubicBezTo>
                    <a:lnTo>
                      <a:pt x="21" y="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13"/>
              <p:cNvSpPr/>
              <p:nvPr/>
            </p:nvSpPr>
            <p:spPr bwMode="auto">
              <a:xfrm>
                <a:off x="6485612" y="3214533"/>
                <a:ext cx="205707" cy="61960"/>
              </a:xfrm>
              <a:custGeom>
                <a:avLst/>
                <a:gdLst>
                  <a:gd name="T0" fmla="*/ 81 w 84"/>
                  <a:gd name="T1" fmla="*/ 24 h 25"/>
                  <a:gd name="T2" fmla="*/ 75 w 84"/>
                  <a:gd name="T3" fmla="*/ 22 h 25"/>
                  <a:gd name="T4" fmla="*/ 75 w 84"/>
                  <a:gd name="T5" fmla="*/ 25 h 25"/>
                  <a:gd name="T6" fmla="*/ 44 w 84"/>
                  <a:gd name="T7" fmla="*/ 20 h 25"/>
                  <a:gd name="T8" fmla="*/ 37 w 84"/>
                  <a:gd name="T9" fmla="*/ 17 h 25"/>
                  <a:gd name="T10" fmla="*/ 21 w 84"/>
                  <a:gd name="T11" fmla="*/ 15 h 25"/>
                  <a:gd name="T12" fmla="*/ 10 w 84"/>
                  <a:gd name="T13" fmla="*/ 13 h 25"/>
                  <a:gd name="T14" fmla="*/ 0 w 84"/>
                  <a:gd name="T15" fmla="*/ 7 h 25"/>
                  <a:gd name="T16" fmla="*/ 8 w 84"/>
                  <a:gd name="T17" fmla="*/ 1 h 25"/>
                  <a:gd name="T18" fmla="*/ 10 w 84"/>
                  <a:gd name="T19" fmla="*/ 2 h 25"/>
                  <a:gd name="T20" fmla="*/ 14 w 84"/>
                  <a:gd name="T21" fmla="*/ 0 h 25"/>
                  <a:gd name="T22" fmla="*/ 36 w 84"/>
                  <a:gd name="T23" fmla="*/ 10 h 25"/>
                  <a:gd name="T24" fmla="*/ 45 w 84"/>
                  <a:gd name="T25" fmla="*/ 5 h 25"/>
                  <a:gd name="T26" fmla="*/ 58 w 84"/>
                  <a:gd name="T27" fmla="*/ 10 h 25"/>
                  <a:gd name="T28" fmla="*/ 66 w 84"/>
                  <a:gd name="T29" fmla="*/ 9 h 25"/>
                  <a:gd name="T30" fmla="*/ 69 w 84"/>
                  <a:gd name="T31" fmla="*/ 9 h 25"/>
                  <a:gd name="T32" fmla="*/ 58 w 84"/>
                  <a:gd name="T33" fmla="*/ 11 h 25"/>
                  <a:gd name="T34" fmla="*/ 70 w 84"/>
                  <a:gd name="T35" fmla="*/ 15 h 25"/>
                  <a:gd name="T36" fmla="*/ 72 w 84"/>
                  <a:gd name="T37" fmla="*/ 18 h 25"/>
                  <a:gd name="T38" fmla="*/ 79 w 84"/>
                  <a:gd name="T39" fmla="*/ 18 h 25"/>
                  <a:gd name="T40" fmla="*/ 84 w 84"/>
                  <a:gd name="T41" fmla="*/ 21 h 25"/>
                  <a:gd name="T42" fmla="*/ 81 w 84"/>
                  <a:gd name="T4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25">
                    <a:moveTo>
                      <a:pt x="81" y="24"/>
                    </a:moveTo>
                    <a:cubicBezTo>
                      <a:pt x="78" y="24"/>
                      <a:pt x="78" y="22"/>
                      <a:pt x="75" y="22"/>
                    </a:cubicBezTo>
                    <a:cubicBezTo>
                      <a:pt x="74" y="22"/>
                      <a:pt x="74" y="24"/>
                      <a:pt x="75" y="25"/>
                    </a:cubicBezTo>
                    <a:cubicBezTo>
                      <a:pt x="65" y="21"/>
                      <a:pt x="56" y="20"/>
                      <a:pt x="44" y="20"/>
                    </a:cubicBezTo>
                    <a:cubicBezTo>
                      <a:pt x="41" y="20"/>
                      <a:pt x="40" y="17"/>
                      <a:pt x="37" y="17"/>
                    </a:cubicBezTo>
                    <a:cubicBezTo>
                      <a:pt x="32" y="17"/>
                      <a:pt x="27" y="16"/>
                      <a:pt x="21" y="15"/>
                    </a:cubicBezTo>
                    <a:cubicBezTo>
                      <a:pt x="17" y="13"/>
                      <a:pt x="13" y="16"/>
                      <a:pt x="10" y="13"/>
                    </a:cubicBezTo>
                    <a:cubicBezTo>
                      <a:pt x="7" y="10"/>
                      <a:pt x="5" y="7"/>
                      <a:pt x="0" y="7"/>
                    </a:cubicBezTo>
                    <a:cubicBezTo>
                      <a:pt x="1" y="6"/>
                      <a:pt x="6" y="1"/>
                      <a:pt x="8" y="1"/>
                    </a:cubicBezTo>
                    <a:cubicBezTo>
                      <a:pt x="8" y="1"/>
                      <a:pt x="9" y="2"/>
                      <a:pt x="10" y="2"/>
                    </a:cubicBezTo>
                    <a:cubicBezTo>
                      <a:pt x="12" y="2"/>
                      <a:pt x="13" y="0"/>
                      <a:pt x="14" y="0"/>
                    </a:cubicBezTo>
                    <a:cubicBezTo>
                      <a:pt x="23" y="0"/>
                      <a:pt x="27" y="10"/>
                      <a:pt x="36" y="10"/>
                    </a:cubicBezTo>
                    <a:cubicBezTo>
                      <a:pt x="41" y="10"/>
                      <a:pt x="41" y="5"/>
                      <a:pt x="45" y="5"/>
                    </a:cubicBezTo>
                    <a:cubicBezTo>
                      <a:pt x="51" y="5"/>
                      <a:pt x="53" y="10"/>
                      <a:pt x="58" y="10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8" y="11"/>
                      <a:pt x="59" y="12"/>
                      <a:pt x="58" y="11"/>
                    </a:cubicBezTo>
                    <a:cubicBezTo>
                      <a:pt x="61" y="14"/>
                      <a:pt x="65" y="15"/>
                      <a:pt x="70" y="15"/>
                    </a:cubicBezTo>
                    <a:cubicBezTo>
                      <a:pt x="72" y="15"/>
                      <a:pt x="72" y="17"/>
                      <a:pt x="72" y="18"/>
                    </a:cubicBezTo>
                    <a:cubicBezTo>
                      <a:pt x="74" y="20"/>
                      <a:pt x="77" y="17"/>
                      <a:pt x="79" y="18"/>
                    </a:cubicBezTo>
                    <a:cubicBezTo>
                      <a:pt x="82" y="19"/>
                      <a:pt x="82" y="20"/>
                      <a:pt x="84" y="21"/>
                    </a:cubicBezTo>
                    <a:cubicBezTo>
                      <a:pt x="83" y="22"/>
                      <a:pt x="81" y="24"/>
                      <a:pt x="81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Freeform 14"/>
              <p:cNvSpPr/>
              <p:nvPr/>
            </p:nvSpPr>
            <p:spPr bwMode="auto">
              <a:xfrm>
                <a:off x="6774346" y="3264101"/>
                <a:ext cx="61960" cy="14870"/>
              </a:xfrm>
              <a:custGeom>
                <a:avLst/>
                <a:gdLst>
                  <a:gd name="T0" fmla="*/ 17 w 25"/>
                  <a:gd name="T1" fmla="*/ 6 h 6"/>
                  <a:gd name="T2" fmla="*/ 7 w 25"/>
                  <a:gd name="T3" fmla="*/ 6 h 6"/>
                  <a:gd name="T4" fmla="*/ 0 w 25"/>
                  <a:gd name="T5" fmla="*/ 3 h 6"/>
                  <a:gd name="T6" fmla="*/ 6 w 25"/>
                  <a:gd name="T7" fmla="*/ 1 h 6"/>
                  <a:gd name="T8" fmla="*/ 17 w 25"/>
                  <a:gd name="T9" fmla="*/ 3 h 6"/>
                  <a:gd name="T10" fmla="*/ 25 w 25"/>
                  <a:gd name="T11" fmla="*/ 0 h 6"/>
                  <a:gd name="T12" fmla="*/ 17 w 2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6">
                    <a:moveTo>
                      <a:pt x="17" y="6"/>
                    </a:moveTo>
                    <a:cubicBezTo>
                      <a:pt x="13" y="6"/>
                      <a:pt x="9" y="6"/>
                      <a:pt x="7" y="6"/>
                    </a:cubicBezTo>
                    <a:cubicBezTo>
                      <a:pt x="5" y="6"/>
                      <a:pt x="0" y="6"/>
                      <a:pt x="0" y="3"/>
                    </a:cubicBezTo>
                    <a:cubicBezTo>
                      <a:pt x="0" y="0"/>
                      <a:pt x="4" y="1"/>
                      <a:pt x="6" y="1"/>
                    </a:cubicBezTo>
                    <a:cubicBezTo>
                      <a:pt x="11" y="1"/>
                      <a:pt x="13" y="3"/>
                      <a:pt x="17" y="3"/>
                    </a:cubicBezTo>
                    <a:cubicBezTo>
                      <a:pt x="21" y="3"/>
                      <a:pt x="23" y="1"/>
                      <a:pt x="25" y="0"/>
                    </a:cubicBezTo>
                    <a:cubicBezTo>
                      <a:pt x="23" y="4"/>
                      <a:pt x="21" y="4"/>
                      <a:pt x="1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5"/>
              <p:cNvSpPr/>
              <p:nvPr/>
            </p:nvSpPr>
            <p:spPr bwMode="auto">
              <a:xfrm>
                <a:off x="6713625" y="3266579"/>
                <a:ext cx="44611" cy="14870"/>
              </a:xfrm>
              <a:custGeom>
                <a:avLst/>
                <a:gdLst>
                  <a:gd name="T0" fmla="*/ 18 w 18"/>
                  <a:gd name="T1" fmla="*/ 4 h 6"/>
                  <a:gd name="T2" fmla="*/ 15 w 18"/>
                  <a:gd name="T3" fmla="*/ 4 h 6"/>
                  <a:gd name="T4" fmla="*/ 13 w 18"/>
                  <a:gd name="T5" fmla="*/ 3 h 6"/>
                  <a:gd name="T6" fmla="*/ 6 w 18"/>
                  <a:gd name="T7" fmla="*/ 6 h 6"/>
                  <a:gd name="T8" fmla="*/ 0 w 18"/>
                  <a:gd name="T9" fmla="*/ 4 h 6"/>
                  <a:gd name="T10" fmla="*/ 5 w 18"/>
                  <a:gd name="T11" fmla="*/ 1 h 6"/>
                  <a:gd name="T12" fmla="*/ 11 w 18"/>
                  <a:gd name="T13" fmla="*/ 2 h 6"/>
                  <a:gd name="T14" fmla="*/ 11 w 18"/>
                  <a:gd name="T15" fmla="*/ 0 h 6"/>
                  <a:gd name="T16" fmla="*/ 18 w 18"/>
                  <a:gd name="T17" fmla="*/ 0 h 6"/>
                  <a:gd name="T18" fmla="*/ 18 w 18"/>
                  <a:gd name="T1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4" y="6"/>
                      <a:pt x="0" y="5"/>
                      <a:pt x="0" y="4"/>
                    </a:cubicBezTo>
                    <a:cubicBezTo>
                      <a:pt x="0" y="1"/>
                      <a:pt x="3" y="1"/>
                      <a:pt x="5" y="1"/>
                    </a:cubicBezTo>
                    <a:cubicBezTo>
                      <a:pt x="8" y="1"/>
                      <a:pt x="9" y="2"/>
                      <a:pt x="11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"/>
                      <a:pt x="17" y="4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5" name="Freeform 16"/>
              <p:cNvSpPr/>
              <p:nvPr/>
            </p:nvSpPr>
            <p:spPr bwMode="auto">
              <a:xfrm>
                <a:off x="6760715" y="3283928"/>
                <a:ext cx="30980" cy="24784"/>
              </a:xfrm>
              <a:custGeom>
                <a:avLst/>
                <a:gdLst>
                  <a:gd name="T0" fmla="*/ 9 w 13"/>
                  <a:gd name="T1" fmla="*/ 10 h 10"/>
                  <a:gd name="T2" fmla="*/ 8 w 13"/>
                  <a:gd name="T3" fmla="*/ 6 h 10"/>
                  <a:gd name="T4" fmla="*/ 0 w 13"/>
                  <a:gd name="T5" fmla="*/ 3 h 10"/>
                  <a:gd name="T6" fmla="*/ 6 w 13"/>
                  <a:gd name="T7" fmla="*/ 1 h 10"/>
                  <a:gd name="T8" fmla="*/ 8 w 13"/>
                  <a:gd name="T9" fmla="*/ 1 h 10"/>
                  <a:gd name="T10" fmla="*/ 13 w 13"/>
                  <a:gd name="T11" fmla="*/ 8 h 10"/>
                  <a:gd name="T12" fmla="*/ 10 w 13"/>
                  <a:gd name="T13" fmla="*/ 10 h 10"/>
                  <a:gd name="T14" fmla="*/ 9 w 13"/>
                  <a:gd name="T1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0">
                    <a:moveTo>
                      <a:pt x="9" y="10"/>
                    </a:moveTo>
                    <a:cubicBezTo>
                      <a:pt x="8" y="10"/>
                      <a:pt x="8" y="7"/>
                      <a:pt x="8" y="6"/>
                    </a:cubicBezTo>
                    <a:cubicBezTo>
                      <a:pt x="5" y="6"/>
                      <a:pt x="0" y="6"/>
                      <a:pt x="0" y="3"/>
                    </a:cubicBezTo>
                    <a:cubicBezTo>
                      <a:pt x="0" y="0"/>
                      <a:pt x="4" y="1"/>
                      <a:pt x="6" y="1"/>
                    </a:cubicBezTo>
                    <a:cubicBezTo>
                      <a:pt x="6" y="1"/>
                      <a:pt x="8" y="1"/>
                      <a:pt x="8" y="1"/>
                    </a:cubicBezTo>
                    <a:cubicBezTo>
                      <a:pt x="8" y="5"/>
                      <a:pt x="13" y="4"/>
                      <a:pt x="13" y="8"/>
                    </a:cubicBezTo>
                    <a:cubicBezTo>
                      <a:pt x="13" y="9"/>
                      <a:pt x="11" y="10"/>
                      <a:pt x="10" y="10"/>
                    </a:cubicBezTo>
                    <a:cubicBezTo>
                      <a:pt x="10" y="10"/>
                      <a:pt x="10" y="10"/>
                      <a:pt x="9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Freeform 17"/>
              <p:cNvSpPr/>
              <p:nvPr/>
            </p:nvSpPr>
            <p:spPr bwMode="auto">
              <a:xfrm>
                <a:off x="6698755" y="3266579"/>
                <a:ext cx="12392" cy="12392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0 h 5"/>
                  <a:gd name="T4" fmla="*/ 5 w 5"/>
                  <a:gd name="T5" fmla="*/ 2 h 5"/>
                  <a:gd name="T6" fmla="*/ 2 w 5"/>
                  <a:gd name="T7" fmla="*/ 5 h 5"/>
                  <a:gd name="T8" fmla="*/ 0 w 5"/>
                  <a:gd name="T9" fmla="*/ 3 h 5"/>
                  <a:gd name="T10" fmla="*/ 0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Freeform 18"/>
              <p:cNvSpPr/>
              <p:nvPr/>
            </p:nvSpPr>
            <p:spPr bwMode="auto">
              <a:xfrm>
                <a:off x="6848699" y="3266579"/>
                <a:ext cx="70635" cy="42133"/>
              </a:xfrm>
              <a:custGeom>
                <a:avLst/>
                <a:gdLst>
                  <a:gd name="T0" fmla="*/ 12 w 29"/>
                  <a:gd name="T1" fmla="*/ 9 h 17"/>
                  <a:gd name="T2" fmla="*/ 11 w 29"/>
                  <a:gd name="T3" fmla="*/ 12 h 17"/>
                  <a:gd name="T4" fmla="*/ 2 w 29"/>
                  <a:gd name="T5" fmla="*/ 17 h 17"/>
                  <a:gd name="T6" fmla="*/ 0 w 29"/>
                  <a:gd name="T7" fmla="*/ 15 h 17"/>
                  <a:gd name="T8" fmla="*/ 10 w 29"/>
                  <a:gd name="T9" fmla="*/ 7 h 17"/>
                  <a:gd name="T10" fmla="*/ 11 w 29"/>
                  <a:gd name="T11" fmla="*/ 4 h 17"/>
                  <a:gd name="T12" fmla="*/ 29 w 29"/>
                  <a:gd name="T13" fmla="*/ 2 h 17"/>
                  <a:gd name="T14" fmla="*/ 12 w 29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7">
                    <a:moveTo>
                      <a:pt x="12" y="9"/>
                    </a:moveTo>
                    <a:cubicBezTo>
                      <a:pt x="11" y="9"/>
                      <a:pt x="12" y="11"/>
                      <a:pt x="11" y="12"/>
                    </a:cubicBezTo>
                    <a:cubicBezTo>
                      <a:pt x="10" y="14"/>
                      <a:pt x="5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8"/>
                      <a:pt x="5" y="8"/>
                      <a:pt x="10" y="7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4" y="1"/>
                      <a:pt x="27" y="0"/>
                      <a:pt x="29" y="2"/>
                    </a:cubicBezTo>
                    <a:cubicBezTo>
                      <a:pt x="26" y="6"/>
                      <a:pt x="17" y="9"/>
                      <a:pt x="1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Freeform 19"/>
              <p:cNvSpPr/>
              <p:nvPr/>
            </p:nvSpPr>
            <p:spPr bwMode="auto">
              <a:xfrm>
                <a:off x="7058123" y="3210815"/>
                <a:ext cx="12392" cy="28502"/>
              </a:xfrm>
              <a:custGeom>
                <a:avLst/>
                <a:gdLst>
                  <a:gd name="T0" fmla="*/ 4 w 5"/>
                  <a:gd name="T1" fmla="*/ 0 h 12"/>
                  <a:gd name="T2" fmla="*/ 5 w 5"/>
                  <a:gd name="T3" fmla="*/ 3 h 12"/>
                  <a:gd name="T4" fmla="*/ 3 w 5"/>
                  <a:gd name="T5" fmla="*/ 6 h 12"/>
                  <a:gd name="T6" fmla="*/ 1 w 5"/>
                  <a:gd name="T7" fmla="*/ 12 h 12"/>
                  <a:gd name="T8" fmla="*/ 0 w 5"/>
                  <a:gd name="T9" fmla="*/ 10 h 12"/>
                  <a:gd name="T10" fmla="*/ 3 w 5"/>
                  <a:gd name="T11" fmla="*/ 5 h 12"/>
                  <a:gd name="T12" fmla="*/ 4 w 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2">
                    <a:moveTo>
                      <a:pt x="4" y="0"/>
                    </a:moveTo>
                    <a:cubicBezTo>
                      <a:pt x="5" y="2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6"/>
                    </a:cubicBezTo>
                    <a:cubicBezTo>
                      <a:pt x="3" y="9"/>
                      <a:pt x="4" y="12"/>
                      <a:pt x="1" y="12"/>
                    </a:cubicBezTo>
                    <a:cubicBezTo>
                      <a:pt x="1" y="12"/>
                      <a:pt x="0" y="10"/>
                      <a:pt x="0" y="10"/>
                    </a:cubicBezTo>
                    <a:cubicBezTo>
                      <a:pt x="0" y="7"/>
                      <a:pt x="3" y="6"/>
                      <a:pt x="3" y="5"/>
                    </a:cubicBezTo>
                    <a:cubicBezTo>
                      <a:pt x="3" y="3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Freeform 20"/>
              <p:cNvSpPr/>
              <p:nvPr/>
            </p:nvSpPr>
            <p:spPr bwMode="auto">
              <a:xfrm>
                <a:off x="6899505" y="3156290"/>
                <a:ext cx="19827" cy="22306"/>
              </a:xfrm>
              <a:custGeom>
                <a:avLst/>
                <a:gdLst>
                  <a:gd name="T0" fmla="*/ 8 w 8"/>
                  <a:gd name="T1" fmla="*/ 5 h 9"/>
                  <a:gd name="T2" fmla="*/ 5 w 8"/>
                  <a:gd name="T3" fmla="*/ 9 h 9"/>
                  <a:gd name="T4" fmla="*/ 0 w 8"/>
                  <a:gd name="T5" fmla="*/ 3 h 9"/>
                  <a:gd name="T6" fmla="*/ 8 w 8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5"/>
                      <a:pt x="6" y="9"/>
                      <a:pt x="5" y="9"/>
                    </a:cubicBezTo>
                    <a:cubicBezTo>
                      <a:pt x="3" y="9"/>
                      <a:pt x="0" y="5"/>
                      <a:pt x="0" y="3"/>
                    </a:cubicBezTo>
                    <a:cubicBezTo>
                      <a:pt x="0" y="0"/>
                      <a:pt x="8" y="2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Freeform 21"/>
              <p:cNvSpPr/>
              <p:nvPr/>
            </p:nvSpPr>
            <p:spPr bwMode="auto">
              <a:xfrm>
                <a:off x="6936681" y="3158768"/>
                <a:ext cx="55764" cy="14870"/>
              </a:xfrm>
              <a:custGeom>
                <a:avLst/>
                <a:gdLst>
                  <a:gd name="T0" fmla="*/ 20 w 23"/>
                  <a:gd name="T1" fmla="*/ 0 h 6"/>
                  <a:gd name="T2" fmla="*/ 23 w 23"/>
                  <a:gd name="T3" fmla="*/ 6 h 6"/>
                  <a:gd name="T4" fmla="*/ 21 w 23"/>
                  <a:gd name="T5" fmla="*/ 6 h 6"/>
                  <a:gd name="T6" fmla="*/ 11 w 23"/>
                  <a:gd name="T7" fmla="*/ 3 h 6"/>
                  <a:gd name="T8" fmla="*/ 5 w 23"/>
                  <a:gd name="T9" fmla="*/ 3 h 6"/>
                  <a:gd name="T10" fmla="*/ 0 w 23"/>
                  <a:gd name="T11" fmla="*/ 2 h 6"/>
                  <a:gd name="T12" fmla="*/ 2 w 23"/>
                  <a:gd name="T13" fmla="*/ 0 h 6"/>
                  <a:gd name="T14" fmla="*/ 14 w 23"/>
                  <a:gd name="T15" fmla="*/ 0 h 6"/>
                  <a:gd name="T16" fmla="*/ 19 w 23"/>
                  <a:gd name="T17" fmla="*/ 1 h 6"/>
                  <a:gd name="T18" fmla="*/ 20 w 23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">
                    <a:moveTo>
                      <a:pt x="20" y="0"/>
                    </a:moveTo>
                    <a:cubicBezTo>
                      <a:pt x="20" y="3"/>
                      <a:pt x="23" y="3"/>
                      <a:pt x="23" y="6"/>
                    </a:cubicBezTo>
                    <a:cubicBezTo>
                      <a:pt x="23" y="6"/>
                      <a:pt x="22" y="6"/>
                      <a:pt x="21" y="6"/>
                    </a:cubicBezTo>
                    <a:cubicBezTo>
                      <a:pt x="17" y="6"/>
                      <a:pt x="15" y="3"/>
                      <a:pt x="11" y="3"/>
                    </a:cubicBezTo>
                    <a:cubicBezTo>
                      <a:pt x="8" y="3"/>
                      <a:pt x="7" y="3"/>
                      <a:pt x="5" y="3"/>
                    </a:cubicBezTo>
                    <a:cubicBezTo>
                      <a:pt x="4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2"/>
                      <a:pt x="17" y="1"/>
                      <a:pt x="19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Freeform 22"/>
              <p:cNvSpPr/>
              <p:nvPr/>
            </p:nvSpPr>
            <p:spPr bwMode="auto">
              <a:xfrm>
                <a:off x="6926768" y="3053436"/>
                <a:ext cx="23545" cy="54525"/>
              </a:xfrm>
              <a:custGeom>
                <a:avLst/>
                <a:gdLst>
                  <a:gd name="T0" fmla="*/ 3 w 10"/>
                  <a:gd name="T1" fmla="*/ 18 h 22"/>
                  <a:gd name="T2" fmla="*/ 3 w 10"/>
                  <a:gd name="T3" fmla="*/ 16 h 22"/>
                  <a:gd name="T4" fmla="*/ 9 w 10"/>
                  <a:gd name="T5" fmla="*/ 15 h 22"/>
                  <a:gd name="T6" fmla="*/ 7 w 10"/>
                  <a:gd name="T7" fmla="*/ 11 h 22"/>
                  <a:gd name="T8" fmla="*/ 10 w 10"/>
                  <a:gd name="T9" fmla="*/ 7 h 22"/>
                  <a:gd name="T10" fmla="*/ 2 w 10"/>
                  <a:gd name="T11" fmla="*/ 0 h 22"/>
                  <a:gd name="T12" fmla="*/ 0 w 10"/>
                  <a:gd name="T13" fmla="*/ 5 h 22"/>
                  <a:gd name="T14" fmla="*/ 2 w 10"/>
                  <a:gd name="T15" fmla="*/ 13 h 22"/>
                  <a:gd name="T16" fmla="*/ 2 w 10"/>
                  <a:gd name="T17" fmla="*/ 17 h 22"/>
                  <a:gd name="T18" fmla="*/ 6 w 10"/>
                  <a:gd name="T19" fmla="*/ 22 h 22"/>
                  <a:gd name="T20" fmla="*/ 3 w 10"/>
                  <a:gd name="T21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22">
                    <a:moveTo>
                      <a:pt x="3" y="18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8" y="15"/>
                      <a:pt x="9" y="15"/>
                    </a:cubicBezTo>
                    <a:cubicBezTo>
                      <a:pt x="9" y="13"/>
                      <a:pt x="7" y="12"/>
                      <a:pt x="7" y="11"/>
                    </a:cubicBezTo>
                    <a:cubicBezTo>
                      <a:pt x="7" y="9"/>
                      <a:pt x="10" y="9"/>
                      <a:pt x="10" y="7"/>
                    </a:cubicBezTo>
                    <a:cubicBezTo>
                      <a:pt x="5" y="6"/>
                      <a:pt x="3" y="4"/>
                      <a:pt x="2" y="0"/>
                    </a:cubicBezTo>
                    <a:cubicBezTo>
                      <a:pt x="0" y="1"/>
                      <a:pt x="0" y="3"/>
                      <a:pt x="0" y="5"/>
                    </a:cubicBezTo>
                    <a:cubicBezTo>
                      <a:pt x="0" y="9"/>
                      <a:pt x="2" y="10"/>
                      <a:pt x="2" y="13"/>
                    </a:cubicBezTo>
                    <a:cubicBezTo>
                      <a:pt x="2" y="16"/>
                      <a:pt x="2" y="15"/>
                      <a:pt x="2" y="17"/>
                    </a:cubicBezTo>
                    <a:cubicBezTo>
                      <a:pt x="2" y="19"/>
                      <a:pt x="3" y="22"/>
                      <a:pt x="6" y="22"/>
                    </a:cubicBezTo>
                    <a:cubicBezTo>
                      <a:pt x="4" y="20"/>
                      <a:pt x="4" y="19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Freeform 23"/>
              <p:cNvSpPr/>
              <p:nvPr/>
            </p:nvSpPr>
            <p:spPr bwMode="auto">
              <a:xfrm>
                <a:off x="7349336" y="3181074"/>
                <a:ext cx="78070" cy="45851"/>
              </a:xfrm>
              <a:custGeom>
                <a:avLst/>
                <a:gdLst>
                  <a:gd name="T0" fmla="*/ 8 w 32"/>
                  <a:gd name="T1" fmla="*/ 18 h 19"/>
                  <a:gd name="T2" fmla="*/ 0 w 32"/>
                  <a:gd name="T3" fmla="*/ 12 h 19"/>
                  <a:gd name="T4" fmla="*/ 9 w 32"/>
                  <a:gd name="T5" fmla="*/ 12 h 19"/>
                  <a:gd name="T6" fmla="*/ 12 w 32"/>
                  <a:gd name="T7" fmla="*/ 11 h 19"/>
                  <a:gd name="T8" fmla="*/ 23 w 32"/>
                  <a:gd name="T9" fmla="*/ 9 h 19"/>
                  <a:gd name="T10" fmla="*/ 29 w 32"/>
                  <a:gd name="T11" fmla="*/ 0 h 19"/>
                  <a:gd name="T12" fmla="*/ 32 w 32"/>
                  <a:gd name="T13" fmla="*/ 5 h 19"/>
                  <a:gd name="T14" fmla="*/ 26 w 32"/>
                  <a:gd name="T15" fmla="*/ 15 h 19"/>
                  <a:gd name="T16" fmla="*/ 12 w 32"/>
                  <a:gd name="T17" fmla="*/ 19 h 19"/>
                  <a:gd name="T18" fmla="*/ 7 w 32"/>
                  <a:gd name="T19" fmla="*/ 16 h 19"/>
                  <a:gd name="T20" fmla="*/ 8 w 32"/>
                  <a:gd name="T2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19">
                    <a:moveTo>
                      <a:pt x="8" y="18"/>
                    </a:moveTo>
                    <a:cubicBezTo>
                      <a:pt x="6" y="15"/>
                      <a:pt x="1" y="16"/>
                      <a:pt x="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12" y="11"/>
                      <a:pt x="12" y="11"/>
                    </a:cubicBezTo>
                    <a:cubicBezTo>
                      <a:pt x="16" y="9"/>
                      <a:pt x="21" y="10"/>
                      <a:pt x="23" y="9"/>
                    </a:cubicBezTo>
                    <a:cubicBezTo>
                      <a:pt x="27" y="7"/>
                      <a:pt x="25" y="0"/>
                      <a:pt x="29" y="0"/>
                    </a:cubicBezTo>
                    <a:cubicBezTo>
                      <a:pt x="31" y="0"/>
                      <a:pt x="32" y="3"/>
                      <a:pt x="32" y="5"/>
                    </a:cubicBezTo>
                    <a:cubicBezTo>
                      <a:pt x="32" y="11"/>
                      <a:pt x="26" y="9"/>
                      <a:pt x="26" y="15"/>
                    </a:cubicBezTo>
                    <a:cubicBezTo>
                      <a:pt x="21" y="16"/>
                      <a:pt x="18" y="19"/>
                      <a:pt x="12" y="19"/>
                    </a:cubicBezTo>
                    <a:cubicBezTo>
                      <a:pt x="11" y="19"/>
                      <a:pt x="7" y="17"/>
                      <a:pt x="7" y="16"/>
                    </a:cubicBezTo>
                    <a:lnTo>
                      <a:pt x="8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Freeform 24"/>
              <p:cNvSpPr/>
              <p:nvPr/>
            </p:nvSpPr>
            <p:spPr bwMode="auto">
              <a:xfrm>
                <a:off x="6992446" y="3103004"/>
                <a:ext cx="406458" cy="211904"/>
              </a:xfrm>
              <a:custGeom>
                <a:avLst/>
                <a:gdLst>
                  <a:gd name="T0" fmla="*/ 83 w 166"/>
                  <a:gd name="T1" fmla="*/ 18 h 87"/>
                  <a:gd name="T2" fmla="*/ 104 w 166"/>
                  <a:gd name="T3" fmla="*/ 25 h 87"/>
                  <a:gd name="T4" fmla="*/ 112 w 166"/>
                  <a:gd name="T5" fmla="*/ 29 h 87"/>
                  <a:gd name="T6" fmla="*/ 116 w 166"/>
                  <a:gd name="T7" fmla="*/ 32 h 87"/>
                  <a:gd name="T8" fmla="*/ 132 w 166"/>
                  <a:gd name="T9" fmla="*/ 46 h 87"/>
                  <a:gd name="T10" fmla="*/ 141 w 166"/>
                  <a:gd name="T11" fmla="*/ 51 h 87"/>
                  <a:gd name="T12" fmla="*/ 135 w 166"/>
                  <a:gd name="T13" fmla="*/ 56 h 87"/>
                  <a:gd name="T14" fmla="*/ 141 w 166"/>
                  <a:gd name="T15" fmla="*/ 62 h 87"/>
                  <a:gd name="T16" fmla="*/ 145 w 166"/>
                  <a:gd name="T17" fmla="*/ 71 h 87"/>
                  <a:gd name="T18" fmla="*/ 152 w 166"/>
                  <a:gd name="T19" fmla="*/ 74 h 87"/>
                  <a:gd name="T20" fmla="*/ 154 w 166"/>
                  <a:gd name="T21" fmla="*/ 77 h 87"/>
                  <a:gd name="T22" fmla="*/ 157 w 166"/>
                  <a:gd name="T23" fmla="*/ 77 h 87"/>
                  <a:gd name="T24" fmla="*/ 160 w 166"/>
                  <a:gd name="T25" fmla="*/ 81 h 87"/>
                  <a:gd name="T26" fmla="*/ 166 w 166"/>
                  <a:gd name="T27" fmla="*/ 82 h 87"/>
                  <a:gd name="T28" fmla="*/ 162 w 166"/>
                  <a:gd name="T29" fmla="*/ 87 h 87"/>
                  <a:gd name="T30" fmla="*/ 160 w 166"/>
                  <a:gd name="T31" fmla="*/ 87 h 87"/>
                  <a:gd name="T32" fmla="*/ 155 w 166"/>
                  <a:gd name="T33" fmla="*/ 83 h 87"/>
                  <a:gd name="T34" fmla="*/ 148 w 166"/>
                  <a:gd name="T35" fmla="*/ 83 h 87"/>
                  <a:gd name="T36" fmla="*/ 137 w 166"/>
                  <a:gd name="T37" fmla="*/ 76 h 87"/>
                  <a:gd name="T38" fmla="*/ 134 w 166"/>
                  <a:gd name="T39" fmla="*/ 74 h 87"/>
                  <a:gd name="T40" fmla="*/ 113 w 166"/>
                  <a:gd name="T41" fmla="*/ 60 h 87"/>
                  <a:gd name="T42" fmla="*/ 103 w 166"/>
                  <a:gd name="T43" fmla="*/ 67 h 87"/>
                  <a:gd name="T44" fmla="*/ 101 w 166"/>
                  <a:gd name="T45" fmla="*/ 74 h 87"/>
                  <a:gd name="T46" fmla="*/ 90 w 166"/>
                  <a:gd name="T47" fmla="*/ 74 h 87"/>
                  <a:gd name="T48" fmla="*/ 74 w 166"/>
                  <a:gd name="T49" fmla="*/ 65 h 87"/>
                  <a:gd name="T50" fmla="*/ 69 w 166"/>
                  <a:gd name="T51" fmla="*/ 67 h 87"/>
                  <a:gd name="T52" fmla="*/ 63 w 166"/>
                  <a:gd name="T53" fmla="*/ 67 h 87"/>
                  <a:gd name="T54" fmla="*/ 59 w 166"/>
                  <a:gd name="T55" fmla="*/ 64 h 87"/>
                  <a:gd name="T56" fmla="*/ 66 w 166"/>
                  <a:gd name="T57" fmla="*/ 59 h 87"/>
                  <a:gd name="T58" fmla="*/ 62 w 166"/>
                  <a:gd name="T59" fmla="*/ 46 h 87"/>
                  <a:gd name="T60" fmla="*/ 50 w 166"/>
                  <a:gd name="T61" fmla="*/ 38 h 87"/>
                  <a:gd name="T62" fmla="*/ 34 w 166"/>
                  <a:gd name="T63" fmla="*/ 35 h 87"/>
                  <a:gd name="T64" fmla="*/ 24 w 166"/>
                  <a:gd name="T65" fmla="*/ 29 h 87"/>
                  <a:gd name="T66" fmla="*/ 24 w 166"/>
                  <a:gd name="T67" fmla="*/ 27 h 87"/>
                  <a:gd name="T68" fmla="*/ 20 w 166"/>
                  <a:gd name="T69" fmla="*/ 32 h 87"/>
                  <a:gd name="T70" fmla="*/ 17 w 166"/>
                  <a:gd name="T71" fmla="*/ 31 h 87"/>
                  <a:gd name="T72" fmla="*/ 15 w 166"/>
                  <a:gd name="T73" fmla="*/ 25 h 87"/>
                  <a:gd name="T74" fmla="*/ 10 w 166"/>
                  <a:gd name="T75" fmla="*/ 21 h 87"/>
                  <a:gd name="T76" fmla="*/ 25 w 166"/>
                  <a:gd name="T77" fmla="*/ 17 h 87"/>
                  <a:gd name="T78" fmla="*/ 23 w 166"/>
                  <a:gd name="T79" fmla="*/ 17 h 87"/>
                  <a:gd name="T80" fmla="*/ 14 w 166"/>
                  <a:gd name="T81" fmla="*/ 18 h 87"/>
                  <a:gd name="T82" fmla="*/ 10 w 166"/>
                  <a:gd name="T83" fmla="*/ 17 h 87"/>
                  <a:gd name="T84" fmla="*/ 9 w 166"/>
                  <a:gd name="T85" fmla="*/ 14 h 87"/>
                  <a:gd name="T86" fmla="*/ 0 w 166"/>
                  <a:gd name="T87" fmla="*/ 8 h 87"/>
                  <a:gd name="T88" fmla="*/ 4 w 166"/>
                  <a:gd name="T89" fmla="*/ 5 h 87"/>
                  <a:gd name="T90" fmla="*/ 14 w 166"/>
                  <a:gd name="T91" fmla="*/ 0 h 87"/>
                  <a:gd name="T92" fmla="*/ 28 w 166"/>
                  <a:gd name="T93" fmla="*/ 6 h 87"/>
                  <a:gd name="T94" fmla="*/ 28 w 166"/>
                  <a:gd name="T95" fmla="*/ 17 h 87"/>
                  <a:gd name="T96" fmla="*/ 32 w 166"/>
                  <a:gd name="T97" fmla="*/ 19 h 87"/>
                  <a:gd name="T98" fmla="*/ 38 w 166"/>
                  <a:gd name="T99" fmla="*/ 25 h 87"/>
                  <a:gd name="T100" fmla="*/ 43 w 166"/>
                  <a:gd name="T101" fmla="*/ 20 h 87"/>
                  <a:gd name="T102" fmla="*/ 50 w 166"/>
                  <a:gd name="T103" fmla="*/ 16 h 87"/>
                  <a:gd name="T104" fmla="*/ 60 w 166"/>
                  <a:gd name="T105" fmla="*/ 10 h 87"/>
                  <a:gd name="T106" fmla="*/ 63 w 166"/>
                  <a:gd name="T107" fmla="*/ 11 h 87"/>
                  <a:gd name="T108" fmla="*/ 71 w 166"/>
                  <a:gd name="T109" fmla="*/ 17 h 87"/>
                  <a:gd name="T110" fmla="*/ 78 w 166"/>
                  <a:gd name="T111" fmla="*/ 17 h 87"/>
                  <a:gd name="T112" fmla="*/ 84 w 166"/>
                  <a:gd name="T113" fmla="*/ 19 h 87"/>
                  <a:gd name="T114" fmla="*/ 84 w 166"/>
                  <a:gd name="T115" fmla="*/ 20 h 87"/>
                  <a:gd name="T116" fmla="*/ 83 w 166"/>
                  <a:gd name="T117" fmla="*/ 18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" h="87">
                    <a:moveTo>
                      <a:pt x="83" y="18"/>
                    </a:moveTo>
                    <a:cubicBezTo>
                      <a:pt x="86" y="22"/>
                      <a:pt x="96" y="25"/>
                      <a:pt x="104" y="25"/>
                    </a:cubicBezTo>
                    <a:cubicBezTo>
                      <a:pt x="107" y="25"/>
                      <a:pt x="109" y="29"/>
                      <a:pt x="112" y="29"/>
                    </a:cubicBezTo>
                    <a:cubicBezTo>
                      <a:pt x="112" y="32"/>
                      <a:pt x="115" y="32"/>
                      <a:pt x="116" y="32"/>
                    </a:cubicBezTo>
                    <a:cubicBezTo>
                      <a:pt x="125" y="35"/>
                      <a:pt x="125" y="43"/>
                      <a:pt x="132" y="46"/>
                    </a:cubicBezTo>
                    <a:cubicBezTo>
                      <a:pt x="135" y="48"/>
                      <a:pt x="141" y="45"/>
                      <a:pt x="141" y="51"/>
                    </a:cubicBezTo>
                    <a:cubicBezTo>
                      <a:pt x="141" y="54"/>
                      <a:pt x="135" y="53"/>
                      <a:pt x="135" y="56"/>
                    </a:cubicBezTo>
                    <a:cubicBezTo>
                      <a:pt x="135" y="57"/>
                      <a:pt x="140" y="62"/>
                      <a:pt x="141" y="62"/>
                    </a:cubicBezTo>
                    <a:cubicBezTo>
                      <a:pt x="144" y="65"/>
                      <a:pt x="143" y="67"/>
                      <a:pt x="145" y="71"/>
                    </a:cubicBezTo>
                    <a:cubicBezTo>
                      <a:pt x="146" y="72"/>
                      <a:pt x="150" y="74"/>
                      <a:pt x="152" y="74"/>
                    </a:cubicBezTo>
                    <a:cubicBezTo>
                      <a:pt x="152" y="74"/>
                      <a:pt x="153" y="76"/>
                      <a:pt x="154" y="77"/>
                    </a:cubicBezTo>
                    <a:cubicBezTo>
                      <a:pt x="154" y="78"/>
                      <a:pt x="156" y="77"/>
                      <a:pt x="157" y="77"/>
                    </a:cubicBezTo>
                    <a:cubicBezTo>
                      <a:pt x="159" y="78"/>
                      <a:pt x="160" y="80"/>
                      <a:pt x="160" y="81"/>
                    </a:cubicBezTo>
                    <a:cubicBezTo>
                      <a:pt x="161" y="82"/>
                      <a:pt x="165" y="82"/>
                      <a:pt x="166" y="82"/>
                    </a:cubicBezTo>
                    <a:cubicBezTo>
                      <a:pt x="164" y="83"/>
                      <a:pt x="162" y="85"/>
                      <a:pt x="162" y="87"/>
                    </a:cubicBezTo>
                    <a:cubicBezTo>
                      <a:pt x="162" y="87"/>
                      <a:pt x="161" y="87"/>
                      <a:pt x="160" y="87"/>
                    </a:cubicBezTo>
                    <a:cubicBezTo>
                      <a:pt x="160" y="87"/>
                      <a:pt x="156" y="84"/>
                      <a:pt x="155" y="83"/>
                    </a:cubicBezTo>
                    <a:cubicBezTo>
                      <a:pt x="148" y="83"/>
                      <a:pt x="148" y="83"/>
                      <a:pt x="148" y="83"/>
                    </a:cubicBezTo>
                    <a:cubicBezTo>
                      <a:pt x="143" y="82"/>
                      <a:pt x="137" y="79"/>
                      <a:pt x="137" y="76"/>
                    </a:cubicBezTo>
                    <a:cubicBezTo>
                      <a:pt x="137" y="75"/>
                      <a:pt x="134" y="74"/>
                      <a:pt x="134" y="74"/>
                    </a:cubicBezTo>
                    <a:cubicBezTo>
                      <a:pt x="128" y="68"/>
                      <a:pt x="123" y="60"/>
                      <a:pt x="113" y="60"/>
                    </a:cubicBezTo>
                    <a:cubicBezTo>
                      <a:pt x="106" y="60"/>
                      <a:pt x="107" y="65"/>
                      <a:pt x="103" y="67"/>
                    </a:cubicBezTo>
                    <a:cubicBezTo>
                      <a:pt x="104" y="71"/>
                      <a:pt x="101" y="72"/>
                      <a:pt x="101" y="74"/>
                    </a:cubicBezTo>
                    <a:cubicBezTo>
                      <a:pt x="95" y="74"/>
                      <a:pt x="94" y="74"/>
                      <a:pt x="90" y="74"/>
                    </a:cubicBezTo>
                    <a:cubicBezTo>
                      <a:pt x="83" y="74"/>
                      <a:pt x="81" y="65"/>
                      <a:pt x="74" y="65"/>
                    </a:cubicBezTo>
                    <a:cubicBezTo>
                      <a:pt x="72" y="65"/>
                      <a:pt x="69" y="65"/>
                      <a:pt x="69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1" y="67"/>
                      <a:pt x="59" y="67"/>
                      <a:pt x="59" y="64"/>
                    </a:cubicBezTo>
                    <a:cubicBezTo>
                      <a:pt x="59" y="61"/>
                      <a:pt x="64" y="60"/>
                      <a:pt x="66" y="59"/>
                    </a:cubicBezTo>
                    <a:cubicBezTo>
                      <a:pt x="62" y="55"/>
                      <a:pt x="63" y="51"/>
                      <a:pt x="62" y="46"/>
                    </a:cubicBezTo>
                    <a:cubicBezTo>
                      <a:pt x="61" y="43"/>
                      <a:pt x="53" y="40"/>
                      <a:pt x="50" y="38"/>
                    </a:cubicBezTo>
                    <a:cubicBezTo>
                      <a:pt x="47" y="37"/>
                      <a:pt x="39" y="35"/>
                      <a:pt x="34" y="35"/>
                    </a:cubicBezTo>
                    <a:cubicBezTo>
                      <a:pt x="30" y="35"/>
                      <a:pt x="28" y="28"/>
                      <a:pt x="24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9"/>
                      <a:pt x="22" y="32"/>
                      <a:pt x="20" y="32"/>
                    </a:cubicBezTo>
                    <a:cubicBezTo>
                      <a:pt x="19" y="32"/>
                      <a:pt x="17" y="32"/>
                      <a:pt x="17" y="31"/>
                    </a:cubicBezTo>
                    <a:cubicBezTo>
                      <a:pt x="15" y="28"/>
                      <a:pt x="17" y="27"/>
                      <a:pt x="15" y="25"/>
                    </a:cubicBezTo>
                    <a:cubicBezTo>
                      <a:pt x="14" y="23"/>
                      <a:pt x="11" y="24"/>
                      <a:pt x="10" y="21"/>
                    </a:cubicBezTo>
                    <a:cubicBezTo>
                      <a:pt x="14" y="19"/>
                      <a:pt x="23" y="20"/>
                      <a:pt x="25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0" y="17"/>
                      <a:pt x="18" y="18"/>
                      <a:pt x="14" y="18"/>
                    </a:cubicBezTo>
                    <a:cubicBezTo>
                      <a:pt x="13" y="18"/>
                      <a:pt x="12" y="17"/>
                      <a:pt x="10" y="17"/>
                    </a:cubicBezTo>
                    <a:cubicBezTo>
                      <a:pt x="10" y="17"/>
                      <a:pt x="9" y="15"/>
                      <a:pt x="9" y="14"/>
                    </a:cubicBezTo>
                    <a:cubicBezTo>
                      <a:pt x="7" y="10"/>
                      <a:pt x="0" y="12"/>
                      <a:pt x="0" y="8"/>
                    </a:cubicBezTo>
                    <a:cubicBezTo>
                      <a:pt x="0" y="6"/>
                      <a:pt x="2" y="5"/>
                      <a:pt x="4" y="5"/>
                    </a:cubicBezTo>
                    <a:cubicBezTo>
                      <a:pt x="7" y="5"/>
                      <a:pt x="9" y="0"/>
                      <a:pt x="14" y="0"/>
                    </a:cubicBezTo>
                    <a:cubicBezTo>
                      <a:pt x="19" y="0"/>
                      <a:pt x="23" y="5"/>
                      <a:pt x="28" y="6"/>
                    </a:cubicBezTo>
                    <a:cubicBezTo>
                      <a:pt x="28" y="10"/>
                      <a:pt x="28" y="14"/>
                      <a:pt x="28" y="17"/>
                    </a:cubicBezTo>
                    <a:cubicBezTo>
                      <a:pt x="28" y="18"/>
                      <a:pt x="30" y="19"/>
                      <a:pt x="32" y="19"/>
                    </a:cubicBezTo>
                    <a:cubicBezTo>
                      <a:pt x="32" y="20"/>
                      <a:pt x="36" y="25"/>
                      <a:pt x="38" y="25"/>
                    </a:cubicBezTo>
                    <a:cubicBezTo>
                      <a:pt x="40" y="25"/>
                      <a:pt x="43" y="21"/>
                      <a:pt x="43" y="20"/>
                    </a:cubicBezTo>
                    <a:cubicBezTo>
                      <a:pt x="46" y="18"/>
                      <a:pt x="46" y="17"/>
                      <a:pt x="50" y="16"/>
                    </a:cubicBezTo>
                    <a:cubicBezTo>
                      <a:pt x="53" y="15"/>
                      <a:pt x="56" y="10"/>
                      <a:pt x="60" y="10"/>
                    </a:cubicBezTo>
                    <a:cubicBezTo>
                      <a:pt x="60" y="11"/>
                      <a:pt x="62" y="11"/>
                      <a:pt x="63" y="11"/>
                    </a:cubicBezTo>
                    <a:cubicBezTo>
                      <a:pt x="67" y="12"/>
                      <a:pt x="69" y="16"/>
                      <a:pt x="71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0" y="18"/>
                      <a:pt x="83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lnTo>
                      <a:pt x="83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Freeform 25"/>
              <p:cNvSpPr/>
              <p:nvPr/>
            </p:nvSpPr>
            <p:spPr bwMode="auto">
              <a:xfrm>
                <a:off x="7405100" y="3148855"/>
                <a:ext cx="39654" cy="42133"/>
              </a:xfrm>
              <a:custGeom>
                <a:avLst/>
                <a:gdLst>
                  <a:gd name="T0" fmla="*/ 14 w 16"/>
                  <a:gd name="T1" fmla="*/ 16 h 17"/>
                  <a:gd name="T2" fmla="*/ 12 w 16"/>
                  <a:gd name="T3" fmla="*/ 11 h 17"/>
                  <a:gd name="T4" fmla="*/ 5 w 16"/>
                  <a:gd name="T5" fmla="*/ 4 h 17"/>
                  <a:gd name="T6" fmla="*/ 0 w 16"/>
                  <a:gd name="T7" fmla="*/ 0 h 17"/>
                  <a:gd name="T8" fmla="*/ 11 w 16"/>
                  <a:gd name="T9" fmla="*/ 9 h 17"/>
                  <a:gd name="T10" fmla="*/ 16 w 16"/>
                  <a:gd name="T11" fmla="*/ 14 h 17"/>
                  <a:gd name="T12" fmla="*/ 16 w 16"/>
                  <a:gd name="T13" fmla="*/ 16 h 17"/>
                  <a:gd name="T14" fmla="*/ 14 w 16"/>
                  <a:gd name="T1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7">
                    <a:moveTo>
                      <a:pt x="14" y="16"/>
                    </a:moveTo>
                    <a:cubicBezTo>
                      <a:pt x="11" y="16"/>
                      <a:pt x="11" y="14"/>
                      <a:pt x="12" y="11"/>
                    </a:cubicBezTo>
                    <a:cubicBezTo>
                      <a:pt x="8" y="9"/>
                      <a:pt x="8" y="6"/>
                      <a:pt x="5" y="4"/>
                    </a:cubicBezTo>
                    <a:cubicBezTo>
                      <a:pt x="2" y="2"/>
                      <a:pt x="0" y="3"/>
                      <a:pt x="0" y="0"/>
                    </a:cubicBezTo>
                    <a:cubicBezTo>
                      <a:pt x="5" y="2"/>
                      <a:pt x="8" y="6"/>
                      <a:pt x="11" y="9"/>
                    </a:cubicBezTo>
                    <a:cubicBezTo>
                      <a:pt x="13" y="11"/>
                      <a:pt x="16" y="10"/>
                      <a:pt x="16" y="14"/>
                    </a:cubicBezTo>
                    <a:cubicBezTo>
                      <a:pt x="16" y="15"/>
                      <a:pt x="16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5" name="Freeform 26"/>
              <p:cNvSpPr/>
              <p:nvPr/>
            </p:nvSpPr>
            <p:spPr bwMode="auto">
              <a:xfrm>
                <a:off x="7476973" y="3208336"/>
                <a:ext cx="18588" cy="26024"/>
              </a:xfrm>
              <a:custGeom>
                <a:avLst/>
                <a:gdLst>
                  <a:gd name="T0" fmla="*/ 4 w 8"/>
                  <a:gd name="T1" fmla="*/ 6 h 11"/>
                  <a:gd name="T2" fmla="*/ 0 w 8"/>
                  <a:gd name="T3" fmla="*/ 0 h 11"/>
                  <a:gd name="T4" fmla="*/ 8 w 8"/>
                  <a:gd name="T5" fmla="*/ 8 h 11"/>
                  <a:gd name="T6" fmla="*/ 6 w 8"/>
                  <a:gd name="T7" fmla="*/ 11 h 11"/>
                  <a:gd name="T8" fmla="*/ 4 w 8"/>
                  <a:gd name="T9" fmla="*/ 9 h 11"/>
                  <a:gd name="T10" fmla="*/ 4 w 8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4" y="6"/>
                    </a:moveTo>
                    <a:cubicBezTo>
                      <a:pt x="1" y="6"/>
                      <a:pt x="0" y="3"/>
                      <a:pt x="0" y="0"/>
                    </a:cubicBezTo>
                    <a:cubicBezTo>
                      <a:pt x="2" y="1"/>
                      <a:pt x="8" y="7"/>
                      <a:pt x="8" y="8"/>
                    </a:cubicBezTo>
                    <a:cubicBezTo>
                      <a:pt x="8" y="9"/>
                      <a:pt x="7" y="11"/>
                      <a:pt x="6" y="11"/>
                    </a:cubicBezTo>
                    <a:cubicBezTo>
                      <a:pt x="5" y="11"/>
                      <a:pt x="4" y="9"/>
                      <a:pt x="4" y="9"/>
                    </a:cubicBezTo>
                    <a:cubicBezTo>
                      <a:pt x="4" y="8"/>
                      <a:pt x="4" y="7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6" name="Freeform 27"/>
              <p:cNvSpPr/>
              <p:nvPr/>
            </p:nvSpPr>
            <p:spPr bwMode="auto">
              <a:xfrm>
                <a:off x="7542651" y="3246752"/>
                <a:ext cx="27262" cy="14870"/>
              </a:xfrm>
              <a:custGeom>
                <a:avLst/>
                <a:gdLst>
                  <a:gd name="T0" fmla="*/ 1 w 11"/>
                  <a:gd name="T1" fmla="*/ 0 h 6"/>
                  <a:gd name="T2" fmla="*/ 11 w 11"/>
                  <a:gd name="T3" fmla="*/ 5 h 6"/>
                  <a:gd name="T4" fmla="*/ 9 w 11"/>
                  <a:gd name="T5" fmla="*/ 6 h 6"/>
                  <a:gd name="T6" fmla="*/ 0 w 11"/>
                  <a:gd name="T7" fmla="*/ 1 h 6"/>
                  <a:gd name="T8" fmla="*/ 1 w 11"/>
                  <a:gd name="T9" fmla="*/ 1 h 6"/>
                  <a:gd name="T10" fmla="*/ 1 w 1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1" y="0"/>
                    </a:moveTo>
                    <a:cubicBezTo>
                      <a:pt x="4" y="1"/>
                      <a:pt x="10" y="3"/>
                      <a:pt x="11" y="5"/>
                    </a:cubicBezTo>
                    <a:cubicBezTo>
                      <a:pt x="11" y="6"/>
                      <a:pt x="10" y="6"/>
                      <a:pt x="9" y="6"/>
                    </a:cubicBezTo>
                    <a:cubicBezTo>
                      <a:pt x="7" y="6"/>
                      <a:pt x="0" y="4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7" name="Freeform 28"/>
              <p:cNvSpPr/>
              <p:nvPr/>
            </p:nvSpPr>
            <p:spPr bwMode="auto">
              <a:xfrm>
                <a:off x="7510432" y="3229403"/>
                <a:ext cx="17349" cy="9914"/>
              </a:xfrm>
              <a:custGeom>
                <a:avLst/>
                <a:gdLst>
                  <a:gd name="T0" fmla="*/ 0 w 7"/>
                  <a:gd name="T1" fmla="*/ 0 h 4"/>
                  <a:gd name="T2" fmla="*/ 7 w 7"/>
                  <a:gd name="T3" fmla="*/ 4 h 4"/>
                  <a:gd name="T4" fmla="*/ 4 w 7"/>
                  <a:gd name="T5" fmla="*/ 4 h 4"/>
                  <a:gd name="T6" fmla="*/ 0 w 7"/>
                  <a:gd name="T7" fmla="*/ 1 h 4"/>
                  <a:gd name="T8" fmla="*/ 2 w 7"/>
                  <a:gd name="T9" fmla="*/ 0 h 4"/>
                  <a:gd name="T10" fmla="*/ 0 w 7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cubicBezTo>
                      <a:pt x="3" y="2"/>
                      <a:pt x="5" y="1"/>
                      <a:pt x="7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8" name="Freeform 29"/>
              <p:cNvSpPr/>
              <p:nvPr/>
            </p:nvSpPr>
            <p:spPr bwMode="auto">
              <a:xfrm>
                <a:off x="7268787" y="3959292"/>
                <a:ext cx="78070" cy="78070"/>
              </a:xfrm>
              <a:custGeom>
                <a:avLst/>
                <a:gdLst>
                  <a:gd name="T0" fmla="*/ 16 w 32"/>
                  <a:gd name="T1" fmla="*/ 4 h 32"/>
                  <a:gd name="T2" fmla="*/ 29 w 32"/>
                  <a:gd name="T3" fmla="*/ 1 h 32"/>
                  <a:gd name="T4" fmla="*/ 32 w 32"/>
                  <a:gd name="T5" fmla="*/ 10 h 32"/>
                  <a:gd name="T6" fmla="*/ 18 w 32"/>
                  <a:gd name="T7" fmla="*/ 32 h 32"/>
                  <a:gd name="T8" fmla="*/ 0 w 32"/>
                  <a:gd name="T9" fmla="*/ 4 h 32"/>
                  <a:gd name="T10" fmla="*/ 16 w 32"/>
                  <a:gd name="T11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16" y="4"/>
                    </a:moveTo>
                    <a:cubicBezTo>
                      <a:pt x="20" y="4"/>
                      <a:pt x="25" y="3"/>
                      <a:pt x="29" y="1"/>
                    </a:cubicBezTo>
                    <a:cubicBezTo>
                      <a:pt x="30" y="5"/>
                      <a:pt x="32" y="7"/>
                      <a:pt x="32" y="10"/>
                    </a:cubicBezTo>
                    <a:cubicBezTo>
                      <a:pt x="32" y="16"/>
                      <a:pt x="24" y="32"/>
                      <a:pt x="18" y="32"/>
                    </a:cubicBezTo>
                    <a:cubicBezTo>
                      <a:pt x="10" y="32"/>
                      <a:pt x="0" y="10"/>
                      <a:pt x="0" y="4"/>
                    </a:cubicBezTo>
                    <a:cubicBezTo>
                      <a:pt x="0" y="0"/>
                      <a:pt x="16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Freeform 30"/>
              <p:cNvSpPr/>
              <p:nvPr/>
            </p:nvSpPr>
            <p:spPr bwMode="auto">
              <a:xfrm>
                <a:off x="7336944" y="3944422"/>
                <a:ext cx="7435" cy="12392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5 h 5"/>
                  <a:gd name="T4" fmla="*/ 0 w 3"/>
                  <a:gd name="T5" fmla="*/ 0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cubicBezTo>
                      <a:pt x="3" y="3"/>
                      <a:pt x="3" y="3"/>
                      <a:pt x="3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Freeform 31"/>
              <p:cNvSpPr/>
              <p:nvPr/>
            </p:nvSpPr>
            <p:spPr bwMode="auto">
              <a:xfrm>
                <a:off x="7107691" y="3846525"/>
                <a:ext cx="23545" cy="12392"/>
              </a:xfrm>
              <a:custGeom>
                <a:avLst/>
                <a:gdLst>
                  <a:gd name="T0" fmla="*/ 10 w 10"/>
                  <a:gd name="T1" fmla="*/ 2 h 5"/>
                  <a:gd name="T2" fmla="*/ 0 w 10"/>
                  <a:gd name="T3" fmla="*/ 2 h 5"/>
                  <a:gd name="T4" fmla="*/ 10 w 10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10" y="2"/>
                    </a:moveTo>
                    <a:cubicBezTo>
                      <a:pt x="7" y="4"/>
                      <a:pt x="3" y="5"/>
                      <a:pt x="0" y="2"/>
                    </a:cubicBezTo>
                    <a:cubicBezTo>
                      <a:pt x="6" y="0"/>
                      <a:pt x="6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Freeform 32"/>
              <p:cNvSpPr/>
              <p:nvPr/>
            </p:nvSpPr>
            <p:spPr bwMode="auto">
              <a:xfrm>
                <a:off x="6977575" y="3324821"/>
                <a:ext cx="27262" cy="12392"/>
              </a:xfrm>
              <a:custGeom>
                <a:avLst/>
                <a:gdLst>
                  <a:gd name="T0" fmla="*/ 11 w 11"/>
                  <a:gd name="T1" fmla="*/ 1 h 5"/>
                  <a:gd name="T2" fmla="*/ 11 w 11"/>
                  <a:gd name="T3" fmla="*/ 5 h 5"/>
                  <a:gd name="T4" fmla="*/ 8 w 11"/>
                  <a:gd name="T5" fmla="*/ 5 h 5"/>
                  <a:gd name="T6" fmla="*/ 0 w 11"/>
                  <a:gd name="T7" fmla="*/ 2 h 5"/>
                  <a:gd name="T8" fmla="*/ 11 w 11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1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5" y="5"/>
                      <a:pt x="1" y="3"/>
                      <a:pt x="0" y="2"/>
                    </a:cubicBezTo>
                    <a:cubicBezTo>
                      <a:pt x="5" y="1"/>
                      <a:pt x="7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Freeform 33"/>
              <p:cNvSpPr/>
              <p:nvPr/>
            </p:nvSpPr>
            <p:spPr bwMode="auto">
              <a:xfrm>
                <a:off x="6642991" y="3314908"/>
                <a:ext cx="806720" cy="612166"/>
              </a:xfrm>
              <a:custGeom>
                <a:avLst/>
                <a:gdLst>
                  <a:gd name="T0" fmla="*/ 330 w 330"/>
                  <a:gd name="T1" fmla="*/ 152 h 250"/>
                  <a:gd name="T2" fmla="*/ 326 w 330"/>
                  <a:gd name="T3" fmla="*/ 177 h 250"/>
                  <a:gd name="T4" fmla="*/ 310 w 330"/>
                  <a:gd name="T5" fmla="*/ 203 h 250"/>
                  <a:gd name="T6" fmla="*/ 302 w 330"/>
                  <a:gd name="T7" fmla="*/ 229 h 250"/>
                  <a:gd name="T8" fmla="*/ 259 w 330"/>
                  <a:gd name="T9" fmla="*/ 241 h 250"/>
                  <a:gd name="T10" fmla="*/ 218 w 330"/>
                  <a:gd name="T11" fmla="*/ 228 h 250"/>
                  <a:gd name="T12" fmla="*/ 213 w 330"/>
                  <a:gd name="T13" fmla="*/ 215 h 250"/>
                  <a:gd name="T14" fmla="*/ 204 w 330"/>
                  <a:gd name="T15" fmla="*/ 217 h 250"/>
                  <a:gd name="T16" fmla="*/ 203 w 330"/>
                  <a:gd name="T17" fmla="*/ 205 h 250"/>
                  <a:gd name="T18" fmla="*/ 196 w 330"/>
                  <a:gd name="T19" fmla="*/ 214 h 250"/>
                  <a:gd name="T20" fmla="*/ 201 w 330"/>
                  <a:gd name="T21" fmla="*/ 191 h 250"/>
                  <a:gd name="T22" fmla="*/ 180 w 330"/>
                  <a:gd name="T23" fmla="*/ 206 h 250"/>
                  <a:gd name="T24" fmla="*/ 139 w 330"/>
                  <a:gd name="T25" fmla="*/ 180 h 250"/>
                  <a:gd name="T26" fmla="*/ 85 w 330"/>
                  <a:gd name="T27" fmla="*/ 201 h 250"/>
                  <a:gd name="T28" fmla="*/ 60 w 330"/>
                  <a:gd name="T29" fmla="*/ 203 h 250"/>
                  <a:gd name="T30" fmla="*/ 14 w 330"/>
                  <a:gd name="T31" fmla="*/ 202 h 250"/>
                  <a:gd name="T32" fmla="*/ 15 w 330"/>
                  <a:gd name="T33" fmla="*/ 171 h 250"/>
                  <a:gd name="T34" fmla="*/ 1 w 330"/>
                  <a:gd name="T35" fmla="*/ 133 h 250"/>
                  <a:gd name="T36" fmla="*/ 5 w 330"/>
                  <a:gd name="T37" fmla="*/ 133 h 250"/>
                  <a:gd name="T38" fmla="*/ 2 w 330"/>
                  <a:gd name="T39" fmla="*/ 115 h 250"/>
                  <a:gd name="T40" fmla="*/ 5 w 330"/>
                  <a:gd name="T41" fmla="*/ 95 h 250"/>
                  <a:gd name="T42" fmla="*/ 21 w 330"/>
                  <a:gd name="T43" fmla="*/ 87 h 250"/>
                  <a:gd name="T44" fmla="*/ 74 w 330"/>
                  <a:gd name="T45" fmla="*/ 62 h 250"/>
                  <a:gd name="T46" fmla="*/ 77 w 330"/>
                  <a:gd name="T47" fmla="*/ 50 h 250"/>
                  <a:gd name="T48" fmla="*/ 85 w 330"/>
                  <a:gd name="T49" fmla="*/ 46 h 250"/>
                  <a:gd name="T50" fmla="*/ 97 w 330"/>
                  <a:gd name="T51" fmla="*/ 33 h 250"/>
                  <a:gd name="T52" fmla="*/ 121 w 330"/>
                  <a:gd name="T53" fmla="*/ 38 h 250"/>
                  <a:gd name="T54" fmla="*/ 132 w 330"/>
                  <a:gd name="T55" fmla="*/ 37 h 250"/>
                  <a:gd name="T56" fmla="*/ 137 w 330"/>
                  <a:gd name="T57" fmla="*/ 20 h 250"/>
                  <a:gd name="T58" fmla="*/ 158 w 330"/>
                  <a:gd name="T59" fmla="*/ 11 h 250"/>
                  <a:gd name="T60" fmla="*/ 179 w 330"/>
                  <a:gd name="T61" fmla="*/ 13 h 250"/>
                  <a:gd name="T62" fmla="*/ 193 w 330"/>
                  <a:gd name="T63" fmla="*/ 16 h 250"/>
                  <a:gd name="T64" fmla="*/ 183 w 330"/>
                  <a:gd name="T65" fmla="*/ 36 h 250"/>
                  <a:gd name="T66" fmla="*/ 191 w 330"/>
                  <a:gd name="T67" fmla="*/ 44 h 250"/>
                  <a:gd name="T68" fmla="*/ 221 w 330"/>
                  <a:gd name="T69" fmla="*/ 59 h 250"/>
                  <a:gd name="T70" fmla="*/ 233 w 330"/>
                  <a:gd name="T71" fmla="*/ 10 h 250"/>
                  <a:gd name="T72" fmla="*/ 248 w 330"/>
                  <a:gd name="T73" fmla="*/ 18 h 250"/>
                  <a:gd name="T74" fmla="*/ 260 w 330"/>
                  <a:gd name="T75" fmla="*/ 33 h 250"/>
                  <a:gd name="T76" fmla="*/ 272 w 330"/>
                  <a:gd name="T77" fmla="*/ 68 h 250"/>
                  <a:gd name="T78" fmla="*/ 297 w 330"/>
                  <a:gd name="T79" fmla="*/ 95 h 250"/>
                  <a:gd name="T80" fmla="*/ 323 w 330"/>
                  <a:gd name="T81" fmla="*/ 12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0" h="250">
                    <a:moveTo>
                      <a:pt x="322" y="122"/>
                    </a:moveTo>
                    <a:cubicBezTo>
                      <a:pt x="327" y="128"/>
                      <a:pt x="330" y="143"/>
                      <a:pt x="330" y="152"/>
                    </a:cubicBezTo>
                    <a:cubicBezTo>
                      <a:pt x="330" y="158"/>
                      <a:pt x="328" y="167"/>
                      <a:pt x="326" y="169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4" y="180"/>
                      <a:pt x="325" y="181"/>
                      <a:pt x="324" y="183"/>
                    </a:cubicBezTo>
                    <a:cubicBezTo>
                      <a:pt x="318" y="191"/>
                      <a:pt x="313" y="194"/>
                      <a:pt x="310" y="203"/>
                    </a:cubicBezTo>
                    <a:cubicBezTo>
                      <a:pt x="308" y="210"/>
                      <a:pt x="302" y="219"/>
                      <a:pt x="302" y="229"/>
                    </a:cubicBezTo>
                    <a:cubicBezTo>
                      <a:pt x="302" y="229"/>
                      <a:pt x="302" y="229"/>
                      <a:pt x="302" y="229"/>
                    </a:cubicBezTo>
                    <a:cubicBezTo>
                      <a:pt x="299" y="242"/>
                      <a:pt x="275" y="236"/>
                      <a:pt x="273" y="250"/>
                    </a:cubicBezTo>
                    <a:cubicBezTo>
                      <a:pt x="271" y="249"/>
                      <a:pt x="259" y="243"/>
                      <a:pt x="259" y="241"/>
                    </a:cubicBezTo>
                    <a:cubicBezTo>
                      <a:pt x="252" y="241"/>
                      <a:pt x="254" y="247"/>
                      <a:pt x="247" y="247"/>
                    </a:cubicBezTo>
                    <a:cubicBezTo>
                      <a:pt x="236" y="247"/>
                      <a:pt x="218" y="240"/>
                      <a:pt x="218" y="228"/>
                    </a:cubicBezTo>
                    <a:cubicBezTo>
                      <a:pt x="218" y="224"/>
                      <a:pt x="214" y="220"/>
                      <a:pt x="214" y="217"/>
                    </a:cubicBezTo>
                    <a:cubicBezTo>
                      <a:pt x="214" y="217"/>
                      <a:pt x="213" y="215"/>
                      <a:pt x="213" y="215"/>
                    </a:cubicBezTo>
                    <a:cubicBezTo>
                      <a:pt x="211" y="216"/>
                      <a:pt x="210" y="217"/>
                      <a:pt x="208" y="217"/>
                    </a:cubicBezTo>
                    <a:cubicBezTo>
                      <a:pt x="204" y="217"/>
                      <a:pt x="204" y="217"/>
                      <a:pt x="204" y="217"/>
                    </a:cubicBezTo>
                    <a:cubicBezTo>
                      <a:pt x="205" y="215"/>
                      <a:pt x="206" y="214"/>
                      <a:pt x="206" y="211"/>
                    </a:cubicBezTo>
                    <a:cubicBezTo>
                      <a:pt x="206" y="207"/>
                      <a:pt x="204" y="206"/>
                      <a:pt x="203" y="205"/>
                    </a:cubicBezTo>
                    <a:cubicBezTo>
                      <a:pt x="203" y="206"/>
                      <a:pt x="203" y="207"/>
                      <a:pt x="203" y="208"/>
                    </a:cubicBezTo>
                    <a:cubicBezTo>
                      <a:pt x="200" y="209"/>
                      <a:pt x="200" y="214"/>
                      <a:pt x="196" y="214"/>
                    </a:cubicBezTo>
                    <a:cubicBezTo>
                      <a:pt x="194" y="214"/>
                      <a:pt x="193" y="213"/>
                      <a:pt x="193" y="211"/>
                    </a:cubicBezTo>
                    <a:cubicBezTo>
                      <a:pt x="200" y="210"/>
                      <a:pt x="201" y="195"/>
                      <a:pt x="201" y="191"/>
                    </a:cubicBezTo>
                    <a:cubicBezTo>
                      <a:pt x="196" y="196"/>
                      <a:pt x="189" y="211"/>
                      <a:pt x="183" y="211"/>
                    </a:cubicBezTo>
                    <a:cubicBezTo>
                      <a:pt x="179" y="211"/>
                      <a:pt x="180" y="206"/>
                      <a:pt x="180" y="206"/>
                    </a:cubicBezTo>
                    <a:cubicBezTo>
                      <a:pt x="178" y="206"/>
                      <a:pt x="172" y="192"/>
                      <a:pt x="170" y="188"/>
                    </a:cubicBezTo>
                    <a:cubicBezTo>
                      <a:pt x="165" y="183"/>
                      <a:pt x="148" y="180"/>
                      <a:pt x="139" y="180"/>
                    </a:cubicBezTo>
                    <a:cubicBezTo>
                      <a:pt x="128" y="180"/>
                      <a:pt x="126" y="184"/>
                      <a:pt x="120" y="186"/>
                    </a:cubicBezTo>
                    <a:cubicBezTo>
                      <a:pt x="105" y="191"/>
                      <a:pt x="87" y="186"/>
                      <a:pt x="85" y="201"/>
                    </a:cubicBezTo>
                    <a:cubicBezTo>
                      <a:pt x="79" y="201"/>
                      <a:pt x="74" y="203"/>
                      <a:pt x="68" y="203"/>
                    </a:cubicBezTo>
                    <a:cubicBezTo>
                      <a:pt x="63" y="200"/>
                      <a:pt x="63" y="203"/>
                      <a:pt x="60" y="203"/>
                    </a:cubicBezTo>
                    <a:cubicBezTo>
                      <a:pt x="50" y="203"/>
                      <a:pt x="45" y="212"/>
                      <a:pt x="33" y="212"/>
                    </a:cubicBezTo>
                    <a:cubicBezTo>
                      <a:pt x="28" y="212"/>
                      <a:pt x="14" y="206"/>
                      <a:pt x="14" y="202"/>
                    </a:cubicBezTo>
                    <a:cubicBezTo>
                      <a:pt x="14" y="198"/>
                      <a:pt x="21" y="196"/>
                      <a:pt x="21" y="189"/>
                    </a:cubicBezTo>
                    <a:cubicBezTo>
                      <a:pt x="21" y="181"/>
                      <a:pt x="16" y="176"/>
                      <a:pt x="15" y="171"/>
                    </a:cubicBezTo>
                    <a:cubicBezTo>
                      <a:pt x="11" y="159"/>
                      <a:pt x="10" y="155"/>
                      <a:pt x="7" y="143"/>
                    </a:cubicBezTo>
                    <a:cubicBezTo>
                      <a:pt x="5" y="139"/>
                      <a:pt x="0" y="138"/>
                      <a:pt x="1" y="133"/>
                    </a:cubicBezTo>
                    <a:cubicBezTo>
                      <a:pt x="2" y="132"/>
                      <a:pt x="2" y="131"/>
                      <a:pt x="3" y="130"/>
                    </a:cubicBezTo>
                    <a:cubicBezTo>
                      <a:pt x="3" y="131"/>
                      <a:pt x="4" y="132"/>
                      <a:pt x="5" y="133"/>
                    </a:cubicBezTo>
                    <a:cubicBezTo>
                      <a:pt x="6" y="132"/>
                      <a:pt x="5" y="131"/>
                      <a:pt x="5" y="130"/>
                    </a:cubicBezTo>
                    <a:cubicBezTo>
                      <a:pt x="5" y="125"/>
                      <a:pt x="2" y="122"/>
                      <a:pt x="2" y="115"/>
                    </a:cubicBezTo>
                    <a:cubicBezTo>
                      <a:pt x="2" y="106"/>
                      <a:pt x="2" y="105"/>
                      <a:pt x="2" y="98"/>
                    </a:cubicBezTo>
                    <a:cubicBezTo>
                      <a:pt x="2" y="96"/>
                      <a:pt x="4" y="95"/>
                      <a:pt x="5" y="95"/>
                    </a:cubicBezTo>
                    <a:cubicBezTo>
                      <a:pt x="5" y="95"/>
                      <a:pt x="5" y="97"/>
                      <a:pt x="5" y="97"/>
                    </a:cubicBezTo>
                    <a:cubicBezTo>
                      <a:pt x="11" y="97"/>
                      <a:pt x="17" y="90"/>
                      <a:pt x="21" y="87"/>
                    </a:cubicBezTo>
                    <a:cubicBezTo>
                      <a:pt x="24" y="83"/>
                      <a:pt x="34" y="82"/>
                      <a:pt x="40" y="82"/>
                    </a:cubicBezTo>
                    <a:cubicBezTo>
                      <a:pt x="50" y="80"/>
                      <a:pt x="74" y="72"/>
                      <a:pt x="74" y="62"/>
                    </a:cubicBezTo>
                    <a:cubicBezTo>
                      <a:pt x="74" y="60"/>
                      <a:pt x="74" y="59"/>
                      <a:pt x="74" y="57"/>
                    </a:cubicBezTo>
                    <a:cubicBezTo>
                      <a:pt x="74" y="54"/>
                      <a:pt x="74" y="51"/>
                      <a:pt x="77" y="50"/>
                    </a:cubicBezTo>
                    <a:cubicBezTo>
                      <a:pt x="79" y="53"/>
                      <a:pt x="80" y="54"/>
                      <a:pt x="82" y="56"/>
                    </a:cubicBezTo>
                    <a:cubicBezTo>
                      <a:pt x="85" y="54"/>
                      <a:pt x="83" y="49"/>
                      <a:pt x="85" y="46"/>
                    </a:cubicBezTo>
                    <a:cubicBezTo>
                      <a:pt x="87" y="47"/>
                      <a:pt x="89" y="49"/>
                      <a:pt x="91" y="49"/>
                    </a:cubicBezTo>
                    <a:cubicBezTo>
                      <a:pt x="91" y="41"/>
                      <a:pt x="97" y="39"/>
                      <a:pt x="97" y="33"/>
                    </a:cubicBezTo>
                    <a:cubicBezTo>
                      <a:pt x="105" y="33"/>
                      <a:pt x="106" y="27"/>
                      <a:pt x="112" y="27"/>
                    </a:cubicBezTo>
                    <a:cubicBezTo>
                      <a:pt x="118" y="27"/>
                      <a:pt x="120" y="33"/>
                      <a:pt x="121" y="38"/>
                    </a:cubicBezTo>
                    <a:cubicBezTo>
                      <a:pt x="122" y="36"/>
                      <a:pt x="125" y="35"/>
                      <a:pt x="127" y="35"/>
                    </a:cubicBezTo>
                    <a:cubicBezTo>
                      <a:pt x="129" y="35"/>
                      <a:pt x="131" y="37"/>
                      <a:pt x="132" y="37"/>
                    </a:cubicBezTo>
                    <a:cubicBezTo>
                      <a:pt x="133" y="35"/>
                      <a:pt x="132" y="33"/>
                      <a:pt x="132" y="30"/>
                    </a:cubicBezTo>
                    <a:cubicBezTo>
                      <a:pt x="132" y="26"/>
                      <a:pt x="137" y="24"/>
                      <a:pt x="137" y="20"/>
                    </a:cubicBezTo>
                    <a:cubicBezTo>
                      <a:pt x="137" y="16"/>
                      <a:pt x="148" y="13"/>
                      <a:pt x="153" y="13"/>
                    </a:cubicBezTo>
                    <a:cubicBezTo>
                      <a:pt x="155" y="13"/>
                      <a:pt x="157" y="12"/>
                      <a:pt x="158" y="11"/>
                    </a:cubicBezTo>
                    <a:cubicBezTo>
                      <a:pt x="157" y="9"/>
                      <a:pt x="154" y="8"/>
                      <a:pt x="153" y="5"/>
                    </a:cubicBezTo>
                    <a:cubicBezTo>
                      <a:pt x="163" y="9"/>
                      <a:pt x="169" y="13"/>
                      <a:pt x="179" y="13"/>
                    </a:cubicBezTo>
                    <a:cubicBezTo>
                      <a:pt x="183" y="13"/>
                      <a:pt x="184" y="10"/>
                      <a:pt x="187" y="10"/>
                    </a:cubicBezTo>
                    <a:cubicBezTo>
                      <a:pt x="189" y="10"/>
                      <a:pt x="193" y="13"/>
                      <a:pt x="193" y="16"/>
                    </a:cubicBezTo>
                    <a:cubicBezTo>
                      <a:pt x="193" y="19"/>
                      <a:pt x="188" y="20"/>
                      <a:pt x="186" y="2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83" y="38"/>
                      <a:pt x="187" y="37"/>
                      <a:pt x="188" y="39"/>
                    </a:cubicBezTo>
                    <a:cubicBezTo>
                      <a:pt x="190" y="40"/>
                      <a:pt x="190" y="44"/>
                      <a:pt x="191" y="44"/>
                    </a:cubicBezTo>
                    <a:cubicBezTo>
                      <a:pt x="199" y="47"/>
                      <a:pt x="203" y="49"/>
                      <a:pt x="210" y="51"/>
                    </a:cubicBezTo>
                    <a:cubicBezTo>
                      <a:pt x="215" y="53"/>
                      <a:pt x="216" y="59"/>
                      <a:pt x="221" y="59"/>
                    </a:cubicBezTo>
                    <a:cubicBezTo>
                      <a:pt x="230" y="59"/>
                      <a:pt x="232" y="42"/>
                      <a:pt x="233" y="36"/>
                    </a:cubicBezTo>
                    <a:cubicBezTo>
                      <a:pt x="233" y="10"/>
                      <a:pt x="233" y="10"/>
                      <a:pt x="233" y="10"/>
                    </a:cubicBezTo>
                    <a:cubicBezTo>
                      <a:pt x="238" y="6"/>
                      <a:pt x="237" y="3"/>
                      <a:pt x="241" y="0"/>
                    </a:cubicBezTo>
                    <a:cubicBezTo>
                      <a:pt x="242" y="8"/>
                      <a:pt x="246" y="13"/>
                      <a:pt x="248" y="18"/>
                    </a:cubicBezTo>
                    <a:cubicBezTo>
                      <a:pt x="249" y="22"/>
                      <a:pt x="248" y="28"/>
                      <a:pt x="251" y="30"/>
                    </a:cubicBezTo>
                    <a:cubicBezTo>
                      <a:pt x="254" y="31"/>
                      <a:pt x="259" y="33"/>
                      <a:pt x="260" y="33"/>
                    </a:cubicBezTo>
                    <a:cubicBezTo>
                      <a:pt x="264" y="35"/>
                      <a:pt x="264" y="45"/>
                      <a:pt x="265" y="49"/>
                    </a:cubicBezTo>
                    <a:cubicBezTo>
                      <a:pt x="268" y="57"/>
                      <a:pt x="270" y="61"/>
                      <a:pt x="272" y="68"/>
                    </a:cubicBezTo>
                    <a:cubicBezTo>
                      <a:pt x="274" y="75"/>
                      <a:pt x="287" y="77"/>
                      <a:pt x="292" y="82"/>
                    </a:cubicBezTo>
                    <a:cubicBezTo>
                      <a:pt x="295" y="86"/>
                      <a:pt x="296" y="91"/>
                      <a:pt x="297" y="95"/>
                    </a:cubicBezTo>
                    <a:cubicBezTo>
                      <a:pt x="298" y="99"/>
                      <a:pt x="303" y="99"/>
                      <a:pt x="306" y="99"/>
                    </a:cubicBezTo>
                    <a:cubicBezTo>
                      <a:pt x="306" y="110"/>
                      <a:pt x="317" y="115"/>
                      <a:pt x="323" y="121"/>
                    </a:cubicBezTo>
                    <a:lnTo>
                      <a:pt x="322" y="1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Freeform 48"/>
              <p:cNvSpPr/>
              <p:nvPr/>
            </p:nvSpPr>
            <p:spPr bwMode="auto">
              <a:xfrm>
                <a:off x="6481895" y="3126549"/>
                <a:ext cx="33459" cy="32219"/>
              </a:xfrm>
              <a:custGeom>
                <a:avLst/>
                <a:gdLst>
                  <a:gd name="T0" fmla="*/ 8 w 14"/>
                  <a:gd name="T1" fmla="*/ 11 h 13"/>
                  <a:gd name="T2" fmla="*/ 6 w 14"/>
                  <a:gd name="T3" fmla="*/ 7 h 13"/>
                  <a:gd name="T4" fmla="*/ 0 w 14"/>
                  <a:gd name="T5" fmla="*/ 4 h 13"/>
                  <a:gd name="T6" fmla="*/ 6 w 14"/>
                  <a:gd name="T7" fmla="*/ 0 h 13"/>
                  <a:gd name="T8" fmla="*/ 14 w 14"/>
                  <a:gd name="T9" fmla="*/ 10 h 13"/>
                  <a:gd name="T10" fmla="*/ 14 w 14"/>
                  <a:gd name="T11" fmla="*/ 13 h 13"/>
                  <a:gd name="T12" fmla="*/ 12 w 14"/>
                  <a:gd name="T13" fmla="*/ 13 h 13"/>
                  <a:gd name="T14" fmla="*/ 8 w 14"/>
                  <a:gd name="T1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11"/>
                    </a:moveTo>
                    <a:cubicBezTo>
                      <a:pt x="8" y="11"/>
                      <a:pt x="6" y="8"/>
                      <a:pt x="6" y="7"/>
                    </a:cubicBezTo>
                    <a:cubicBezTo>
                      <a:pt x="5" y="5"/>
                      <a:pt x="0" y="6"/>
                      <a:pt x="0" y="4"/>
                    </a:cubicBezTo>
                    <a:cubicBezTo>
                      <a:pt x="0" y="2"/>
                      <a:pt x="4" y="0"/>
                      <a:pt x="6" y="0"/>
                    </a:cubicBezTo>
                    <a:cubicBezTo>
                      <a:pt x="8" y="4"/>
                      <a:pt x="10" y="10"/>
                      <a:pt x="14" y="10"/>
                    </a:cubicBezTo>
                    <a:cubicBezTo>
                      <a:pt x="14" y="11"/>
                      <a:pt x="14" y="12"/>
                      <a:pt x="14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0" y="13"/>
                      <a:pt x="9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Freeform 49"/>
              <p:cNvSpPr/>
              <p:nvPr/>
            </p:nvSpPr>
            <p:spPr bwMode="auto">
              <a:xfrm>
                <a:off x="6532702" y="3148855"/>
                <a:ext cx="14870" cy="12392"/>
              </a:xfrm>
              <a:custGeom>
                <a:avLst/>
                <a:gdLst>
                  <a:gd name="T0" fmla="*/ 0 w 6"/>
                  <a:gd name="T1" fmla="*/ 0 h 5"/>
                  <a:gd name="T2" fmla="*/ 3 w 6"/>
                  <a:gd name="T3" fmla="*/ 0 h 5"/>
                  <a:gd name="T4" fmla="*/ 6 w 6"/>
                  <a:gd name="T5" fmla="*/ 2 h 5"/>
                  <a:gd name="T6" fmla="*/ 2 w 6"/>
                  <a:gd name="T7" fmla="*/ 5 h 5"/>
                  <a:gd name="T8" fmla="*/ 0 w 6"/>
                  <a:gd name="T9" fmla="*/ 2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Freeform 50"/>
              <p:cNvSpPr/>
              <p:nvPr/>
            </p:nvSpPr>
            <p:spPr bwMode="auto">
              <a:xfrm>
                <a:off x="6354257" y="3119114"/>
                <a:ext cx="14870" cy="19827"/>
              </a:xfrm>
              <a:custGeom>
                <a:avLst/>
                <a:gdLst>
                  <a:gd name="T0" fmla="*/ 1 w 6"/>
                  <a:gd name="T1" fmla="*/ 0 h 8"/>
                  <a:gd name="T2" fmla="*/ 5 w 6"/>
                  <a:gd name="T3" fmla="*/ 8 h 8"/>
                  <a:gd name="T4" fmla="*/ 0 w 6"/>
                  <a:gd name="T5" fmla="*/ 1 h 8"/>
                  <a:gd name="T6" fmla="*/ 0 w 6"/>
                  <a:gd name="T7" fmla="*/ 0 h 8"/>
                  <a:gd name="T8" fmla="*/ 2 w 6"/>
                  <a:gd name="T9" fmla="*/ 0 h 8"/>
                  <a:gd name="T10" fmla="*/ 2 w 6"/>
                  <a:gd name="T11" fmla="*/ 1 h 8"/>
                  <a:gd name="T12" fmla="*/ 1 w 6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cubicBezTo>
                      <a:pt x="4" y="3"/>
                      <a:pt x="6" y="4"/>
                      <a:pt x="5" y="8"/>
                    </a:cubicBezTo>
                    <a:cubicBezTo>
                      <a:pt x="4" y="8"/>
                      <a:pt x="0" y="3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Freeform 51"/>
              <p:cNvSpPr/>
              <p:nvPr/>
            </p:nvSpPr>
            <p:spPr bwMode="auto">
              <a:xfrm>
                <a:off x="6329473" y="3075742"/>
                <a:ext cx="19827" cy="17349"/>
              </a:xfrm>
              <a:custGeom>
                <a:avLst/>
                <a:gdLst>
                  <a:gd name="T0" fmla="*/ 1 w 8"/>
                  <a:gd name="T1" fmla="*/ 0 h 7"/>
                  <a:gd name="T2" fmla="*/ 5 w 8"/>
                  <a:gd name="T3" fmla="*/ 7 h 7"/>
                  <a:gd name="T4" fmla="*/ 0 w 8"/>
                  <a:gd name="T5" fmla="*/ 1 h 7"/>
                  <a:gd name="T6" fmla="*/ 0 w 8"/>
                  <a:gd name="T7" fmla="*/ 1 h 7"/>
                  <a:gd name="T8" fmla="*/ 1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0"/>
                    </a:moveTo>
                    <a:cubicBezTo>
                      <a:pt x="3" y="1"/>
                      <a:pt x="8" y="7"/>
                      <a:pt x="5" y="7"/>
                    </a:cubicBezTo>
                    <a:cubicBezTo>
                      <a:pt x="4" y="7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4"/>
            <p:cNvGrpSpPr/>
            <p:nvPr/>
          </p:nvGrpSpPr>
          <p:grpSpPr>
            <a:xfrm>
              <a:off x="2053312" y="3060606"/>
              <a:ext cx="931879" cy="1485803"/>
              <a:chOff x="3211966" y="2860121"/>
              <a:chExt cx="931879" cy="1485803"/>
            </a:xfrm>
            <a:grpFill/>
          </p:grpSpPr>
          <p:sp>
            <p:nvSpPr>
              <p:cNvPr id="149" name="Freeform 94"/>
              <p:cNvSpPr/>
              <p:nvPr/>
            </p:nvSpPr>
            <p:spPr bwMode="auto">
              <a:xfrm>
                <a:off x="3822892" y="3105483"/>
                <a:ext cx="47090" cy="35937"/>
              </a:xfrm>
              <a:custGeom>
                <a:avLst/>
                <a:gdLst>
                  <a:gd name="T0" fmla="*/ 7 w 19"/>
                  <a:gd name="T1" fmla="*/ 0 h 15"/>
                  <a:gd name="T2" fmla="*/ 13 w 19"/>
                  <a:gd name="T3" fmla="*/ 3 h 15"/>
                  <a:gd name="T4" fmla="*/ 17 w 19"/>
                  <a:gd name="T5" fmla="*/ 3 h 15"/>
                  <a:gd name="T6" fmla="*/ 19 w 19"/>
                  <a:gd name="T7" fmla="*/ 6 h 15"/>
                  <a:gd name="T8" fmla="*/ 11 w 19"/>
                  <a:gd name="T9" fmla="*/ 15 h 15"/>
                  <a:gd name="T10" fmla="*/ 0 w 19"/>
                  <a:gd name="T11" fmla="*/ 7 h 15"/>
                  <a:gd name="T12" fmla="*/ 5 w 19"/>
                  <a:gd name="T13" fmla="*/ 0 h 15"/>
                  <a:gd name="T14" fmla="*/ 7 w 1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5">
                    <a:moveTo>
                      <a:pt x="7" y="0"/>
                    </a:moveTo>
                    <a:cubicBezTo>
                      <a:pt x="8" y="1"/>
                      <a:pt x="10" y="3"/>
                      <a:pt x="13" y="3"/>
                    </a:cubicBezTo>
                    <a:cubicBezTo>
                      <a:pt x="13" y="7"/>
                      <a:pt x="16" y="3"/>
                      <a:pt x="17" y="3"/>
                    </a:cubicBezTo>
                    <a:cubicBezTo>
                      <a:pt x="18" y="3"/>
                      <a:pt x="19" y="5"/>
                      <a:pt x="19" y="6"/>
                    </a:cubicBezTo>
                    <a:cubicBezTo>
                      <a:pt x="19" y="9"/>
                      <a:pt x="15" y="15"/>
                      <a:pt x="11" y="15"/>
                    </a:cubicBezTo>
                    <a:cubicBezTo>
                      <a:pt x="7" y="15"/>
                      <a:pt x="0" y="10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6" y="0"/>
                      <a:pt x="7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96"/>
              <p:cNvSpPr/>
              <p:nvPr/>
            </p:nvSpPr>
            <p:spPr bwMode="auto">
              <a:xfrm>
                <a:off x="3211966" y="2860121"/>
                <a:ext cx="931879" cy="1485803"/>
              </a:xfrm>
              <a:custGeom>
                <a:avLst/>
                <a:gdLst>
                  <a:gd name="T0" fmla="*/ 57 w 381"/>
                  <a:gd name="T1" fmla="*/ 584 h 607"/>
                  <a:gd name="T2" fmla="*/ 63 w 381"/>
                  <a:gd name="T3" fmla="*/ 573 h 607"/>
                  <a:gd name="T4" fmla="*/ 51 w 381"/>
                  <a:gd name="T5" fmla="*/ 536 h 607"/>
                  <a:gd name="T6" fmla="*/ 53 w 381"/>
                  <a:gd name="T7" fmla="*/ 512 h 607"/>
                  <a:gd name="T8" fmla="*/ 63 w 381"/>
                  <a:gd name="T9" fmla="*/ 514 h 607"/>
                  <a:gd name="T10" fmla="*/ 70 w 381"/>
                  <a:gd name="T11" fmla="*/ 467 h 607"/>
                  <a:gd name="T12" fmla="*/ 65 w 381"/>
                  <a:gd name="T13" fmla="*/ 447 h 607"/>
                  <a:gd name="T14" fmla="*/ 65 w 381"/>
                  <a:gd name="T15" fmla="*/ 432 h 607"/>
                  <a:gd name="T16" fmla="*/ 77 w 381"/>
                  <a:gd name="T17" fmla="*/ 405 h 607"/>
                  <a:gd name="T18" fmla="*/ 82 w 381"/>
                  <a:gd name="T19" fmla="*/ 351 h 607"/>
                  <a:gd name="T20" fmla="*/ 90 w 381"/>
                  <a:gd name="T21" fmla="*/ 311 h 607"/>
                  <a:gd name="T22" fmla="*/ 91 w 381"/>
                  <a:gd name="T23" fmla="*/ 259 h 607"/>
                  <a:gd name="T24" fmla="*/ 59 w 381"/>
                  <a:gd name="T25" fmla="*/ 235 h 607"/>
                  <a:gd name="T26" fmla="*/ 35 w 381"/>
                  <a:gd name="T27" fmla="*/ 203 h 607"/>
                  <a:gd name="T28" fmla="*/ 15 w 381"/>
                  <a:gd name="T29" fmla="*/ 167 h 607"/>
                  <a:gd name="T30" fmla="*/ 0 w 381"/>
                  <a:gd name="T31" fmla="*/ 143 h 607"/>
                  <a:gd name="T32" fmla="*/ 7 w 381"/>
                  <a:gd name="T33" fmla="*/ 124 h 607"/>
                  <a:gd name="T34" fmla="*/ 21 w 381"/>
                  <a:gd name="T35" fmla="*/ 84 h 607"/>
                  <a:gd name="T36" fmla="*/ 32 w 381"/>
                  <a:gd name="T37" fmla="*/ 66 h 607"/>
                  <a:gd name="T38" fmla="*/ 30 w 381"/>
                  <a:gd name="T39" fmla="*/ 59 h 607"/>
                  <a:gd name="T40" fmla="*/ 33 w 381"/>
                  <a:gd name="T41" fmla="*/ 33 h 607"/>
                  <a:gd name="T42" fmla="*/ 38 w 381"/>
                  <a:gd name="T43" fmla="*/ 30 h 607"/>
                  <a:gd name="T44" fmla="*/ 53 w 381"/>
                  <a:gd name="T45" fmla="*/ 11 h 607"/>
                  <a:gd name="T46" fmla="*/ 83 w 381"/>
                  <a:gd name="T47" fmla="*/ 3 h 607"/>
                  <a:gd name="T48" fmla="*/ 82 w 381"/>
                  <a:gd name="T49" fmla="*/ 27 h 607"/>
                  <a:gd name="T50" fmla="*/ 89 w 381"/>
                  <a:gd name="T51" fmla="*/ 8 h 607"/>
                  <a:gd name="T52" fmla="*/ 95 w 381"/>
                  <a:gd name="T53" fmla="*/ 3 h 607"/>
                  <a:gd name="T54" fmla="*/ 126 w 381"/>
                  <a:gd name="T55" fmla="*/ 15 h 607"/>
                  <a:gd name="T56" fmla="*/ 148 w 381"/>
                  <a:gd name="T57" fmla="*/ 13 h 607"/>
                  <a:gd name="T58" fmla="*/ 152 w 381"/>
                  <a:gd name="T59" fmla="*/ 17 h 607"/>
                  <a:gd name="T60" fmla="*/ 176 w 381"/>
                  <a:gd name="T61" fmla="*/ 32 h 607"/>
                  <a:gd name="T62" fmla="*/ 214 w 381"/>
                  <a:gd name="T63" fmla="*/ 54 h 607"/>
                  <a:gd name="T64" fmla="*/ 230 w 381"/>
                  <a:gd name="T65" fmla="*/ 58 h 607"/>
                  <a:gd name="T66" fmla="*/ 253 w 381"/>
                  <a:gd name="T67" fmla="*/ 84 h 607"/>
                  <a:gd name="T68" fmla="*/ 249 w 381"/>
                  <a:gd name="T69" fmla="*/ 110 h 607"/>
                  <a:gd name="T70" fmla="*/ 262 w 381"/>
                  <a:gd name="T71" fmla="*/ 120 h 607"/>
                  <a:gd name="T72" fmla="*/ 296 w 381"/>
                  <a:gd name="T73" fmla="*/ 114 h 607"/>
                  <a:gd name="T74" fmla="*/ 304 w 381"/>
                  <a:gd name="T75" fmla="*/ 124 h 607"/>
                  <a:gd name="T76" fmla="*/ 334 w 381"/>
                  <a:gd name="T77" fmla="*/ 124 h 607"/>
                  <a:gd name="T78" fmla="*/ 374 w 381"/>
                  <a:gd name="T79" fmla="*/ 143 h 607"/>
                  <a:gd name="T80" fmla="*/ 357 w 381"/>
                  <a:gd name="T81" fmla="*/ 201 h 607"/>
                  <a:gd name="T82" fmla="*/ 346 w 381"/>
                  <a:gd name="T83" fmla="*/ 243 h 607"/>
                  <a:gd name="T84" fmla="*/ 339 w 381"/>
                  <a:gd name="T85" fmla="*/ 263 h 607"/>
                  <a:gd name="T86" fmla="*/ 315 w 381"/>
                  <a:gd name="T87" fmla="*/ 292 h 607"/>
                  <a:gd name="T88" fmla="*/ 279 w 381"/>
                  <a:gd name="T89" fmla="*/ 308 h 607"/>
                  <a:gd name="T90" fmla="*/ 268 w 381"/>
                  <a:gd name="T91" fmla="*/ 341 h 607"/>
                  <a:gd name="T92" fmla="*/ 252 w 381"/>
                  <a:gd name="T93" fmla="*/ 363 h 607"/>
                  <a:gd name="T94" fmla="*/ 202 w 381"/>
                  <a:gd name="T95" fmla="*/ 399 h 607"/>
                  <a:gd name="T96" fmla="*/ 193 w 381"/>
                  <a:gd name="T97" fmla="*/ 402 h 607"/>
                  <a:gd name="T98" fmla="*/ 201 w 381"/>
                  <a:gd name="T99" fmla="*/ 425 h 607"/>
                  <a:gd name="T100" fmla="*/ 159 w 381"/>
                  <a:gd name="T101" fmla="*/ 440 h 607"/>
                  <a:gd name="T102" fmla="*/ 156 w 381"/>
                  <a:gd name="T103" fmla="*/ 460 h 607"/>
                  <a:gd name="T104" fmla="*/ 133 w 381"/>
                  <a:gd name="T105" fmla="*/ 462 h 607"/>
                  <a:gd name="T106" fmla="*/ 146 w 381"/>
                  <a:gd name="T107" fmla="*/ 475 h 607"/>
                  <a:gd name="T108" fmla="*/ 139 w 381"/>
                  <a:gd name="T109" fmla="*/ 480 h 607"/>
                  <a:gd name="T110" fmla="*/ 116 w 381"/>
                  <a:gd name="T111" fmla="*/ 512 h 607"/>
                  <a:gd name="T112" fmla="*/ 114 w 381"/>
                  <a:gd name="T113" fmla="*/ 550 h 607"/>
                  <a:gd name="T114" fmla="*/ 104 w 381"/>
                  <a:gd name="T115" fmla="*/ 575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1" h="607">
                    <a:moveTo>
                      <a:pt x="74" y="595"/>
                    </a:moveTo>
                    <a:cubicBezTo>
                      <a:pt x="66" y="595"/>
                      <a:pt x="64" y="591"/>
                      <a:pt x="60" y="587"/>
                    </a:cubicBezTo>
                    <a:cubicBezTo>
                      <a:pt x="59" y="586"/>
                      <a:pt x="57" y="585"/>
                      <a:pt x="57" y="584"/>
                    </a:cubicBezTo>
                    <a:cubicBezTo>
                      <a:pt x="57" y="582"/>
                      <a:pt x="63" y="582"/>
                      <a:pt x="63" y="580"/>
                    </a:cubicBezTo>
                    <a:cubicBezTo>
                      <a:pt x="62" y="579"/>
                      <a:pt x="61" y="579"/>
                      <a:pt x="61" y="578"/>
                    </a:cubicBezTo>
                    <a:cubicBezTo>
                      <a:pt x="61" y="577"/>
                      <a:pt x="63" y="575"/>
                      <a:pt x="63" y="573"/>
                    </a:cubicBezTo>
                    <a:cubicBezTo>
                      <a:pt x="63" y="566"/>
                      <a:pt x="55" y="568"/>
                      <a:pt x="55" y="561"/>
                    </a:cubicBezTo>
                    <a:cubicBezTo>
                      <a:pt x="55" y="559"/>
                      <a:pt x="55" y="559"/>
                      <a:pt x="55" y="557"/>
                    </a:cubicBezTo>
                    <a:cubicBezTo>
                      <a:pt x="55" y="551"/>
                      <a:pt x="51" y="541"/>
                      <a:pt x="51" y="536"/>
                    </a:cubicBezTo>
                    <a:cubicBezTo>
                      <a:pt x="51" y="531"/>
                      <a:pt x="57" y="529"/>
                      <a:pt x="57" y="524"/>
                    </a:cubicBezTo>
                    <a:cubicBezTo>
                      <a:pt x="57" y="522"/>
                      <a:pt x="54" y="518"/>
                      <a:pt x="53" y="514"/>
                    </a:cubicBezTo>
                    <a:cubicBezTo>
                      <a:pt x="53" y="512"/>
                      <a:pt x="53" y="512"/>
                      <a:pt x="53" y="512"/>
                    </a:cubicBezTo>
                    <a:cubicBezTo>
                      <a:pt x="53" y="512"/>
                      <a:pt x="53" y="512"/>
                      <a:pt x="53" y="512"/>
                    </a:cubicBezTo>
                    <a:cubicBezTo>
                      <a:pt x="53" y="510"/>
                      <a:pt x="55" y="508"/>
                      <a:pt x="56" y="508"/>
                    </a:cubicBezTo>
                    <a:cubicBezTo>
                      <a:pt x="61" y="508"/>
                      <a:pt x="59" y="514"/>
                      <a:pt x="63" y="514"/>
                    </a:cubicBezTo>
                    <a:cubicBezTo>
                      <a:pt x="73" y="471"/>
                      <a:pt x="73" y="471"/>
                      <a:pt x="73" y="471"/>
                    </a:cubicBezTo>
                    <a:cubicBezTo>
                      <a:pt x="73" y="467"/>
                      <a:pt x="73" y="467"/>
                      <a:pt x="73" y="467"/>
                    </a:cubicBezTo>
                    <a:cubicBezTo>
                      <a:pt x="72" y="467"/>
                      <a:pt x="71" y="467"/>
                      <a:pt x="70" y="467"/>
                    </a:cubicBezTo>
                    <a:cubicBezTo>
                      <a:pt x="68" y="468"/>
                      <a:pt x="68" y="470"/>
                      <a:pt x="66" y="470"/>
                    </a:cubicBezTo>
                    <a:cubicBezTo>
                      <a:pt x="64" y="470"/>
                      <a:pt x="62" y="463"/>
                      <a:pt x="62" y="460"/>
                    </a:cubicBezTo>
                    <a:cubicBezTo>
                      <a:pt x="62" y="455"/>
                      <a:pt x="64" y="452"/>
                      <a:pt x="65" y="447"/>
                    </a:cubicBezTo>
                    <a:cubicBezTo>
                      <a:pt x="67" y="447"/>
                      <a:pt x="68" y="446"/>
                      <a:pt x="68" y="446"/>
                    </a:cubicBezTo>
                    <a:cubicBezTo>
                      <a:pt x="68" y="444"/>
                      <a:pt x="66" y="442"/>
                      <a:pt x="66" y="442"/>
                    </a:cubicBezTo>
                    <a:cubicBezTo>
                      <a:pt x="65" y="442"/>
                      <a:pt x="65" y="434"/>
                      <a:pt x="65" y="432"/>
                    </a:cubicBezTo>
                    <a:cubicBezTo>
                      <a:pt x="65" y="426"/>
                      <a:pt x="69" y="419"/>
                      <a:pt x="71" y="415"/>
                    </a:cubicBezTo>
                    <a:cubicBezTo>
                      <a:pt x="72" y="413"/>
                      <a:pt x="73" y="409"/>
                      <a:pt x="74" y="407"/>
                    </a:cubicBezTo>
                    <a:cubicBezTo>
                      <a:pt x="75" y="406"/>
                      <a:pt x="77" y="406"/>
                      <a:pt x="77" y="405"/>
                    </a:cubicBezTo>
                    <a:cubicBezTo>
                      <a:pt x="79" y="398"/>
                      <a:pt x="79" y="394"/>
                      <a:pt x="81" y="387"/>
                    </a:cubicBezTo>
                    <a:cubicBezTo>
                      <a:pt x="80" y="365"/>
                      <a:pt x="80" y="365"/>
                      <a:pt x="80" y="365"/>
                    </a:cubicBezTo>
                    <a:cubicBezTo>
                      <a:pt x="79" y="360"/>
                      <a:pt x="82" y="356"/>
                      <a:pt x="82" y="351"/>
                    </a:cubicBezTo>
                    <a:cubicBezTo>
                      <a:pt x="82" y="341"/>
                      <a:pt x="88" y="333"/>
                      <a:pt x="88" y="324"/>
                    </a:cubicBezTo>
                    <a:cubicBezTo>
                      <a:pt x="88" y="323"/>
                      <a:pt x="88" y="322"/>
                      <a:pt x="88" y="321"/>
                    </a:cubicBezTo>
                    <a:cubicBezTo>
                      <a:pt x="88" y="319"/>
                      <a:pt x="90" y="314"/>
                      <a:pt x="90" y="311"/>
                    </a:cubicBezTo>
                    <a:cubicBezTo>
                      <a:pt x="90" y="302"/>
                      <a:pt x="90" y="302"/>
                      <a:pt x="90" y="298"/>
                    </a:cubicBezTo>
                    <a:cubicBezTo>
                      <a:pt x="90" y="294"/>
                      <a:pt x="93" y="287"/>
                      <a:pt x="93" y="282"/>
                    </a:cubicBezTo>
                    <a:cubicBezTo>
                      <a:pt x="93" y="279"/>
                      <a:pt x="92" y="262"/>
                      <a:pt x="91" y="259"/>
                    </a:cubicBezTo>
                    <a:cubicBezTo>
                      <a:pt x="88" y="252"/>
                      <a:pt x="84" y="248"/>
                      <a:pt x="78" y="245"/>
                    </a:cubicBezTo>
                    <a:cubicBezTo>
                      <a:pt x="74" y="243"/>
                      <a:pt x="71" y="244"/>
                      <a:pt x="68" y="241"/>
                    </a:cubicBezTo>
                    <a:cubicBezTo>
                      <a:pt x="64" y="237"/>
                      <a:pt x="63" y="236"/>
                      <a:pt x="59" y="235"/>
                    </a:cubicBezTo>
                    <a:cubicBezTo>
                      <a:pt x="51" y="232"/>
                      <a:pt x="47" y="228"/>
                      <a:pt x="41" y="223"/>
                    </a:cubicBezTo>
                    <a:cubicBezTo>
                      <a:pt x="39" y="221"/>
                      <a:pt x="40" y="218"/>
                      <a:pt x="40" y="214"/>
                    </a:cubicBezTo>
                    <a:cubicBezTo>
                      <a:pt x="40" y="210"/>
                      <a:pt x="36" y="207"/>
                      <a:pt x="35" y="203"/>
                    </a:cubicBezTo>
                    <a:cubicBezTo>
                      <a:pt x="32" y="196"/>
                      <a:pt x="27" y="191"/>
                      <a:pt x="25" y="185"/>
                    </a:cubicBezTo>
                    <a:cubicBezTo>
                      <a:pt x="23" y="178"/>
                      <a:pt x="21" y="175"/>
                      <a:pt x="18" y="169"/>
                    </a:cubicBezTo>
                    <a:cubicBezTo>
                      <a:pt x="18" y="167"/>
                      <a:pt x="16" y="168"/>
                      <a:pt x="15" y="167"/>
                    </a:cubicBezTo>
                    <a:cubicBezTo>
                      <a:pt x="13" y="165"/>
                      <a:pt x="12" y="161"/>
                      <a:pt x="11" y="159"/>
                    </a:cubicBezTo>
                    <a:cubicBezTo>
                      <a:pt x="10" y="157"/>
                      <a:pt x="8" y="158"/>
                      <a:pt x="7" y="157"/>
                    </a:cubicBezTo>
                    <a:cubicBezTo>
                      <a:pt x="4" y="154"/>
                      <a:pt x="0" y="148"/>
                      <a:pt x="0" y="143"/>
                    </a:cubicBezTo>
                    <a:cubicBezTo>
                      <a:pt x="0" y="139"/>
                      <a:pt x="2" y="135"/>
                      <a:pt x="3" y="134"/>
                    </a:cubicBezTo>
                    <a:cubicBezTo>
                      <a:pt x="5" y="130"/>
                      <a:pt x="11" y="129"/>
                      <a:pt x="12" y="124"/>
                    </a:cubicBezTo>
                    <a:cubicBezTo>
                      <a:pt x="9" y="122"/>
                      <a:pt x="9" y="124"/>
                      <a:pt x="7" y="124"/>
                    </a:cubicBezTo>
                    <a:cubicBezTo>
                      <a:pt x="3" y="124"/>
                      <a:pt x="3" y="118"/>
                      <a:pt x="3" y="114"/>
                    </a:cubicBezTo>
                    <a:cubicBezTo>
                      <a:pt x="3" y="107"/>
                      <a:pt x="10" y="109"/>
                      <a:pt x="9" y="96"/>
                    </a:cubicBezTo>
                    <a:cubicBezTo>
                      <a:pt x="17" y="96"/>
                      <a:pt x="19" y="88"/>
                      <a:pt x="21" y="84"/>
                    </a:cubicBezTo>
                    <a:cubicBezTo>
                      <a:pt x="24" y="77"/>
                      <a:pt x="32" y="79"/>
                      <a:pt x="33" y="72"/>
                    </a:cubicBezTo>
                    <a:cubicBezTo>
                      <a:pt x="32" y="71"/>
                      <a:pt x="30" y="70"/>
                      <a:pt x="30" y="69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66"/>
                      <a:pt x="32" y="66"/>
                      <a:pt x="32" y="65"/>
                    </a:cubicBezTo>
                    <a:cubicBezTo>
                      <a:pt x="32" y="63"/>
                      <a:pt x="30" y="61"/>
                      <a:pt x="30" y="59"/>
                    </a:cubicBezTo>
                    <a:cubicBezTo>
                      <a:pt x="30" y="55"/>
                      <a:pt x="31" y="54"/>
                      <a:pt x="31" y="51"/>
                    </a:cubicBezTo>
                    <a:cubicBezTo>
                      <a:pt x="31" y="45"/>
                      <a:pt x="26" y="46"/>
                      <a:pt x="26" y="41"/>
                    </a:cubicBezTo>
                    <a:cubicBezTo>
                      <a:pt x="26" y="37"/>
                      <a:pt x="32" y="35"/>
                      <a:pt x="33" y="33"/>
                    </a:cubicBezTo>
                    <a:cubicBezTo>
                      <a:pt x="36" y="33"/>
                      <a:pt x="35" y="33"/>
                      <a:pt x="37" y="33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8" y="30"/>
                      <a:pt x="38" y="30"/>
                    </a:cubicBezTo>
                    <a:cubicBezTo>
                      <a:pt x="38" y="27"/>
                      <a:pt x="41" y="26"/>
                      <a:pt x="43" y="25"/>
                    </a:cubicBezTo>
                    <a:cubicBezTo>
                      <a:pt x="45" y="24"/>
                      <a:pt x="45" y="20"/>
                      <a:pt x="46" y="18"/>
                    </a:cubicBezTo>
                    <a:cubicBezTo>
                      <a:pt x="47" y="13"/>
                      <a:pt x="50" y="12"/>
                      <a:pt x="53" y="11"/>
                    </a:cubicBezTo>
                    <a:cubicBezTo>
                      <a:pt x="60" y="9"/>
                      <a:pt x="65" y="8"/>
                      <a:pt x="72" y="5"/>
                    </a:cubicBezTo>
                    <a:cubicBezTo>
                      <a:pt x="76" y="4"/>
                      <a:pt x="77" y="0"/>
                      <a:pt x="80" y="0"/>
                    </a:cubicBezTo>
                    <a:cubicBezTo>
                      <a:pt x="82" y="0"/>
                      <a:pt x="83" y="3"/>
                      <a:pt x="83" y="3"/>
                    </a:cubicBezTo>
                    <a:cubicBezTo>
                      <a:pt x="83" y="6"/>
                      <a:pt x="81" y="7"/>
                      <a:pt x="80" y="7"/>
                    </a:cubicBezTo>
                    <a:cubicBezTo>
                      <a:pt x="79" y="11"/>
                      <a:pt x="77" y="16"/>
                      <a:pt x="77" y="19"/>
                    </a:cubicBezTo>
                    <a:cubicBezTo>
                      <a:pt x="77" y="22"/>
                      <a:pt x="79" y="27"/>
                      <a:pt x="82" y="27"/>
                    </a:cubicBezTo>
                    <a:cubicBezTo>
                      <a:pt x="83" y="27"/>
                      <a:pt x="85" y="24"/>
                      <a:pt x="85" y="23"/>
                    </a:cubicBezTo>
                    <a:cubicBezTo>
                      <a:pt x="85" y="19"/>
                      <a:pt x="82" y="17"/>
                      <a:pt x="82" y="14"/>
                    </a:cubicBezTo>
                    <a:cubicBezTo>
                      <a:pt x="82" y="9"/>
                      <a:pt x="86" y="10"/>
                      <a:pt x="89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5"/>
                      <a:pt x="90" y="6"/>
                      <a:pt x="90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6" y="7"/>
                      <a:pt x="103" y="9"/>
                      <a:pt x="107" y="10"/>
                    </a:cubicBezTo>
                    <a:cubicBezTo>
                      <a:pt x="107" y="13"/>
                      <a:pt x="109" y="15"/>
                      <a:pt x="111" y="15"/>
                    </a:cubicBezTo>
                    <a:cubicBezTo>
                      <a:pt x="115" y="15"/>
                      <a:pt x="123" y="15"/>
                      <a:pt x="126" y="15"/>
                    </a:cubicBezTo>
                    <a:cubicBezTo>
                      <a:pt x="126" y="18"/>
                      <a:pt x="129" y="18"/>
                      <a:pt x="132" y="18"/>
                    </a:cubicBezTo>
                    <a:cubicBezTo>
                      <a:pt x="136" y="18"/>
                      <a:pt x="139" y="18"/>
                      <a:pt x="141" y="14"/>
                    </a:cubicBezTo>
                    <a:cubicBezTo>
                      <a:pt x="141" y="13"/>
                      <a:pt x="147" y="13"/>
                      <a:pt x="148" y="13"/>
                    </a:cubicBezTo>
                    <a:cubicBezTo>
                      <a:pt x="151" y="13"/>
                      <a:pt x="156" y="14"/>
                      <a:pt x="156" y="14"/>
                    </a:cubicBezTo>
                    <a:cubicBezTo>
                      <a:pt x="155" y="15"/>
                      <a:pt x="152" y="15"/>
                      <a:pt x="152" y="14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154" y="21"/>
                      <a:pt x="160" y="21"/>
                      <a:pt x="164" y="23"/>
                    </a:cubicBezTo>
                    <a:cubicBezTo>
                      <a:pt x="168" y="24"/>
                      <a:pt x="167" y="28"/>
                      <a:pt x="168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81" y="37"/>
                      <a:pt x="184" y="37"/>
                      <a:pt x="187" y="44"/>
                    </a:cubicBezTo>
                    <a:cubicBezTo>
                      <a:pt x="188" y="45"/>
                      <a:pt x="190" y="46"/>
                      <a:pt x="192" y="46"/>
                    </a:cubicBezTo>
                    <a:cubicBezTo>
                      <a:pt x="194" y="54"/>
                      <a:pt x="206" y="53"/>
                      <a:pt x="214" y="54"/>
                    </a:cubicBezTo>
                    <a:cubicBezTo>
                      <a:pt x="221" y="54"/>
                      <a:pt x="221" y="54"/>
                      <a:pt x="221" y="54"/>
                    </a:cubicBezTo>
                    <a:cubicBezTo>
                      <a:pt x="223" y="55"/>
                      <a:pt x="228" y="57"/>
                      <a:pt x="230" y="57"/>
                    </a:cubicBezTo>
                    <a:cubicBezTo>
                      <a:pt x="230" y="58"/>
                      <a:pt x="230" y="58"/>
                      <a:pt x="230" y="58"/>
                    </a:cubicBezTo>
                    <a:cubicBezTo>
                      <a:pt x="231" y="58"/>
                      <a:pt x="232" y="58"/>
                      <a:pt x="232" y="58"/>
                    </a:cubicBezTo>
                    <a:cubicBezTo>
                      <a:pt x="237" y="58"/>
                      <a:pt x="243" y="67"/>
                      <a:pt x="248" y="68"/>
                    </a:cubicBezTo>
                    <a:cubicBezTo>
                      <a:pt x="248" y="72"/>
                      <a:pt x="251" y="81"/>
                      <a:pt x="253" y="84"/>
                    </a:cubicBezTo>
                    <a:cubicBezTo>
                      <a:pt x="254" y="87"/>
                      <a:pt x="258" y="87"/>
                      <a:pt x="258" y="90"/>
                    </a:cubicBezTo>
                    <a:cubicBezTo>
                      <a:pt x="253" y="96"/>
                      <a:pt x="245" y="99"/>
                      <a:pt x="245" y="107"/>
                    </a:cubicBezTo>
                    <a:cubicBezTo>
                      <a:pt x="245" y="110"/>
                      <a:pt x="248" y="110"/>
                      <a:pt x="249" y="110"/>
                    </a:cubicBezTo>
                    <a:cubicBezTo>
                      <a:pt x="252" y="112"/>
                      <a:pt x="253" y="114"/>
                      <a:pt x="254" y="117"/>
                    </a:cubicBezTo>
                    <a:cubicBezTo>
                      <a:pt x="261" y="117"/>
                      <a:pt x="261" y="117"/>
                      <a:pt x="261" y="117"/>
                    </a:cubicBezTo>
                    <a:cubicBezTo>
                      <a:pt x="261" y="118"/>
                      <a:pt x="261" y="120"/>
                      <a:pt x="262" y="120"/>
                    </a:cubicBezTo>
                    <a:cubicBezTo>
                      <a:pt x="263" y="120"/>
                      <a:pt x="265" y="118"/>
                      <a:pt x="265" y="117"/>
                    </a:cubicBezTo>
                    <a:cubicBezTo>
                      <a:pt x="268" y="112"/>
                      <a:pt x="272" y="106"/>
                      <a:pt x="276" y="106"/>
                    </a:cubicBezTo>
                    <a:cubicBezTo>
                      <a:pt x="282" y="106"/>
                      <a:pt x="292" y="112"/>
                      <a:pt x="296" y="114"/>
                    </a:cubicBezTo>
                    <a:cubicBezTo>
                      <a:pt x="298" y="115"/>
                      <a:pt x="300" y="115"/>
                      <a:pt x="301" y="117"/>
                    </a:cubicBezTo>
                    <a:cubicBezTo>
                      <a:pt x="302" y="120"/>
                      <a:pt x="302" y="122"/>
                      <a:pt x="302" y="124"/>
                    </a:cubicBezTo>
                    <a:cubicBezTo>
                      <a:pt x="304" y="124"/>
                      <a:pt x="304" y="124"/>
                      <a:pt x="304" y="124"/>
                    </a:cubicBezTo>
                    <a:cubicBezTo>
                      <a:pt x="306" y="123"/>
                      <a:pt x="307" y="121"/>
                      <a:pt x="310" y="121"/>
                    </a:cubicBezTo>
                    <a:cubicBezTo>
                      <a:pt x="316" y="121"/>
                      <a:pt x="317" y="126"/>
                      <a:pt x="323" y="126"/>
                    </a:cubicBezTo>
                    <a:cubicBezTo>
                      <a:pt x="334" y="124"/>
                      <a:pt x="334" y="124"/>
                      <a:pt x="334" y="124"/>
                    </a:cubicBezTo>
                    <a:cubicBezTo>
                      <a:pt x="339" y="125"/>
                      <a:pt x="344" y="127"/>
                      <a:pt x="347" y="129"/>
                    </a:cubicBezTo>
                    <a:cubicBezTo>
                      <a:pt x="350" y="133"/>
                      <a:pt x="359" y="141"/>
                      <a:pt x="363" y="143"/>
                    </a:cubicBezTo>
                    <a:cubicBezTo>
                      <a:pt x="367" y="144"/>
                      <a:pt x="370" y="142"/>
                      <a:pt x="374" y="143"/>
                    </a:cubicBezTo>
                    <a:cubicBezTo>
                      <a:pt x="380" y="145"/>
                      <a:pt x="381" y="151"/>
                      <a:pt x="381" y="157"/>
                    </a:cubicBezTo>
                    <a:cubicBezTo>
                      <a:pt x="381" y="178"/>
                      <a:pt x="369" y="184"/>
                      <a:pt x="362" y="195"/>
                    </a:cubicBezTo>
                    <a:cubicBezTo>
                      <a:pt x="360" y="198"/>
                      <a:pt x="359" y="199"/>
                      <a:pt x="357" y="201"/>
                    </a:cubicBezTo>
                    <a:cubicBezTo>
                      <a:pt x="354" y="206"/>
                      <a:pt x="351" y="206"/>
                      <a:pt x="348" y="209"/>
                    </a:cubicBezTo>
                    <a:cubicBezTo>
                      <a:pt x="344" y="213"/>
                      <a:pt x="348" y="223"/>
                      <a:pt x="348" y="230"/>
                    </a:cubicBezTo>
                    <a:cubicBezTo>
                      <a:pt x="348" y="235"/>
                      <a:pt x="346" y="239"/>
                      <a:pt x="346" y="243"/>
                    </a:cubicBezTo>
                    <a:cubicBezTo>
                      <a:pt x="346" y="245"/>
                      <a:pt x="345" y="246"/>
                      <a:pt x="345" y="247"/>
                    </a:cubicBezTo>
                    <a:cubicBezTo>
                      <a:pt x="344" y="248"/>
                      <a:pt x="341" y="251"/>
                      <a:pt x="341" y="253"/>
                    </a:cubicBezTo>
                    <a:cubicBezTo>
                      <a:pt x="341" y="256"/>
                      <a:pt x="340" y="262"/>
                      <a:pt x="339" y="263"/>
                    </a:cubicBezTo>
                    <a:cubicBezTo>
                      <a:pt x="335" y="270"/>
                      <a:pt x="334" y="273"/>
                      <a:pt x="329" y="278"/>
                    </a:cubicBezTo>
                    <a:cubicBezTo>
                      <a:pt x="328" y="280"/>
                      <a:pt x="329" y="283"/>
                      <a:pt x="328" y="285"/>
                    </a:cubicBezTo>
                    <a:cubicBezTo>
                      <a:pt x="326" y="288"/>
                      <a:pt x="320" y="292"/>
                      <a:pt x="315" y="292"/>
                    </a:cubicBezTo>
                    <a:cubicBezTo>
                      <a:pt x="310" y="292"/>
                      <a:pt x="306" y="292"/>
                      <a:pt x="301" y="294"/>
                    </a:cubicBezTo>
                    <a:cubicBezTo>
                      <a:pt x="300" y="295"/>
                      <a:pt x="299" y="296"/>
                      <a:pt x="298" y="297"/>
                    </a:cubicBezTo>
                    <a:cubicBezTo>
                      <a:pt x="292" y="304"/>
                      <a:pt x="284" y="300"/>
                      <a:pt x="279" y="308"/>
                    </a:cubicBezTo>
                    <a:cubicBezTo>
                      <a:pt x="277" y="312"/>
                      <a:pt x="273" y="312"/>
                      <a:pt x="271" y="314"/>
                    </a:cubicBezTo>
                    <a:cubicBezTo>
                      <a:pt x="267" y="318"/>
                      <a:pt x="268" y="322"/>
                      <a:pt x="268" y="327"/>
                    </a:cubicBezTo>
                    <a:cubicBezTo>
                      <a:pt x="268" y="341"/>
                      <a:pt x="268" y="341"/>
                      <a:pt x="268" y="341"/>
                    </a:cubicBezTo>
                    <a:cubicBezTo>
                      <a:pt x="262" y="343"/>
                      <a:pt x="259" y="348"/>
                      <a:pt x="256" y="354"/>
                    </a:cubicBezTo>
                    <a:cubicBezTo>
                      <a:pt x="256" y="354"/>
                      <a:pt x="256" y="354"/>
                      <a:pt x="256" y="354"/>
                    </a:cubicBezTo>
                    <a:cubicBezTo>
                      <a:pt x="254" y="358"/>
                      <a:pt x="255" y="360"/>
                      <a:pt x="252" y="363"/>
                    </a:cubicBezTo>
                    <a:cubicBezTo>
                      <a:pt x="247" y="371"/>
                      <a:pt x="241" y="372"/>
                      <a:pt x="236" y="380"/>
                    </a:cubicBezTo>
                    <a:cubicBezTo>
                      <a:pt x="231" y="388"/>
                      <a:pt x="229" y="402"/>
                      <a:pt x="215" y="402"/>
                    </a:cubicBezTo>
                    <a:cubicBezTo>
                      <a:pt x="211" y="402"/>
                      <a:pt x="204" y="399"/>
                      <a:pt x="202" y="399"/>
                    </a:cubicBezTo>
                    <a:cubicBezTo>
                      <a:pt x="198" y="399"/>
                      <a:pt x="195" y="396"/>
                      <a:pt x="190" y="396"/>
                    </a:cubicBezTo>
                    <a:cubicBezTo>
                      <a:pt x="189" y="396"/>
                      <a:pt x="188" y="396"/>
                      <a:pt x="188" y="397"/>
                    </a:cubicBezTo>
                    <a:cubicBezTo>
                      <a:pt x="188" y="400"/>
                      <a:pt x="192" y="401"/>
                      <a:pt x="193" y="402"/>
                    </a:cubicBezTo>
                    <a:cubicBezTo>
                      <a:pt x="195" y="404"/>
                      <a:pt x="195" y="408"/>
                      <a:pt x="197" y="411"/>
                    </a:cubicBezTo>
                    <a:cubicBezTo>
                      <a:pt x="197" y="414"/>
                      <a:pt x="202" y="414"/>
                      <a:pt x="202" y="417"/>
                    </a:cubicBezTo>
                    <a:cubicBezTo>
                      <a:pt x="202" y="421"/>
                      <a:pt x="202" y="423"/>
                      <a:pt x="201" y="425"/>
                    </a:cubicBezTo>
                    <a:cubicBezTo>
                      <a:pt x="198" y="429"/>
                      <a:pt x="196" y="431"/>
                      <a:pt x="193" y="434"/>
                    </a:cubicBezTo>
                    <a:cubicBezTo>
                      <a:pt x="188" y="439"/>
                      <a:pt x="182" y="437"/>
                      <a:pt x="175" y="440"/>
                    </a:cubicBezTo>
                    <a:cubicBezTo>
                      <a:pt x="171" y="441"/>
                      <a:pt x="161" y="438"/>
                      <a:pt x="159" y="440"/>
                    </a:cubicBezTo>
                    <a:cubicBezTo>
                      <a:pt x="155" y="444"/>
                      <a:pt x="158" y="453"/>
                      <a:pt x="156" y="457"/>
                    </a:cubicBezTo>
                    <a:cubicBezTo>
                      <a:pt x="156" y="456"/>
                      <a:pt x="156" y="456"/>
                      <a:pt x="156" y="456"/>
                    </a:cubicBezTo>
                    <a:cubicBezTo>
                      <a:pt x="156" y="457"/>
                      <a:pt x="156" y="459"/>
                      <a:pt x="156" y="460"/>
                    </a:cubicBezTo>
                    <a:cubicBezTo>
                      <a:pt x="156" y="461"/>
                      <a:pt x="151" y="463"/>
                      <a:pt x="149" y="463"/>
                    </a:cubicBezTo>
                    <a:cubicBezTo>
                      <a:pt x="143" y="463"/>
                      <a:pt x="142" y="459"/>
                      <a:pt x="136" y="459"/>
                    </a:cubicBezTo>
                    <a:cubicBezTo>
                      <a:pt x="134" y="459"/>
                      <a:pt x="133" y="461"/>
                      <a:pt x="133" y="462"/>
                    </a:cubicBezTo>
                    <a:cubicBezTo>
                      <a:pt x="133" y="467"/>
                      <a:pt x="137" y="474"/>
                      <a:pt x="139" y="474"/>
                    </a:cubicBezTo>
                    <a:cubicBezTo>
                      <a:pt x="141" y="474"/>
                      <a:pt x="143" y="472"/>
                      <a:pt x="144" y="472"/>
                    </a:cubicBezTo>
                    <a:cubicBezTo>
                      <a:pt x="145" y="473"/>
                      <a:pt x="146" y="473"/>
                      <a:pt x="146" y="475"/>
                    </a:cubicBezTo>
                    <a:cubicBezTo>
                      <a:pt x="146" y="477"/>
                      <a:pt x="144" y="479"/>
                      <a:pt x="143" y="479"/>
                    </a:cubicBezTo>
                    <a:cubicBezTo>
                      <a:pt x="140" y="479"/>
                      <a:pt x="139" y="476"/>
                      <a:pt x="136" y="476"/>
                    </a:cubicBezTo>
                    <a:cubicBezTo>
                      <a:pt x="136" y="479"/>
                      <a:pt x="137" y="480"/>
                      <a:pt x="139" y="480"/>
                    </a:cubicBezTo>
                    <a:cubicBezTo>
                      <a:pt x="134" y="485"/>
                      <a:pt x="134" y="491"/>
                      <a:pt x="132" y="498"/>
                    </a:cubicBezTo>
                    <a:cubicBezTo>
                      <a:pt x="131" y="501"/>
                      <a:pt x="126" y="501"/>
                      <a:pt x="124" y="502"/>
                    </a:cubicBezTo>
                    <a:cubicBezTo>
                      <a:pt x="120" y="503"/>
                      <a:pt x="116" y="507"/>
                      <a:pt x="116" y="512"/>
                    </a:cubicBezTo>
                    <a:cubicBezTo>
                      <a:pt x="116" y="523"/>
                      <a:pt x="129" y="519"/>
                      <a:pt x="129" y="528"/>
                    </a:cubicBezTo>
                    <a:cubicBezTo>
                      <a:pt x="129" y="536"/>
                      <a:pt x="121" y="537"/>
                      <a:pt x="117" y="541"/>
                    </a:cubicBezTo>
                    <a:cubicBezTo>
                      <a:pt x="115" y="543"/>
                      <a:pt x="116" y="547"/>
                      <a:pt x="114" y="550"/>
                    </a:cubicBezTo>
                    <a:cubicBezTo>
                      <a:pt x="112" y="554"/>
                      <a:pt x="108" y="553"/>
                      <a:pt x="105" y="555"/>
                    </a:cubicBezTo>
                    <a:cubicBezTo>
                      <a:pt x="102" y="559"/>
                      <a:pt x="100" y="563"/>
                      <a:pt x="100" y="568"/>
                    </a:cubicBezTo>
                    <a:cubicBezTo>
                      <a:pt x="100" y="571"/>
                      <a:pt x="103" y="574"/>
                      <a:pt x="104" y="575"/>
                    </a:cubicBezTo>
                    <a:cubicBezTo>
                      <a:pt x="110" y="578"/>
                      <a:pt x="109" y="591"/>
                      <a:pt x="113" y="594"/>
                    </a:cubicBezTo>
                    <a:cubicBezTo>
                      <a:pt x="119" y="601"/>
                      <a:pt x="127" y="603"/>
                      <a:pt x="135" y="60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5"/>
            <p:cNvGrpSpPr/>
            <p:nvPr/>
          </p:nvGrpSpPr>
          <p:grpSpPr>
            <a:xfrm>
              <a:off x="3474675" y="1163388"/>
              <a:ext cx="821591" cy="1382949"/>
              <a:chOff x="4185654" y="962903"/>
              <a:chExt cx="821591" cy="1382949"/>
            </a:xfrm>
            <a:grpFill/>
          </p:grpSpPr>
          <p:sp>
            <p:nvSpPr>
              <p:cNvPr id="133" name="Freeform 61"/>
              <p:cNvSpPr/>
              <p:nvPr/>
            </p:nvSpPr>
            <p:spPr bwMode="auto">
              <a:xfrm>
                <a:off x="4199286" y="1793168"/>
                <a:ext cx="773262" cy="552684"/>
              </a:xfrm>
              <a:custGeom>
                <a:avLst/>
                <a:gdLst>
                  <a:gd name="T0" fmla="*/ 308 w 316"/>
                  <a:gd name="T1" fmla="*/ 151 h 226"/>
                  <a:gd name="T2" fmla="*/ 306 w 316"/>
                  <a:gd name="T3" fmla="*/ 178 h 226"/>
                  <a:gd name="T4" fmla="*/ 278 w 316"/>
                  <a:gd name="T5" fmla="*/ 178 h 226"/>
                  <a:gd name="T6" fmla="*/ 261 w 316"/>
                  <a:gd name="T7" fmla="*/ 184 h 226"/>
                  <a:gd name="T8" fmla="*/ 262 w 316"/>
                  <a:gd name="T9" fmla="*/ 197 h 226"/>
                  <a:gd name="T10" fmla="*/ 268 w 316"/>
                  <a:gd name="T11" fmla="*/ 209 h 226"/>
                  <a:gd name="T12" fmla="*/ 260 w 316"/>
                  <a:gd name="T13" fmla="*/ 207 h 226"/>
                  <a:gd name="T14" fmla="*/ 258 w 316"/>
                  <a:gd name="T15" fmla="*/ 219 h 226"/>
                  <a:gd name="T16" fmla="*/ 248 w 316"/>
                  <a:gd name="T17" fmla="*/ 205 h 226"/>
                  <a:gd name="T18" fmla="*/ 233 w 316"/>
                  <a:gd name="T19" fmla="*/ 180 h 226"/>
                  <a:gd name="T20" fmla="*/ 214 w 316"/>
                  <a:gd name="T21" fmla="*/ 155 h 226"/>
                  <a:gd name="T22" fmla="*/ 188 w 316"/>
                  <a:gd name="T23" fmla="*/ 138 h 226"/>
                  <a:gd name="T24" fmla="*/ 176 w 316"/>
                  <a:gd name="T25" fmla="*/ 137 h 226"/>
                  <a:gd name="T26" fmla="*/ 188 w 316"/>
                  <a:gd name="T27" fmla="*/ 159 h 226"/>
                  <a:gd name="T28" fmla="*/ 205 w 316"/>
                  <a:gd name="T29" fmla="*/ 171 h 226"/>
                  <a:gd name="T30" fmla="*/ 215 w 316"/>
                  <a:gd name="T31" fmla="*/ 184 h 226"/>
                  <a:gd name="T32" fmla="*/ 210 w 316"/>
                  <a:gd name="T33" fmla="*/ 198 h 226"/>
                  <a:gd name="T34" fmla="*/ 205 w 316"/>
                  <a:gd name="T35" fmla="*/ 197 h 226"/>
                  <a:gd name="T36" fmla="*/ 189 w 316"/>
                  <a:gd name="T37" fmla="*/ 178 h 226"/>
                  <a:gd name="T38" fmla="*/ 149 w 316"/>
                  <a:gd name="T39" fmla="*/ 145 h 226"/>
                  <a:gd name="T40" fmla="*/ 109 w 316"/>
                  <a:gd name="T41" fmla="*/ 154 h 226"/>
                  <a:gd name="T42" fmla="*/ 88 w 316"/>
                  <a:gd name="T43" fmla="*/ 177 h 226"/>
                  <a:gd name="T44" fmla="*/ 66 w 316"/>
                  <a:gd name="T45" fmla="*/ 212 h 226"/>
                  <a:gd name="T46" fmla="*/ 47 w 316"/>
                  <a:gd name="T47" fmla="*/ 220 h 226"/>
                  <a:gd name="T48" fmla="*/ 6 w 316"/>
                  <a:gd name="T49" fmla="*/ 217 h 226"/>
                  <a:gd name="T50" fmla="*/ 0 w 316"/>
                  <a:gd name="T51" fmla="*/ 199 h 226"/>
                  <a:gd name="T52" fmla="*/ 2 w 316"/>
                  <a:gd name="T53" fmla="*/ 160 h 226"/>
                  <a:gd name="T54" fmla="*/ 31 w 316"/>
                  <a:gd name="T55" fmla="*/ 153 h 226"/>
                  <a:gd name="T56" fmla="*/ 58 w 316"/>
                  <a:gd name="T57" fmla="*/ 156 h 226"/>
                  <a:gd name="T58" fmla="*/ 68 w 316"/>
                  <a:gd name="T59" fmla="*/ 134 h 226"/>
                  <a:gd name="T60" fmla="*/ 67 w 316"/>
                  <a:gd name="T61" fmla="*/ 125 h 226"/>
                  <a:gd name="T62" fmla="*/ 39 w 316"/>
                  <a:gd name="T63" fmla="*/ 106 h 226"/>
                  <a:gd name="T64" fmla="*/ 57 w 316"/>
                  <a:gd name="T65" fmla="*/ 102 h 226"/>
                  <a:gd name="T66" fmla="*/ 62 w 316"/>
                  <a:gd name="T67" fmla="*/ 93 h 226"/>
                  <a:gd name="T68" fmla="*/ 74 w 316"/>
                  <a:gd name="T69" fmla="*/ 94 h 226"/>
                  <a:gd name="T70" fmla="*/ 95 w 316"/>
                  <a:gd name="T71" fmla="*/ 76 h 226"/>
                  <a:gd name="T72" fmla="*/ 114 w 316"/>
                  <a:gd name="T73" fmla="*/ 58 h 226"/>
                  <a:gd name="T74" fmla="*/ 135 w 316"/>
                  <a:gd name="T75" fmla="*/ 47 h 226"/>
                  <a:gd name="T76" fmla="*/ 147 w 316"/>
                  <a:gd name="T77" fmla="*/ 35 h 226"/>
                  <a:gd name="T78" fmla="*/ 159 w 316"/>
                  <a:gd name="T79" fmla="*/ 3 h 226"/>
                  <a:gd name="T80" fmla="*/ 163 w 316"/>
                  <a:gd name="T81" fmla="*/ 16 h 226"/>
                  <a:gd name="T82" fmla="*/ 156 w 316"/>
                  <a:gd name="T83" fmla="*/ 35 h 226"/>
                  <a:gd name="T84" fmla="*/ 165 w 316"/>
                  <a:gd name="T85" fmla="*/ 42 h 226"/>
                  <a:gd name="T86" fmla="*/ 188 w 316"/>
                  <a:gd name="T87" fmla="*/ 44 h 226"/>
                  <a:gd name="T88" fmla="*/ 217 w 316"/>
                  <a:gd name="T89" fmla="*/ 32 h 226"/>
                  <a:gd name="T90" fmla="*/ 246 w 316"/>
                  <a:gd name="T91" fmla="*/ 35 h 226"/>
                  <a:gd name="T92" fmla="*/ 265 w 316"/>
                  <a:gd name="T93" fmla="*/ 61 h 226"/>
                  <a:gd name="T94" fmla="*/ 260 w 316"/>
                  <a:gd name="T95" fmla="*/ 100 h 226"/>
                  <a:gd name="T96" fmla="*/ 306 w 316"/>
                  <a:gd name="T97" fmla="*/ 117 h 226"/>
                  <a:gd name="T98" fmla="*/ 308 w 316"/>
                  <a:gd name="T99" fmla="*/ 133 h 226"/>
                  <a:gd name="T100" fmla="*/ 310 w 316"/>
                  <a:gd name="T101" fmla="*/ 14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6" h="226">
                    <a:moveTo>
                      <a:pt x="310" y="140"/>
                    </a:moveTo>
                    <a:cubicBezTo>
                      <a:pt x="309" y="145"/>
                      <a:pt x="309" y="142"/>
                      <a:pt x="308" y="144"/>
                    </a:cubicBezTo>
                    <a:cubicBezTo>
                      <a:pt x="308" y="151"/>
                      <a:pt x="308" y="151"/>
                      <a:pt x="308" y="151"/>
                    </a:cubicBezTo>
                    <a:cubicBezTo>
                      <a:pt x="305" y="154"/>
                      <a:pt x="300" y="160"/>
                      <a:pt x="300" y="164"/>
                    </a:cubicBezTo>
                    <a:cubicBezTo>
                      <a:pt x="300" y="170"/>
                      <a:pt x="308" y="174"/>
                      <a:pt x="309" y="176"/>
                    </a:cubicBezTo>
                    <a:cubicBezTo>
                      <a:pt x="308" y="178"/>
                      <a:pt x="307" y="177"/>
                      <a:pt x="306" y="178"/>
                    </a:cubicBezTo>
                    <a:cubicBezTo>
                      <a:pt x="303" y="178"/>
                      <a:pt x="301" y="177"/>
                      <a:pt x="298" y="178"/>
                    </a:cubicBezTo>
                    <a:cubicBezTo>
                      <a:pt x="295" y="180"/>
                      <a:pt x="294" y="184"/>
                      <a:pt x="290" y="184"/>
                    </a:cubicBezTo>
                    <a:cubicBezTo>
                      <a:pt x="286" y="184"/>
                      <a:pt x="283" y="178"/>
                      <a:pt x="278" y="178"/>
                    </a:cubicBezTo>
                    <a:cubicBezTo>
                      <a:pt x="273" y="178"/>
                      <a:pt x="272" y="181"/>
                      <a:pt x="268" y="182"/>
                    </a:cubicBezTo>
                    <a:cubicBezTo>
                      <a:pt x="269" y="184"/>
                      <a:pt x="269" y="186"/>
                      <a:pt x="268" y="188"/>
                    </a:cubicBezTo>
                    <a:cubicBezTo>
                      <a:pt x="264" y="188"/>
                      <a:pt x="264" y="184"/>
                      <a:pt x="261" y="184"/>
                    </a:cubicBezTo>
                    <a:cubicBezTo>
                      <a:pt x="260" y="184"/>
                      <a:pt x="258" y="186"/>
                      <a:pt x="258" y="187"/>
                    </a:cubicBezTo>
                    <a:cubicBezTo>
                      <a:pt x="263" y="193"/>
                      <a:pt x="263" y="193"/>
                      <a:pt x="263" y="193"/>
                    </a:cubicBezTo>
                    <a:cubicBezTo>
                      <a:pt x="263" y="195"/>
                      <a:pt x="262" y="196"/>
                      <a:pt x="262" y="197"/>
                    </a:cubicBezTo>
                    <a:cubicBezTo>
                      <a:pt x="262" y="198"/>
                      <a:pt x="270" y="205"/>
                      <a:pt x="272" y="205"/>
                    </a:cubicBezTo>
                    <a:cubicBezTo>
                      <a:pt x="272" y="206"/>
                      <a:pt x="273" y="207"/>
                      <a:pt x="273" y="207"/>
                    </a:cubicBezTo>
                    <a:cubicBezTo>
                      <a:pt x="272" y="208"/>
                      <a:pt x="269" y="207"/>
                      <a:pt x="268" y="209"/>
                    </a:cubicBezTo>
                    <a:cubicBezTo>
                      <a:pt x="268" y="209"/>
                      <a:pt x="268" y="209"/>
                      <a:pt x="268" y="209"/>
                    </a:cubicBezTo>
                    <a:cubicBezTo>
                      <a:pt x="265" y="209"/>
                      <a:pt x="262" y="206"/>
                      <a:pt x="260" y="205"/>
                    </a:cubicBezTo>
                    <a:cubicBezTo>
                      <a:pt x="260" y="207"/>
                      <a:pt x="260" y="207"/>
                      <a:pt x="260" y="207"/>
                    </a:cubicBezTo>
                    <a:cubicBezTo>
                      <a:pt x="261" y="209"/>
                      <a:pt x="262" y="210"/>
                      <a:pt x="262" y="212"/>
                    </a:cubicBezTo>
                    <a:cubicBezTo>
                      <a:pt x="262" y="214"/>
                      <a:pt x="259" y="217"/>
                      <a:pt x="262" y="219"/>
                    </a:cubicBezTo>
                    <a:cubicBezTo>
                      <a:pt x="261" y="219"/>
                      <a:pt x="258" y="219"/>
                      <a:pt x="258" y="219"/>
                    </a:cubicBezTo>
                    <a:cubicBezTo>
                      <a:pt x="254" y="219"/>
                      <a:pt x="250" y="214"/>
                      <a:pt x="250" y="209"/>
                    </a:cubicBezTo>
                    <a:cubicBezTo>
                      <a:pt x="250" y="207"/>
                      <a:pt x="252" y="206"/>
                      <a:pt x="253" y="205"/>
                    </a:cubicBezTo>
                    <a:cubicBezTo>
                      <a:pt x="252" y="205"/>
                      <a:pt x="250" y="205"/>
                      <a:pt x="248" y="205"/>
                    </a:cubicBezTo>
                    <a:cubicBezTo>
                      <a:pt x="247" y="205"/>
                      <a:pt x="247" y="202"/>
                      <a:pt x="247" y="202"/>
                    </a:cubicBezTo>
                    <a:cubicBezTo>
                      <a:pt x="246" y="198"/>
                      <a:pt x="243" y="195"/>
                      <a:pt x="241" y="193"/>
                    </a:cubicBezTo>
                    <a:cubicBezTo>
                      <a:pt x="237" y="189"/>
                      <a:pt x="233" y="186"/>
                      <a:pt x="233" y="180"/>
                    </a:cubicBezTo>
                    <a:cubicBezTo>
                      <a:pt x="233" y="177"/>
                      <a:pt x="233" y="175"/>
                      <a:pt x="233" y="173"/>
                    </a:cubicBezTo>
                    <a:cubicBezTo>
                      <a:pt x="233" y="169"/>
                      <a:pt x="226" y="163"/>
                      <a:pt x="222" y="161"/>
                    </a:cubicBezTo>
                    <a:cubicBezTo>
                      <a:pt x="218" y="159"/>
                      <a:pt x="214" y="159"/>
                      <a:pt x="214" y="155"/>
                    </a:cubicBezTo>
                    <a:cubicBezTo>
                      <a:pt x="212" y="155"/>
                      <a:pt x="211" y="155"/>
                      <a:pt x="210" y="155"/>
                    </a:cubicBezTo>
                    <a:cubicBezTo>
                      <a:pt x="203" y="155"/>
                      <a:pt x="196" y="145"/>
                      <a:pt x="196" y="138"/>
                    </a:cubicBezTo>
                    <a:cubicBezTo>
                      <a:pt x="193" y="138"/>
                      <a:pt x="191" y="138"/>
                      <a:pt x="188" y="138"/>
                    </a:cubicBezTo>
                    <a:cubicBezTo>
                      <a:pt x="184" y="138"/>
                      <a:pt x="186" y="132"/>
                      <a:pt x="184" y="131"/>
                    </a:cubicBezTo>
                    <a:cubicBezTo>
                      <a:pt x="181" y="133"/>
                      <a:pt x="174" y="133"/>
                      <a:pt x="174" y="136"/>
                    </a:cubicBezTo>
                    <a:cubicBezTo>
                      <a:pt x="174" y="136"/>
                      <a:pt x="175" y="137"/>
                      <a:pt x="176" y="137"/>
                    </a:cubicBezTo>
                    <a:cubicBezTo>
                      <a:pt x="175" y="139"/>
                      <a:pt x="175" y="141"/>
                      <a:pt x="175" y="143"/>
                    </a:cubicBezTo>
                    <a:cubicBezTo>
                      <a:pt x="175" y="147"/>
                      <a:pt x="177" y="149"/>
                      <a:pt x="181" y="150"/>
                    </a:cubicBezTo>
                    <a:cubicBezTo>
                      <a:pt x="185" y="151"/>
                      <a:pt x="187" y="156"/>
                      <a:pt x="188" y="159"/>
                    </a:cubicBezTo>
                    <a:cubicBezTo>
                      <a:pt x="189" y="163"/>
                      <a:pt x="191" y="167"/>
                      <a:pt x="194" y="168"/>
                    </a:cubicBezTo>
                    <a:cubicBezTo>
                      <a:pt x="198" y="170"/>
                      <a:pt x="201" y="169"/>
                      <a:pt x="205" y="169"/>
                    </a:cubicBezTo>
                    <a:cubicBezTo>
                      <a:pt x="205" y="170"/>
                      <a:pt x="205" y="171"/>
                      <a:pt x="205" y="171"/>
                    </a:cubicBezTo>
                    <a:cubicBezTo>
                      <a:pt x="203" y="175"/>
                      <a:pt x="210" y="176"/>
                      <a:pt x="212" y="177"/>
                    </a:cubicBezTo>
                    <a:cubicBezTo>
                      <a:pt x="218" y="180"/>
                      <a:pt x="225" y="182"/>
                      <a:pt x="224" y="188"/>
                    </a:cubicBezTo>
                    <a:cubicBezTo>
                      <a:pt x="221" y="188"/>
                      <a:pt x="219" y="184"/>
                      <a:pt x="215" y="184"/>
                    </a:cubicBezTo>
                    <a:cubicBezTo>
                      <a:pt x="211" y="184"/>
                      <a:pt x="208" y="186"/>
                      <a:pt x="208" y="188"/>
                    </a:cubicBezTo>
                    <a:cubicBezTo>
                      <a:pt x="208" y="192"/>
                      <a:pt x="213" y="193"/>
                      <a:pt x="213" y="197"/>
                    </a:cubicBezTo>
                    <a:cubicBezTo>
                      <a:pt x="213" y="198"/>
                      <a:pt x="210" y="198"/>
                      <a:pt x="210" y="198"/>
                    </a:cubicBezTo>
                    <a:cubicBezTo>
                      <a:pt x="207" y="201"/>
                      <a:pt x="208" y="207"/>
                      <a:pt x="204" y="207"/>
                    </a:cubicBezTo>
                    <a:cubicBezTo>
                      <a:pt x="202" y="207"/>
                      <a:pt x="200" y="206"/>
                      <a:pt x="200" y="205"/>
                    </a:cubicBezTo>
                    <a:cubicBezTo>
                      <a:pt x="204" y="205"/>
                      <a:pt x="205" y="201"/>
                      <a:pt x="205" y="197"/>
                    </a:cubicBezTo>
                    <a:cubicBezTo>
                      <a:pt x="205" y="193"/>
                      <a:pt x="203" y="192"/>
                      <a:pt x="202" y="189"/>
                    </a:cubicBezTo>
                    <a:cubicBezTo>
                      <a:pt x="202" y="189"/>
                      <a:pt x="195" y="182"/>
                      <a:pt x="194" y="181"/>
                    </a:cubicBezTo>
                    <a:cubicBezTo>
                      <a:pt x="193" y="181"/>
                      <a:pt x="189" y="179"/>
                      <a:pt x="189" y="178"/>
                    </a:cubicBezTo>
                    <a:cubicBezTo>
                      <a:pt x="180" y="176"/>
                      <a:pt x="178" y="173"/>
                      <a:pt x="173" y="168"/>
                    </a:cubicBezTo>
                    <a:cubicBezTo>
                      <a:pt x="171" y="166"/>
                      <a:pt x="167" y="165"/>
                      <a:pt x="166" y="163"/>
                    </a:cubicBezTo>
                    <a:cubicBezTo>
                      <a:pt x="161" y="156"/>
                      <a:pt x="159" y="145"/>
                      <a:pt x="149" y="145"/>
                    </a:cubicBezTo>
                    <a:cubicBezTo>
                      <a:pt x="143" y="145"/>
                      <a:pt x="143" y="148"/>
                      <a:pt x="141" y="149"/>
                    </a:cubicBezTo>
                    <a:cubicBezTo>
                      <a:pt x="135" y="152"/>
                      <a:pt x="131" y="157"/>
                      <a:pt x="125" y="157"/>
                    </a:cubicBezTo>
                    <a:cubicBezTo>
                      <a:pt x="119" y="157"/>
                      <a:pt x="115" y="154"/>
                      <a:pt x="109" y="154"/>
                    </a:cubicBezTo>
                    <a:cubicBezTo>
                      <a:pt x="105" y="154"/>
                      <a:pt x="100" y="157"/>
                      <a:pt x="100" y="161"/>
                    </a:cubicBezTo>
                    <a:cubicBezTo>
                      <a:pt x="102" y="168"/>
                      <a:pt x="102" y="168"/>
                      <a:pt x="102" y="168"/>
                    </a:cubicBezTo>
                    <a:cubicBezTo>
                      <a:pt x="100" y="173"/>
                      <a:pt x="94" y="175"/>
                      <a:pt x="88" y="177"/>
                    </a:cubicBezTo>
                    <a:cubicBezTo>
                      <a:pt x="83" y="178"/>
                      <a:pt x="74" y="190"/>
                      <a:pt x="74" y="196"/>
                    </a:cubicBezTo>
                    <a:cubicBezTo>
                      <a:pt x="74" y="198"/>
                      <a:pt x="76" y="199"/>
                      <a:pt x="77" y="200"/>
                    </a:cubicBezTo>
                    <a:cubicBezTo>
                      <a:pt x="73" y="205"/>
                      <a:pt x="72" y="209"/>
                      <a:pt x="66" y="212"/>
                    </a:cubicBezTo>
                    <a:cubicBezTo>
                      <a:pt x="62" y="213"/>
                      <a:pt x="62" y="221"/>
                      <a:pt x="56" y="219"/>
                    </a:cubicBezTo>
                    <a:cubicBezTo>
                      <a:pt x="56" y="219"/>
                      <a:pt x="56" y="219"/>
                      <a:pt x="56" y="219"/>
                    </a:cubicBezTo>
                    <a:cubicBezTo>
                      <a:pt x="53" y="218"/>
                      <a:pt x="48" y="220"/>
                      <a:pt x="47" y="220"/>
                    </a:cubicBezTo>
                    <a:cubicBezTo>
                      <a:pt x="40" y="220"/>
                      <a:pt x="36" y="226"/>
                      <a:pt x="30" y="226"/>
                    </a:cubicBezTo>
                    <a:cubicBezTo>
                      <a:pt x="26" y="226"/>
                      <a:pt x="25" y="215"/>
                      <a:pt x="19" y="215"/>
                    </a:cubicBezTo>
                    <a:cubicBezTo>
                      <a:pt x="14" y="215"/>
                      <a:pt x="11" y="217"/>
                      <a:pt x="6" y="217"/>
                    </a:cubicBezTo>
                    <a:cubicBezTo>
                      <a:pt x="5" y="217"/>
                      <a:pt x="4" y="215"/>
                      <a:pt x="4" y="215"/>
                    </a:cubicBezTo>
                    <a:cubicBezTo>
                      <a:pt x="4" y="209"/>
                      <a:pt x="4" y="207"/>
                      <a:pt x="4" y="203"/>
                    </a:cubicBezTo>
                    <a:cubicBezTo>
                      <a:pt x="2" y="203"/>
                      <a:pt x="0" y="201"/>
                      <a:pt x="0" y="199"/>
                    </a:cubicBezTo>
                    <a:cubicBezTo>
                      <a:pt x="0" y="195"/>
                      <a:pt x="3" y="195"/>
                      <a:pt x="3" y="193"/>
                    </a:cubicBezTo>
                    <a:cubicBezTo>
                      <a:pt x="3" y="185"/>
                      <a:pt x="5" y="178"/>
                      <a:pt x="5" y="170"/>
                    </a:cubicBezTo>
                    <a:cubicBezTo>
                      <a:pt x="5" y="166"/>
                      <a:pt x="2" y="162"/>
                      <a:pt x="2" y="160"/>
                    </a:cubicBezTo>
                    <a:cubicBezTo>
                      <a:pt x="2" y="158"/>
                      <a:pt x="12" y="152"/>
                      <a:pt x="14" y="152"/>
                    </a:cubicBezTo>
                    <a:cubicBezTo>
                      <a:pt x="15" y="152"/>
                      <a:pt x="16" y="153"/>
                      <a:pt x="18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2" y="154"/>
                      <a:pt x="34" y="154"/>
                      <a:pt x="36" y="155"/>
                    </a:cubicBezTo>
                    <a:cubicBezTo>
                      <a:pt x="50" y="155"/>
                      <a:pt x="50" y="155"/>
                      <a:pt x="50" y="155"/>
                    </a:cubicBezTo>
                    <a:cubicBezTo>
                      <a:pt x="53" y="154"/>
                      <a:pt x="55" y="156"/>
                      <a:pt x="58" y="156"/>
                    </a:cubicBezTo>
                    <a:cubicBezTo>
                      <a:pt x="60" y="156"/>
                      <a:pt x="64" y="154"/>
                      <a:pt x="65" y="154"/>
                    </a:cubicBezTo>
                    <a:cubicBezTo>
                      <a:pt x="65" y="149"/>
                      <a:pt x="68" y="147"/>
                      <a:pt x="68" y="141"/>
                    </a:cubicBezTo>
                    <a:cubicBezTo>
                      <a:pt x="68" y="140"/>
                      <a:pt x="68" y="135"/>
                      <a:pt x="68" y="134"/>
                    </a:cubicBezTo>
                    <a:cubicBezTo>
                      <a:pt x="68" y="134"/>
                      <a:pt x="68" y="134"/>
                      <a:pt x="68" y="134"/>
                    </a:cubicBezTo>
                    <a:cubicBezTo>
                      <a:pt x="68" y="133"/>
                      <a:pt x="69" y="131"/>
                      <a:pt x="69" y="130"/>
                    </a:cubicBezTo>
                    <a:cubicBezTo>
                      <a:pt x="69" y="127"/>
                      <a:pt x="67" y="128"/>
                      <a:pt x="67" y="125"/>
                    </a:cubicBezTo>
                    <a:cubicBezTo>
                      <a:pt x="61" y="125"/>
                      <a:pt x="60" y="120"/>
                      <a:pt x="60" y="116"/>
                    </a:cubicBezTo>
                    <a:cubicBezTo>
                      <a:pt x="58" y="115"/>
                      <a:pt x="58" y="114"/>
                      <a:pt x="56" y="114"/>
                    </a:cubicBezTo>
                    <a:cubicBezTo>
                      <a:pt x="52" y="112"/>
                      <a:pt x="39" y="110"/>
                      <a:pt x="39" y="106"/>
                    </a:cubicBezTo>
                    <a:cubicBezTo>
                      <a:pt x="39" y="106"/>
                      <a:pt x="39" y="105"/>
                      <a:pt x="39" y="104"/>
                    </a:cubicBezTo>
                    <a:cubicBezTo>
                      <a:pt x="39" y="102"/>
                      <a:pt x="47" y="100"/>
                      <a:pt x="50" y="99"/>
                    </a:cubicBezTo>
                    <a:cubicBezTo>
                      <a:pt x="50" y="101"/>
                      <a:pt x="55" y="102"/>
                      <a:pt x="57" y="102"/>
                    </a:cubicBezTo>
                    <a:cubicBezTo>
                      <a:pt x="60" y="102"/>
                      <a:pt x="63" y="101"/>
                      <a:pt x="64" y="101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2" y="98"/>
                      <a:pt x="63" y="94"/>
                      <a:pt x="62" y="93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8" y="93"/>
                      <a:pt x="70" y="94"/>
                      <a:pt x="74" y="94"/>
                    </a:cubicBezTo>
                    <a:cubicBezTo>
                      <a:pt x="76" y="94"/>
                      <a:pt x="78" y="92"/>
                      <a:pt x="79" y="90"/>
                    </a:cubicBezTo>
                    <a:cubicBezTo>
                      <a:pt x="87" y="90"/>
                      <a:pt x="90" y="84"/>
                      <a:pt x="91" y="77"/>
                    </a:cubicBezTo>
                    <a:cubicBezTo>
                      <a:pt x="93" y="77"/>
                      <a:pt x="94" y="77"/>
                      <a:pt x="95" y="76"/>
                    </a:cubicBezTo>
                    <a:cubicBezTo>
                      <a:pt x="97" y="76"/>
                      <a:pt x="109" y="71"/>
                      <a:pt x="110" y="70"/>
                    </a:cubicBezTo>
                    <a:cubicBezTo>
                      <a:pt x="112" y="68"/>
                      <a:pt x="111" y="64"/>
                      <a:pt x="111" y="61"/>
                    </a:cubicBezTo>
                    <a:cubicBezTo>
                      <a:pt x="111" y="60"/>
                      <a:pt x="114" y="58"/>
                      <a:pt x="114" y="58"/>
                    </a:cubicBezTo>
                    <a:cubicBezTo>
                      <a:pt x="118" y="54"/>
                      <a:pt x="122" y="49"/>
                      <a:pt x="129" y="49"/>
                    </a:cubicBezTo>
                    <a:cubicBezTo>
                      <a:pt x="132" y="49"/>
                      <a:pt x="131" y="50"/>
                      <a:pt x="133" y="49"/>
                    </a:cubicBezTo>
                    <a:cubicBezTo>
                      <a:pt x="134" y="50"/>
                      <a:pt x="134" y="48"/>
                      <a:pt x="135" y="47"/>
                    </a:cubicBezTo>
                    <a:cubicBezTo>
                      <a:pt x="137" y="45"/>
                      <a:pt x="140" y="47"/>
                      <a:pt x="142" y="47"/>
                    </a:cubicBezTo>
                    <a:cubicBezTo>
                      <a:pt x="144" y="47"/>
                      <a:pt x="149" y="44"/>
                      <a:pt x="149" y="42"/>
                    </a:cubicBezTo>
                    <a:cubicBezTo>
                      <a:pt x="149" y="40"/>
                      <a:pt x="147" y="35"/>
                      <a:pt x="147" y="35"/>
                    </a:cubicBezTo>
                    <a:cubicBezTo>
                      <a:pt x="145" y="27"/>
                      <a:pt x="141" y="25"/>
                      <a:pt x="141" y="18"/>
                    </a:cubicBezTo>
                    <a:cubicBezTo>
                      <a:pt x="141" y="6"/>
                      <a:pt x="152" y="5"/>
                      <a:pt x="159" y="0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8" y="6"/>
                      <a:pt x="157" y="8"/>
                      <a:pt x="157" y="11"/>
                    </a:cubicBezTo>
                    <a:cubicBezTo>
                      <a:pt x="157" y="13"/>
                      <a:pt x="161" y="14"/>
                      <a:pt x="163" y="14"/>
                    </a:cubicBezTo>
                    <a:cubicBezTo>
                      <a:pt x="163" y="15"/>
                      <a:pt x="163" y="15"/>
                      <a:pt x="163" y="16"/>
                    </a:cubicBezTo>
                    <a:cubicBezTo>
                      <a:pt x="163" y="17"/>
                      <a:pt x="160" y="18"/>
                      <a:pt x="159" y="19"/>
                    </a:cubicBezTo>
                    <a:cubicBezTo>
                      <a:pt x="157" y="22"/>
                      <a:pt x="153" y="24"/>
                      <a:pt x="153" y="30"/>
                    </a:cubicBezTo>
                    <a:cubicBezTo>
                      <a:pt x="153" y="32"/>
                      <a:pt x="155" y="34"/>
                      <a:pt x="156" y="35"/>
                    </a:cubicBezTo>
                    <a:cubicBezTo>
                      <a:pt x="156" y="36"/>
                      <a:pt x="157" y="37"/>
                      <a:pt x="156" y="38"/>
                    </a:cubicBezTo>
                    <a:cubicBezTo>
                      <a:pt x="159" y="38"/>
                      <a:pt x="161" y="39"/>
                      <a:pt x="163" y="39"/>
                    </a:cubicBezTo>
                    <a:cubicBezTo>
                      <a:pt x="164" y="40"/>
                      <a:pt x="164" y="42"/>
                      <a:pt x="165" y="42"/>
                    </a:cubicBezTo>
                    <a:cubicBezTo>
                      <a:pt x="173" y="42"/>
                      <a:pt x="178" y="36"/>
                      <a:pt x="185" y="37"/>
                    </a:cubicBezTo>
                    <a:cubicBezTo>
                      <a:pt x="185" y="38"/>
                      <a:pt x="183" y="39"/>
                      <a:pt x="183" y="40"/>
                    </a:cubicBezTo>
                    <a:cubicBezTo>
                      <a:pt x="183" y="40"/>
                      <a:pt x="188" y="44"/>
                      <a:pt x="188" y="44"/>
                    </a:cubicBezTo>
                    <a:cubicBezTo>
                      <a:pt x="191" y="44"/>
                      <a:pt x="192" y="42"/>
                      <a:pt x="193" y="41"/>
                    </a:cubicBezTo>
                    <a:cubicBezTo>
                      <a:pt x="198" y="39"/>
                      <a:pt x="202" y="40"/>
                      <a:pt x="206" y="38"/>
                    </a:cubicBezTo>
                    <a:cubicBezTo>
                      <a:pt x="209" y="37"/>
                      <a:pt x="213" y="32"/>
                      <a:pt x="217" y="32"/>
                    </a:cubicBezTo>
                    <a:cubicBezTo>
                      <a:pt x="220" y="32"/>
                      <a:pt x="224" y="33"/>
                      <a:pt x="226" y="34"/>
                    </a:cubicBezTo>
                    <a:cubicBezTo>
                      <a:pt x="226" y="35"/>
                      <a:pt x="225" y="36"/>
                      <a:pt x="225" y="37"/>
                    </a:cubicBezTo>
                    <a:cubicBezTo>
                      <a:pt x="233" y="37"/>
                      <a:pt x="240" y="35"/>
                      <a:pt x="246" y="35"/>
                    </a:cubicBezTo>
                    <a:cubicBezTo>
                      <a:pt x="251" y="35"/>
                      <a:pt x="255" y="35"/>
                      <a:pt x="260" y="35"/>
                    </a:cubicBezTo>
                    <a:cubicBezTo>
                      <a:pt x="266" y="35"/>
                      <a:pt x="269" y="46"/>
                      <a:pt x="269" y="52"/>
                    </a:cubicBezTo>
                    <a:cubicBezTo>
                      <a:pt x="269" y="56"/>
                      <a:pt x="265" y="58"/>
                      <a:pt x="265" y="61"/>
                    </a:cubicBezTo>
                    <a:cubicBezTo>
                      <a:pt x="265" y="67"/>
                      <a:pt x="271" y="71"/>
                      <a:pt x="271" y="77"/>
                    </a:cubicBezTo>
                    <a:cubicBezTo>
                      <a:pt x="271" y="80"/>
                      <a:pt x="265" y="81"/>
                      <a:pt x="264" y="83"/>
                    </a:cubicBezTo>
                    <a:cubicBezTo>
                      <a:pt x="261" y="88"/>
                      <a:pt x="260" y="93"/>
                      <a:pt x="260" y="100"/>
                    </a:cubicBezTo>
                    <a:cubicBezTo>
                      <a:pt x="260" y="108"/>
                      <a:pt x="265" y="106"/>
                      <a:pt x="272" y="106"/>
                    </a:cubicBezTo>
                    <a:cubicBezTo>
                      <a:pt x="281" y="106"/>
                      <a:pt x="285" y="102"/>
                      <a:pt x="292" y="102"/>
                    </a:cubicBezTo>
                    <a:cubicBezTo>
                      <a:pt x="300" y="102"/>
                      <a:pt x="298" y="117"/>
                      <a:pt x="306" y="117"/>
                    </a:cubicBezTo>
                    <a:cubicBezTo>
                      <a:pt x="306" y="129"/>
                      <a:pt x="306" y="129"/>
                      <a:pt x="306" y="129"/>
                    </a:cubicBezTo>
                    <a:cubicBezTo>
                      <a:pt x="306" y="130"/>
                      <a:pt x="306" y="130"/>
                      <a:pt x="307" y="131"/>
                    </a:cubicBezTo>
                    <a:cubicBezTo>
                      <a:pt x="308" y="133"/>
                      <a:pt x="308" y="133"/>
                      <a:pt x="308" y="133"/>
                    </a:cubicBezTo>
                    <a:cubicBezTo>
                      <a:pt x="310" y="133"/>
                      <a:pt x="313" y="131"/>
                      <a:pt x="315" y="131"/>
                    </a:cubicBezTo>
                    <a:cubicBezTo>
                      <a:pt x="316" y="132"/>
                      <a:pt x="315" y="134"/>
                      <a:pt x="316" y="135"/>
                    </a:cubicBezTo>
                    <a:cubicBezTo>
                      <a:pt x="313" y="136"/>
                      <a:pt x="310" y="137"/>
                      <a:pt x="310" y="1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62"/>
              <p:cNvSpPr/>
              <p:nvPr/>
            </p:nvSpPr>
            <p:spPr bwMode="auto">
              <a:xfrm>
                <a:off x="4485541" y="1352012"/>
                <a:ext cx="521704" cy="506834"/>
              </a:xfrm>
              <a:custGeom>
                <a:avLst/>
                <a:gdLst>
                  <a:gd name="T0" fmla="*/ 43 w 213"/>
                  <a:gd name="T1" fmla="*/ 154 h 207"/>
                  <a:gd name="T2" fmla="*/ 3 w 213"/>
                  <a:gd name="T3" fmla="*/ 165 h 207"/>
                  <a:gd name="T4" fmla="*/ 8 w 213"/>
                  <a:gd name="T5" fmla="*/ 157 h 207"/>
                  <a:gd name="T6" fmla="*/ 5 w 213"/>
                  <a:gd name="T7" fmla="*/ 151 h 207"/>
                  <a:gd name="T8" fmla="*/ 6 w 213"/>
                  <a:gd name="T9" fmla="*/ 124 h 207"/>
                  <a:gd name="T10" fmla="*/ 36 w 213"/>
                  <a:gd name="T11" fmla="*/ 106 h 207"/>
                  <a:gd name="T12" fmla="*/ 55 w 213"/>
                  <a:gd name="T13" fmla="*/ 84 h 207"/>
                  <a:gd name="T14" fmla="*/ 63 w 213"/>
                  <a:gd name="T15" fmla="*/ 66 h 207"/>
                  <a:gd name="T16" fmla="*/ 92 w 213"/>
                  <a:gd name="T17" fmla="*/ 36 h 207"/>
                  <a:gd name="T18" fmla="*/ 81 w 213"/>
                  <a:gd name="T19" fmla="*/ 37 h 207"/>
                  <a:gd name="T20" fmla="*/ 81 w 213"/>
                  <a:gd name="T21" fmla="*/ 32 h 207"/>
                  <a:gd name="T22" fmla="*/ 86 w 213"/>
                  <a:gd name="T23" fmla="*/ 29 h 207"/>
                  <a:gd name="T24" fmla="*/ 96 w 213"/>
                  <a:gd name="T25" fmla="*/ 37 h 207"/>
                  <a:gd name="T26" fmla="*/ 97 w 213"/>
                  <a:gd name="T27" fmla="*/ 29 h 207"/>
                  <a:gd name="T28" fmla="*/ 109 w 213"/>
                  <a:gd name="T29" fmla="*/ 24 h 207"/>
                  <a:gd name="T30" fmla="*/ 119 w 213"/>
                  <a:gd name="T31" fmla="*/ 18 h 207"/>
                  <a:gd name="T32" fmla="*/ 130 w 213"/>
                  <a:gd name="T33" fmla="*/ 14 h 207"/>
                  <a:gd name="T34" fmla="*/ 143 w 213"/>
                  <a:gd name="T35" fmla="*/ 11 h 207"/>
                  <a:gd name="T36" fmla="*/ 145 w 213"/>
                  <a:gd name="T37" fmla="*/ 3 h 207"/>
                  <a:gd name="T38" fmla="*/ 166 w 213"/>
                  <a:gd name="T39" fmla="*/ 4 h 207"/>
                  <a:gd name="T40" fmla="*/ 173 w 213"/>
                  <a:gd name="T41" fmla="*/ 5 h 207"/>
                  <a:gd name="T42" fmla="*/ 185 w 213"/>
                  <a:gd name="T43" fmla="*/ 2 h 207"/>
                  <a:gd name="T44" fmla="*/ 192 w 213"/>
                  <a:gd name="T45" fmla="*/ 4 h 207"/>
                  <a:gd name="T46" fmla="*/ 191 w 213"/>
                  <a:gd name="T47" fmla="*/ 16 h 207"/>
                  <a:gd name="T48" fmla="*/ 205 w 213"/>
                  <a:gd name="T49" fmla="*/ 21 h 207"/>
                  <a:gd name="T50" fmla="*/ 201 w 213"/>
                  <a:gd name="T51" fmla="*/ 47 h 207"/>
                  <a:gd name="T52" fmla="*/ 201 w 213"/>
                  <a:gd name="T53" fmla="*/ 73 h 207"/>
                  <a:gd name="T54" fmla="*/ 207 w 213"/>
                  <a:gd name="T55" fmla="*/ 96 h 207"/>
                  <a:gd name="T56" fmla="*/ 213 w 213"/>
                  <a:gd name="T57" fmla="*/ 112 h 207"/>
                  <a:gd name="T58" fmla="*/ 166 w 213"/>
                  <a:gd name="T59" fmla="*/ 146 h 207"/>
                  <a:gd name="T60" fmla="*/ 142 w 213"/>
                  <a:gd name="T61" fmla="*/ 147 h 207"/>
                  <a:gd name="T62" fmla="*/ 134 w 213"/>
                  <a:gd name="T63" fmla="*/ 130 h 207"/>
                  <a:gd name="T64" fmla="*/ 128 w 213"/>
                  <a:gd name="T65" fmla="*/ 114 h 207"/>
                  <a:gd name="T66" fmla="*/ 165 w 213"/>
                  <a:gd name="T67" fmla="*/ 85 h 207"/>
                  <a:gd name="T68" fmla="*/ 131 w 213"/>
                  <a:gd name="T69" fmla="*/ 88 h 207"/>
                  <a:gd name="T70" fmla="*/ 112 w 213"/>
                  <a:gd name="T71" fmla="*/ 110 h 207"/>
                  <a:gd name="T72" fmla="*/ 95 w 213"/>
                  <a:gd name="T73" fmla="*/ 131 h 207"/>
                  <a:gd name="T74" fmla="*/ 98 w 213"/>
                  <a:gd name="T75" fmla="*/ 142 h 207"/>
                  <a:gd name="T76" fmla="*/ 99 w 213"/>
                  <a:gd name="T77" fmla="*/ 165 h 207"/>
                  <a:gd name="T78" fmla="*/ 95 w 213"/>
                  <a:gd name="T79" fmla="*/ 184 h 207"/>
                  <a:gd name="T80" fmla="*/ 79 w 213"/>
                  <a:gd name="T81" fmla="*/ 198 h 207"/>
                  <a:gd name="T82" fmla="*/ 59 w 213"/>
                  <a:gd name="T83" fmla="*/ 193 h 207"/>
                  <a:gd name="T84" fmla="*/ 53 w 213"/>
                  <a:gd name="T85" fmla="*/ 175 h 207"/>
                  <a:gd name="T86" fmla="*/ 49 w 213"/>
                  <a:gd name="T87" fmla="*/ 16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3" h="207">
                    <a:moveTo>
                      <a:pt x="49" y="161"/>
                    </a:moveTo>
                    <a:cubicBezTo>
                      <a:pt x="46" y="159"/>
                      <a:pt x="45" y="157"/>
                      <a:pt x="43" y="154"/>
                    </a:cubicBezTo>
                    <a:cubicBezTo>
                      <a:pt x="37" y="162"/>
                      <a:pt x="28" y="173"/>
                      <a:pt x="16" y="173"/>
                    </a:cubicBezTo>
                    <a:cubicBezTo>
                      <a:pt x="14" y="173"/>
                      <a:pt x="3" y="166"/>
                      <a:pt x="3" y="165"/>
                    </a:cubicBezTo>
                    <a:cubicBezTo>
                      <a:pt x="3" y="163"/>
                      <a:pt x="7" y="162"/>
                      <a:pt x="8" y="161"/>
                    </a:cubicBezTo>
                    <a:cubicBezTo>
                      <a:pt x="8" y="157"/>
                      <a:pt x="8" y="157"/>
                      <a:pt x="8" y="157"/>
                    </a:cubicBezTo>
                    <a:cubicBezTo>
                      <a:pt x="4" y="157"/>
                      <a:pt x="4" y="157"/>
                      <a:pt x="0" y="158"/>
                    </a:cubicBezTo>
                    <a:cubicBezTo>
                      <a:pt x="0" y="156"/>
                      <a:pt x="3" y="153"/>
                      <a:pt x="5" y="151"/>
                    </a:cubicBezTo>
                    <a:cubicBezTo>
                      <a:pt x="1" y="146"/>
                      <a:pt x="0" y="138"/>
                      <a:pt x="0" y="130"/>
                    </a:cubicBezTo>
                    <a:cubicBezTo>
                      <a:pt x="0" y="126"/>
                      <a:pt x="5" y="126"/>
                      <a:pt x="6" y="124"/>
                    </a:cubicBezTo>
                    <a:cubicBezTo>
                      <a:pt x="10" y="119"/>
                      <a:pt x="13" y="115"/>
                      <a:pt x="19" y="114"/>
                    </a:cubicBezTo>
                    <a:cubicBezTo>
                      <a:pt x="24" y="112"/>
                      <a:pt x="26" y="105"/>
                      <a:pt x="36" y="106"/>
                    </a:cubicBezTo>
                    <a:cubicBezTo>
                      <a:pt x="33" y="106"/>
                      <a:pt x="32" y="105"/>
                      <a:pt x="29" y="104"/>
                    </a:cubicBezTo>
                    <a:cubicBezTo>
                      <a:pt x="42" y="101"/>
                      <a:pt x="46" y="91"/>
                      <a:pt x="55" y="84"/>
                    </a:cubicBezTo>
                    <a:cubicBezTo>
                      <a:pt x="59" y="82"/>
                      <a:pt x="58" y="73"/>
                      <a:pt x="60" y="73"/>
                    </a:cubicBezTo>
                    <a:cubicBezTo>
                      <a:pt x="60" y="73"/>
                      <a:pt x="63" y="67"/>
                      <a:pt x="63" y="66"/>
                    </a:cubicBezTo>
                    <a:cubicBezTo>
                      <a:pt x="67" y="61"/>
                      <a:pt x="71" y="57"/>
                      <a:pt x="77" y="54"/>
                    </a:cubicBezTo>
                    <a:cubicBezTo>
                      <a:pt x="83" y="52"/>
                      <a:pt x="91" y="42"/>
                      <a:pt x="92" y="36"/>
                    </a:cubicBezTo>
                    <a:cubicBezTo>
                      <a:pt x="85" y="38"/>
                      <a:pt x="82" y="41"/>
                      <a:pt x="75" y="41"/>
                    </a:cubicBezTo>
                    <a:cubicBezTo>
                      <a:pt x="77" y="39"/>
                      <a:pt x="80" y="38"/>
                      <a:pt x="81" y="37"/>
                    </a:cubicBezTo>
                    <a:cubicBezTo>
                      <a:pt x="79" y="37"/>
                      <a:pt x="77" y="36"/>
                      <a:pt x="77" y="36"/>
                    </a:cubicBezTo>
                    <a:cubicBezTo>
                      <a:pt x="77" y="34"/>
                      <a:pt x="79" y="32"/>
                      <a:pt x="81" y="32"/>
                    </a:cubicBezTo>
                    <a:cubicBezTo>
                      <a:pt x="82" y="32"/>
                      <a:pt x="82" y="33"/>
                      <a:pt x="83" y="33"/>
                    </a:cubicBezTo>
                    <a:cubicBezTo>
                      <a:pt x="84" y="31"/>
                      <a:pt x="85" y="30"/>
                      <a:pt x="86" y="29"/>
                    </a:cubicBezTo>
                    <a:cubicBezTo>
                      <a:pt x="87" y="31"/>
                      <a:pt x="88" y="32"/>
                      <a:pt x="87" y="34"/>
                    </a:cubicBezTo>
                    <a:cubicBezTo>
                      <a:pt x="91" y="34"/>
                      <a:pt x="92" y="37"/>
                      <a:pt x="96" y="37"/>
                    </a:cubicBezTo>
                    <a:cubicBezTo>
                      <a:pt x="98" y="37"/>
                      <a:pt x="101" y="30"/>
                      <a:pt x="101" y="30"/>
                    </a:cubicBezTo>
                    <a:cubicBezTo>
                      <a:pt x="99" y="29"/>
                      <a:pt x="99" y="29"/>
                      <a:pt x="97" y="29"/>
                    </a:cubicBezTo>
                    <a:cubicBezTo>
                      <a:pt x="98" y="27"/>
                      <a:pt x="100" y="25"/>
                      <a:pt x="103" y="25"/>
                    </a:cubicBezTo>
                    <a:cubicBezTo>
                      <a:pt x="105" y="25"/>
                      <a:pt x="107" y="25"/>
                      <a:pt x="109" y="24"/>
                    </a:cubicBezTo>
                    <a:cubicBezTo>
                      <a:pt x="108" y="23"/>
                      <a:pt x="108" y="23"/>
                      <a:pt x="107" y="22"/>
                    </a:cubicBezTo>
                    <a:cubicBezTo>
                      <a:pt x="110" y="19"/>
                      <a:pt x="115" y="19"/>
                      <a:pt x="119" y="18"/>
                    </a:cubicBezTo>
                    <a:cubicBezTo>
                      <a:pt x="119" y="22"/>
                      <a:pt x="119" y="22"/>
                      <a:pt x="119" y="22"/>
                    </a:cubicBezTo>
                    <a:cubicBezTo>
                      <a:pt x="123" y="21"/>
                      <a:pt x="124" y="14"/>
                      <a:pt x="130" y="14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12"/>
                      <a:pt x="138" y="14"/>
                      <a:pt x="143" y="11"/>
                    </a:cubicBezTo>
                    <a:cubicBezTo>
                      <a:pt x="141" y="10"/>
                      <a:pt x="139" y="9"/>
                      <a:pt x="139" y="7"/>
                    </a:cubicBezTo>
                    <a:cubicBezTo>
                      <a:pt x="139" y="6"/>
                      <a:pt x="144" y="5"/>
                      <a:pt x="145" y="3"/>
                    </a:cubicBezTo>
                    <a:cubicBezTo>
                      <a:pt x="147" y="5"/>
                      <a:pt x="149" y="7"/>
                      <a:pt x="151" y="7"/>
                    </a:cubicBezTo>
                    <a:cubicBezTo>
                      <a:pt x="156" y="7"/>
                      <a:pt x="166" y="0"/>
                      <a:pt x="166" y="4"/>
                    </a:cubicBezTo>
                    <a:cubicBezTo>
                      <a:pt x="166" y="8"/>
                      <a:pt x="162" y="9"/>
                      <a:pt x="160" y="13"/>
                    </a:cubicBezTo>
                    <a:cubicBezTo>
                      <a:pt x="166" y="14"/>
                      <a:pt x="168" y="7"/>
                      <a:pt x="173" y="5"/>
                    </a:cubicBezTo>
                    <a:cubicBezTo>
                      <a:pt x="174" y="7"/>
                      <a:pt x="174" y="8"/>
                      <a:pt x="174" y="10"/>
                    </a:cubicBezTo>
                    <a:cubicBezTo>
                      <a:pt x="178" y="6"/>
                      <a:pt x="180" y="5"/>
                      <a:pt x="185" y="2"/>
                    </a:cubicBezTo>
                    <a:cubicBezTo>
                      <a:pt x="185" y="5"/>
                      <a:pt x="185" y="8"/>
                      <a:pt x="188" y="8"/>
                    </a:cubicBezTo>
                    <a:cubicBezTo>
                      <a:pt x="189" y="6"/>
                      <a:pt x="190" y="4"/>
                      <a:pt x="192" y="4"/>
                    </a:cubicBezTo>
                    <a:cubicBezTo>
                      <a:pt x="194" y="4"/>
                      <a:pt x="200" y="7"/>
                      <a:pt x="202" y="9"/>
                    </a:cubicBezTo>
                    <a:cubicBezTo>
                      <a:pt x="200" y="16"/>
                      <a:pt x="197" y="13"/>
                      <a:pt x="191" y="16"/>
                    </a:cubicBezTo>
                    <a:cubicBezTo>
                      <a:pt x="194" y="18"/>
                      <a:pt x="196" y="18"/>
                      <a:pt x="196" y="20"/>
                    </a:cubicBezTo>
                    <a:cubicBezTo>
                      <a:pt x="198" y="20"/>
                      <a:pt x="204" y="21"/>
                      <a:pt x="205" y="21"/>
                    </a:cubicBezTo>
                    <a:cubicBezTo>
                      <a:pt x="201" y="24"/>
                      <a:pt x="191" y="29"/>
                      <a:pt x="191" y="36"/>
                    </a:cubicBezTo>
                    <a:cubicBezTo>
                      <a:pt x="191" y="41"/>
                      <a:pt x="201" y="41"/>
                      <a:pt x="201" y="47"/>
                    </a:cubicBezTo>
                    <a:cubicBezTo>
                      <a:pt x="201" y="52"/>
                      <a:pt x="196" y="54"/>
                      <a:pt x="196" y="59"/>
                    </a:cubicBezTo>
                    <a:cubicBezTo>
                      <a:pt x="196" y="65"/>
                      <a:pt x="201" y="68"/>
                      <a:pt x="201" y="73"/>
                    </a:cubicBezTo>
                    <a:cubicBezTo>
                      <a:pt x="201" y="77"/>
                      <a:pt x="199" y="79"/>
                      <a:pt x="199" y="82"/>
                    </a:cubicBezTo>
                    <a:cubicBezTo>
                      <a:pt x="199" y="88"/>
                      <a:pt x="207" y="90"/>
                      <a:pt x="207" y="96"/>
                    </a:cubicBezTo>
                    <a:cubicBezTo>
                      <a:pt x="207" y="98"/>
                      <a:pt x="205" y="100"/>
                      <a:pt x="204" y="100"/>
                    </a:cubicBezTo>
                    <a:cubicBezTo>
                      <a:pt x="206" y="105"/>
                      <a:pt x="213" y="106"/>
                      <a:pt x="213" y="112"/>
                    </a:cubicBezTo>
                    <a:cubicBezTo>
                      <a:pt x="213" y="122"/>
                      <a:pt x="193" y="132"/>
                      <a:pt x="187" y="140"/>
                    </a:cubicBezTo>
                    <a:cubicBezTo>
                      <a:pt x="184" y="146"/>
                      <a:pt x="171" y="147"/>
                      <a:pt x="166" y="146"/>
                    </a:cubicBezTo>
                    <a:cubicBezTo>
                      <a:pt x="160" y="148"/>
                      <a:pt x="153" y="150"/>
                      <a:pt x="148" y="150"/>
                    </a:cubicBezTo>
                    <a:cubicBezTo>
                      <a:pt x="145" y="150"/>
                      <a:pt x="142" y="150"/>
                      <a:pt x="142" y="147"/>
                    </a:cubicBezTo>
                    <a:cubicBezTo>
                      <a:pt x="136" y="147"/>
                      <a:pt x="130" y="143"/>
                      <a:pt x="130" y="137"/>
                    </a:cubicBezTo>
                    <a:cubicBezTo>
                      <a:pt x="130" y="134"/>
                      <a:pt x="133" y="132"/>
                      <a:pt x="134" y="130"/>
                    </a:cubicBezTo>
                    <a:cubicBezTo>
                      <a:pt x="131" y="129"/>
                      <a:pt x="128" y="123"/>
                      <a:pt x="128" y="119"/>
                    </a:cubicBezTo>
                    <a:cubicBezTo>
                      <a:pt x="128" y="117"/>
                      <a:pt x="129" y="116"/>
                      <a:pt x="128" y="114"/>
                    </a:cubicBezTo>
                    <a:cubicBezTo>
                      <a:pt x="140" y="114"/>
                      <a:pt x="147" y="98"/>
                      <a:pt x="154" y="94"/>
                    </a:cubicBezTo>
                    <a:cubicBezTo>
                      <a:pt x="158" y="91"/>
                      <a:pt x="165" y="90"/>
                      <a:pt x="165" y="85"/>
                    </a:cubicBezTo>
                    <a:cubicBezTo>
                      <a:pt x="165" y="78"/>
                      <a:pt x="156" y="76"/>
                      <a:pt x="148" y="76"/>
                    </a:cubicBezTo>
                    <a:cubicBezTo>
                      <a:pt x="139" y="76"/>
                      <a:pt x="131" y="80"/>
                      <a:pt x="131" y="88"/>
                    </a:cubicBezTo>
                    <a:cubicBezTo>
                      <a:pt x="131" y="91"/>
                      <a:pt x="132" y="93"/>
                      <a:pt x="131" y="94"/>
                    </a:cubicBezTo>
                    <a:cubicBezTo>
                      <a:pt x="131" y="101"/>
                      <a:pt x="118" y="107"/>
                      <a:pt x="112" y="110"/>
                    </a:cubicBezTo>
                    <a:cubicBezTo>
                      <a:pt x="107" y="113"/>
                      <a:pt x="102" y="114"/>
                      <a:pt x="99" y="119"/>
                    </a:cubicBezTo>
                    <a:cubicBezTo>
                      <a:pt x="97" y="123"/>
                      <a:pt x="100" y="129"/>
                      <a:pt x="95" y="131"/>
                    </a:cubicBezTo>
                    <a:cubicBezTo>
                      <a:pt x="95" y="137"/>
                      <a:pt x="95" y="137"/>
                      <a:pt x="95" y="137"/>
                    </a:cubicBezTo>
                    <a:cubicBezTo>
                      <a:pt x="97" y="138"/>
                      <a:pt x="98" y="140"/>
                      <a:pt x="98" y="142"/>
                    </a:cubicBezTo>
                    <a:cubicBezTo>
                      <a:pt x="103" y="143"/>
                      <a:pt x="110" y="148"/>
                      <a:pt x="110" y="153"/>
                    </a:cubicBezTo>
                    <a:cubicBezTo>
                      <a:pt x="110" y="158"/>
                      <a:pt x="102" y="165"/>
                      <a:pt x="99" y="165"/>
                    </a:cubicBezTo>
                    <a:cubicBezTo>
                      <a:pt x="93" y="165"/>
                      <a:pt x="91" y="173"/>
                      <a:pt x="91" y="179"/>
                    </a:cubicBezTo>
                    <a:cubicBezTo>
                      <a:pt x="91" y="183"/>
                      <a:pt x="94" y="184"/>
                      <a:pt x="95" y="184"/>
                    </a:cubicBezTo>
                    <a:cubicBezTo>
                      <a:pt x="94" y="192"/>
                      <a:pt x="88" y="192"/>
                      <a:pt x="87" y="198"/>
                    </a:cubicBezTo>
                    <a:cubicBezTo>
                      <a:pt x="83" y="198"/>
                      <a:pt x="81" y="198"/>
                      <a:pt x="79" y="198"/>
                    </a:cubicBezTo>
                    <a:cubicBezTo>
                      <a:pt x="74" y="198"/>
                      <a:pt x="72" y="207"/>
                      <a:pt x="65" y="207"/>
                    </a:cubicBezTo>
                    <a:cubicBezTo>
                      <a:pt x="63" y="207"/>
                      <a:pt x="59" y="195"/>
                      <a:pt x="59" y="193"/>
                    </a:cubicBezTo>
                    <a:cubicBezTo>
                      <a:pt x="59" y="193"/>
                      <a:pt x="59" y="191"/>
                      <a:pt x="59" y="191"/>
                    </a:cubicBezTo>
                    <a:cubicBezTo>
                      <a:pt x="55" y="186"/>
                      <a:pt x="55" y="182"/>
                      <a:pt x="53" y="175"/>
                    </a:cubicBezTo>
                    <a:cubicBezTo>
                      <a:pt x="52" y="171"/>
                      <a:pt x="47" y="170"/>
                      <a:pt x="47" y="165"/>
                    </a:cubicBezTo>
                    <a:cubicBezTo>
                      <a:pt x="47" y="163"/>
                      <a:pt x="49" y="160"/>
                      <a:pt x="49" y="160"/>
                    </a:cubicBezTo>
                    <a:lnTo>
                      <a:pt x="49" y="1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Freeform 80"/>
              <p:cNvSpPr/>
              <p:nvPr/>
            </p:nvSpPr>
            <p:spPr bwMode="auto">
              <a:xfrm>
                <a:off x="4593352" y="987687"/>
                <a:ext cx="278821" cy="154901"/>
              </a:xfrm>
              <a:custGeom>
                <a:avLst/>
                <a:gdLst>
                  <a:gd name="T0" fmla="*/ 96 w 114"/>
                  <a:gd name="T1" fmla="*/ 51 h 63"/>
                  <a:gd name="T2" fmla="*/ 96 w 114"/>
                  <a:gd name="T3" fmla="*/ 46 h 63"/>
                  <a:gd name="T4" fmla="*/ 83 w 114"/>
                  <a:gd name="T5" fmla="*/ 45 h 63"/>
                  <a:gd name="T6" fmla="*/ 87 w 114"/>
                  <a:gd name="T7" fmla="*/ 37 h 63"/>
                  <a:gd name="T8" fmla="*/ 81 w 114"/>
                  <a:gd name="T9" fmla="*/ 29 h 63"/>
                  <a:gd name="T10" fmla="*/ 85 w 114"/>
                  <a:gd name="T11" fmla="*/ 29 h 63"/>
                  <a:gd name="T12" fmla="*/ 78 w 114"/>
                  <a:gd name="T13" fmla="*/ 24 h 63"/>
                  <a:gd name="T14" fmla="*/ 63 w 114"/>
                  <a:gd name="T15" fmla="*/ 45 h 63"/>
                  <a:gd name="T16" fmla="*/ 58 w 114"/>
                  <a:gd name="T17" fmla="*/ 47 h 63"/>
                  <a:gd name="T18" fmla="*/ 50 w 114"/>
                  <a:gd name="T19" fmla="*/ 63 h 63"/>
                  <a:gd name="T20" fmla="*/ 28 w 114"/>
                  <a:gd name="T21" fmla="*/ 45 h 63"/>
                  <a:gd name="T22" fmla="*/ 38 w 114"/>
                  <a:gd name="T23" fmla="*/ 45 h 63"/>
                  <a:gd name="T24" fmla="*/ 48 w 114"/>
                  <a:gd name="T25" fmla="*/ 43 h 63"/>
                  <a:gd name="T26" fmla="*/ 35 w 114"/>
                  <a:gd name="T27" fmla="*/ 41 h 63"/>
                  <a:gd name="T28" fmla="*/ 24 w 114"/>
                  <a:gd name="T29" fmla="*/ 37 h 63"/>
                  <a:gd name="T30" fmla="*/ 32 w 114"/>
                  <a:gd name="T31" fmla="*/ 35 h 63"/>
                  <a:gd name="T32" fmla="*/ 47 w 114"/>
                  <a:gd name="T33" fmla="*/ 27 h 63"/>
                  <a:gd name="T34" fmla="*/ 39 w 114"/>
                  <a:gd name="T35" fmla="*/ 27 h 63"/>
                  <a:gd name="T36" fmla="*/ 35 w 114"/>
                  <a:gd name="T37" fmla="*/ 25 h 63"/>
                  <a:gd name="T38" fmla="*/ 33 w 114"/>
                  <a:gd name="T39" fmla="*/ 25 h 63"/>
                  <a:gd name="T40" fmla="*/ 24 w 114"/>
                  <a:gd name="T41" fmla="*/ 32 h 63"/>
                  <a:gd name="T42" fmla="*/ 15 w 114"/>
                  <a:gd name="T43" fmla="*/ 28 h 63"/>
                  <a:gd name="T44" fmla="*/ 17 w 114"/>
                  <a:gd name="T45" fmla="*/ 27 h 63"/>
                  <a:gd name="T46" fmla="*/ 9 w 114"/>
                  <a:gd name="T47" fmla="*/ 18 h 63"/>
                  <a:gd name="T48" fmla="*/ 7 w 114"/>
                  <a:gd name="T49" fmla="*/ 17 h 63"/>
                  <a:gd name="T50" fmla="*/ 0 w 114"/>
                  <a:gd name="T51" fmla="*/ 10 h 63"/>
                  <a:gd name="T52" fmla="*/ 10 w 114"/>
                  <a:gd name="T53" fmla="*/ 3 h 63"/>
                  <a:gd name="T54" fmla="*/ 24 w 114"/>
                  <a:gd name="T55" fmla="*/ 4 h 63"/>
                  <a:gd name="T56" fmla="*/ 21 w 114"/>
                  <a:gd name="T57" fmla="*/ 8 h 63"/>
                  <a:gd name="T58" fmla="*/ 28 w 114"/>
                  <a:gd name="T59" fmla="*/ 12 h 63"/>
                  <a:gd name="T60" fmla="*/ 26 w 114"/>
                  <a:gd name="T61" fmla="*/ 9 h 63"/>
                  <a:gd name="T62" fmla="*/ 31 w 114"/>
                  <a:gd name="T63" fmla="*/ 4 h 63"/>
                  <a:gd name="T64" fmla="*/ 44 w 114"/>
                  <a:gd name="T65" fmla="*/ 16 h 63"/>
                  <a:gd name="T66" fmla="*/ 41 w 114"/>
                  <a:gd name="T67" fmla="*/ 4 h 63"/>
                  <a:gd name="T68" fmla="*/ 46 w 114"/>
                  <a:gd name="T69" fmla="*/ 0 h 63"/>
                  <a:gd name="T70" fmla="*/ 58 w 114"/>
                  <a:gd name="T71" fmla="*/ 5 h 63"/>
                  <a:gd name="T72" fmla="*/ 57 w 114"/>
                  <a:gd name="T73" fmla="*/ 11 h 63"/>
                  <a:gd name="T74" fmla="*/ 62 w 114"/>
                  <a:gd name="T75" fmla="*/ 7 h 63"/>
                  <a:gd name="T76" fmla="*/ 66 w 114"/>
                  <a:gd name="T77" fmla="*/ 14 h 63"/>
                  <a:gd name="T78" fmla="*/ 68 w 114"/>
                  <a:gd name="T79" fmla="*/ 14 h 63"/>
                  <a:gd name="T80" fmla="*/ 91 w 114"/>
                  <a:gd name="T81" fmla="*/ 26 h 63"/>
                  <a:gd name="T82" fmla="*/ 89 w 114"/>
                  <a:gd name="T83" fmla="*/ 27 h 63"/>
                  <a:gd name="T84" fmla="*/ 94 w 114"/>
                  <a:gd name="T85" fmla="*/ 27 h 63"/>
                  <a:gd name="T86" fmla="*/ 94 w 114"/>
                  <a:gd name="T87" fmla="*/ 31 h 63"/>
                  <a:gd name="T88" fmla="*/ 103 w 114"/>
                  <a:gd name="T89" fmla="*/ 31 h 63"/>
                  <a:gd name="T90" fmla="*/ 114 w 114"/>
                  <a:gd name="T91" fmla="*/ 41 h 63"/>
                  <a:gd name="T92" fmla="*/ 96 w 114"/>
                  <a:gd name="T93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4" h="63">
                    <a:moveTo>
                      <a:pt x="96" y="51"/>
                    </a:moveTo>
                    <a:cubicBezTo>
                      <a:pt x="95" y="49"/>
                      <a:pt x="95" y="47"/>
                      <a:pt x="96" y="46"/>
                    </a:cubicBezTo>
                    <a:cubicBezTo>
                      <a:pt x="93" y="45"/>
                      <a:pt x="87" y="46"/>
                      <a:pt x="83" y="45"/>
                    </a:cubicBezTo>
                    <a:cubicBezTo>
                      <a:pt x="83" y="40"/>
                      <a:pt x="87" y="42"/>
                      <a:pt x="87" y="37"/>
                    </a:cubicBezTo>
                    <a:cubicBezTo>
                      <a:pt x="85" y="37"/>
                      <a:pt x="83" y="32"/>
                      <a:pt x="81" y="29"/>
                    </a:cubicBezTo>
                    <a:cubicBezTo>
                      <a:pt x="83" y="29"/>
                      <a:pt x="84" y="29"/>
                      <a:pt x="85" y="29"/>
                    </a:cubicBezTo>
                    <a:cubicBezTo>
                      <a:pt x="81" y="28"/>
                      <a:pt x="78" y="24"/>
                      <a:pt x="78" y="24"/>
                    </a:cubicBezTo>
                    <a:cubicBezTo>
                      <a:pt x="69" y="24"/>
                      <a:pt x="66" y="37"/>
                      <a:pt x="63" y="45"/>
                    </a:cubicBezTo>
                    <a:cubicBezTo>
                      <a:pt x="62" y="46"/>
                      <a:pt x="60" y="46"/>
                      <a:pt x="58" y="47"/>
                    </a:cubicBezTo>
                    <a:cubicBezTo>
                      <a:pt x="54" y="51"/>
                      <a:pt x="54" y="59"/>
                      <a:pt x="50" y="63"/>
                    </a:cubicBezTo>
                    <a:cubicBezTo>
                      <a:pt x="43" y="58"/>
                      <a:pt x="28" y="54"/>
                      <a:pt x="28" y="45"/>
                    </a:cubicBezTo>
                    <a:cubicBezTo>
                      <a:pt x="32" y="44"/>
                      <a:pt x="38" y="45"/>
                      <a:pt x="38" y="45"/>
                    </a:cubicBezTo>
                    <a:cubicBezTo>
                      <a:pt x="41" y="43"/>
                      <a:pt x="44" y="43"/>
                      <a:pt x="48" y="43"/>
                    </a:cubicBezTo>
                    <a:cubicBezTo>
                      <a:pt x="46" y="41"/>
                      <a:pt x="37" y="41"/>
                      <a:pt x="35" y="41"/>
                    </a:cubicBezTo>
                    <a:cubicBezTo>
                      <a:pt x="31" y="41"/>
                      <a:pt x="24" y="44"/>
                      <a:pt x="24" y="37"/>
                    </a:cubicBezTo>
                    <a:cubicBezTo>
                      <a:pt x="24" y="35"/>
                      <a:pt x="31" y="35"/>
                      <a:pt x="32" y="35"/>
                    </a:cubicBezTo>
                    <a:cubicBezTo>
                      <a:pt x="36" y="33"/>
                      <a:pt x="44" y="30"/>
                      <a:pt x="47" y="27"/>
                    </a:cubicBezTo>
                    <a:cubicBezTo>
                      <a:pt x="43" y="27"/>
                      <a:pt x="40" y="27"/>
                      <a:pt x="39" y="27"/>
                    </a:cubicBezTo>
                    <a:cubicBezTo>
                      <a:pt x="39" y="27"/>
                      <a:pt x="36" y="26"/>
                      <a:pt x="35" y="25"/>
                    </a:cubicBezTo>
                    <a:cubicBezTo>
                      <a:pt x="34" y="25"/>
                      <a:pt x="33" y="25"/>
                      <a:pt x="33" y="25"/>
                    </a:cubicBezTo>
                    <a:cubicBezTo>
                      <a:pt x="30" y="26"/>
                      <a:pt x="30" y="32"/>
                      <a:pt x="24" y="32"/>
                    </a:cubicBezTo>
                    <a:cubicBezTo>
                      <a:pt x="19" y="32"/>
                      <a:pt x="16" y="31"/>
                      <a:pt x="15" y="28"/>
                    </a:cubicBezTo>
                    <a:cubicBezTo>
                      <a:pt x="16" y="28"/>
                      <a:pt x="16" y="27"/>
                      <a:pt x="17" y="27"/>
                    </a:cubicBezTo>
                    <a:cubicBezTo>
                      <a:pt x="12" y="25"/>
                      <a:pt x="8" y="22"/>
                      <a:pt x="9" y="18"/>
                    </a:cubicBezTo>
                    <a:cubicBezTo>
                      <a:pt x="8" y="18"/>
                      <a:pt x="8" y="17"/>
                      <a:pt x="7" y="17"/>
                    </a:cubicBezTo>
                    <a:cubicBezTo>
                      <a:pt x="5" y="17"/>
                      <a:pt x="2" y="12"/>
                      <a:pt x="0" y="10"/>
                    </a:cubicBezTo>
                    <a:cubicBezTo>
                      <a:pt x="1" y="8"/>
                      <a:pt x="7" y="3"/>
                      <a:pt x="10" y="3"/>
                    </a:cubicBezTo>
                    <a:cubicBezTo>
                      <a:pt x="14" y="3"/>
                      <a:pt x="17" y="3"/>
                      <a:pt x="24" y="4"/>
                    </a:cubicBezTo>
                    <a:cubicBezTo>
                      <a:pt x="23" y="6"/>
                      <a:pt x="21" y="7"/>
                      <a:pt x="21" y="8"/>
                    </a:cubicBezTo>
                    <a:cubicBezTo>
                      <a:pt x="23" y="10"/>
                      <a:pt x="26" y="10"/>
                      <a:pt x="28" y="12"/>
                    </a:cubicBezTo>
                    <a:cubicBezTo>
                      <a:pt x="27" y="12"/>
                      <a:pt x="26" y="10"/>
                      <a:pt x="26" y="9"/>
                    </a:cubicBezTo>
                    <a:cubicBezTo>
                      <a:pt x="26" y="6"/>
                      <a:pt x="29" y="4"/>
                      <a:pt x="31" y="4"/>
                    </a:cubicBezTo>
                    <a:cubicBezTo>
                      <a:pt x="39" y="4"/>
                      <a:pt x="37" y="14"/>
                      <a:pt x="44" y="16"/>
                    </a:cubicBezTo>
                    <a:cubicBezTo>
                      <a:pt x="42" y="12"/>
                      <a:pt x="41" y="9"/>
                      <a:pt x="41" y="4"/>
                    </a:cubicBezTo>
                    <a:cubicBezTo>
                      <a:pt x="41" y="0"/>
                      <a:pt x="43" y="0"/>
                      <a:pt x="46" y="0"/>
                    </a:cubicBezTo>
                    <a:cubicBezTo>
                      <a:pt x="50" y="0"/>
                      <a:pt x="58" y="2"/>
                      <a:pt x="58" y="5"/>
                    </a:cubicBezTo>
                    <a:cubicBezTo>
                      <a:pt x="58" y="7"/>
                      <a:pt x="57" y="9"/>
                      <a:pt x="57" y="11"/>
                    </a:cubicBezTo>
                    <a:cubicBezTo>
                      <a:pt x="59" y="10"/>
                      <a:pt x="60" y="7"/>
                      <a:pt x="62" y="7"/>
                    </a:cubicBezTo>
                    <a:cubicBezTo>
                      <a:pt x="67" y="7"/>
                      <a:pt x="66" y="12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73" y="14"/>
                      <a:pt x="89" y="23"/>
                      <a:pt x="91" y="26"/>
                    </a:cubicBezTo>
                    <a:cubicBezTo>
                      <a:pt x="91" y="27"/>
                      <a:pt x="89" y="27"/>
                      <a:pt x="89" y="27"/>
                    </a:cubicBezTo>
                    <a:cubicBezTo>
                      <a:pt x="91" y="27"/>
                      <a:pt x="92" y="27"/>
                      <a:pt x="94" y="27"/>
                    </a:cubicBezTo>
                    <a:cubicBezTo>
                      <a:pt x="94" y="28"/>
                      <a:pt x="95" y="30"/>
                      <a:pt x="94" y="31"/>
                    </a:cubicBezTo>
                    <a:cubicBezTo>
                      <a:pt x="98" y="31"/>
                      <a:pt x="99" y="31"/>
                      <a:pt x="103" y="31"/>
                    </a:cubicBezTo>
                    <a:cubicBezTo>
                      <a:pt x="103" y="40"/>
                      <a:pt x="111" y="38"/>
                      <a:pt x="114" y="41"/>
                    </a:cubicBezTo>
                    <a:cubicBezTo>
                      <a:pt x="106" y="44"/>
                      <a:pt x="103" y="49"/>
                      <a:pt x="96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Freeform 81"/>
              <p:cNvSpPr/>
              <p:nvPr/>
            </p:nvSpPr>
            <p:spPr bwMode="auto">
              <a:xfrm>
                <a:off x="4738338" y="962903"/>
                <a:ext cx="183402" cy="66917"/>
              </a:xfrm>
              <a:custGeom>
                <a:avLst/>
                <a:gdLst>
                  <a:gd name="T0" fmla="*/ 75 w 75"/>
                  <a:gd name="T1" fmla="*/ 12 h 27"/>
                  <a:gd name="T2" fmla="*/ 45 w 75"/>
                  <a:gd name="T3" fmla="*/ 27 h 27"/>
                  <a:gd name="T4" fmla="*/ 35 w 75"/>
                  <a:gd name="T5" fmla="*/ 22 h 27"/>
                  <a:gd name="T6" fmla="*/ 19 w 75"/>
                  <a:gd name="T7" fmla="*/ 22 h 27"/>
                  <a:gd name="T8" fmla="*/ 15 w 75"/>
                  <a:gd name="T9" fmla="*/ 17 h 27"/>
                  <a:gd name="T10" fmla="*/ 21 w 75"/>
                  <a:gd name="T11" fmla="*/ 17 h 27"/>
                  <a:gd name="T12" fmla="*/ 28 w 75"/>
                  <a:gd name="T13" fmla="*/ 15 h 27"/>
                  <a:gd name="T14" fmla="*/ 15 w 75"/>
                  <a:gd name="T15" fmla="*/ 14 h 27"/>
                  <a:gd name="T16" fmla="*/ 5 w 75"/>
                  <a:gd name="T17" fmla="*/ 11 h 27"/>
                  <a:gd name="T18" fmla="*/ 0 w 75"/>
                  <a:gd name="T19" fmla="*/ 4 h 27"/>
                  <a:gd name="T20" fmla="*/ 5 w 75"/>
                  <a:gd name="T21" fmla="*/ 4 h 27"/>
                  <a:gd name="T22" fmla="*/ 10 w 75"/>
                  <a:gd name="T23" fmla="*/ 5 h 27"/>
                  <a:gd name="T24" fmla="*/ 10 w 75"/>
                  <a:gd name="T25" fmla="*/ 4 h 27"/>
                  <a:gd name="T26" fmla="*/ 15 w 75"/>
                  <a:gd name="T27" fmla="*/ 4 h 27"/>
                  <a:gd name="T28" fmla="*/ 14 w 75"/>
                  <a:gd name="T29" fmla="*/ 1 h 27"/>
                  <a:gd name="T30" fmla="*/ 22 w 75"/>
                  <a:gd name="T31" fmla="*/ 1 h 27"/>
                  <a:gd name="T32" fmla="*/ 33 w 75"/>
                  <a:gd name="T33" fmla="*/ 7 h 27"/>
                  <a:gd name="T34" fmla="*/ 40 w 75"/>
                  <a:gd name="T35" fmla="*/ 0 h 27"/>
                  <a:gd name="T36" fmla="*/ 44 w 75"/>
                  <a:gd name="T37" fmla="*/ 0 h 27"/>
                  <a:gd name="T38" fmla="*/ 44 w 75"/>
                  <a:gd name="T39" fmla="*/ 7 h 27"/>
                  <a:gd name="T40" fmla="*/ 53 w 75"/>
                  <a:gd name="T41" fmla="*/ 4 h 27"/>
                  <a:gd name="T42" fmla="*/ 62 w 75"/>
                  <a:gd name="T43" fmla="*/ 4 h 27"/>
                  <a:gd name="T44" fmla="*/ 75 w 75"/>
                  <a:gd name="T45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27">
                    <a:moveTo>
                      <a:pt x="75" y="12"/>
                    </a:moveTo>
                    <a:cubicBezTo>
                      <a:pt x="68" y="17"/>
                      <a:pt x="54" y="27"/>
                      <a:pt x="45" y="27"/>
                    </a:cubicBezTo>
                    <a:cubicBezTo>
                      <a:pt x="40" y="27"/>
                      <a:pt x="37" y="25"/>
                      <a:pt x="35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6" y="21"/>
                      <a:pt x="16" y="19"/>
                      <a:pt x="15" y="17"/>
                    </a:cubicBezTo>
                    <a:cubicBezTo>
                      <a:pt x="17" y="17"/>
                      <a:pt x="20" y="17"/>
                      <a:pt x="21" y="17"/>
                    </a:cubicBezTo>
                    <a:cubicBezTo>
                      <a:pt x="24" y="16"/>
                      <a:pt x="27" y="16"/>
                      <a:pt x="28" y="15"/>
                    </a:cubicBezTo>
                    <a:cubicBezTo>
                      <a:pt x="27" y="15"/>
                      <a:pt x="15" y="14"/>
                      <a:pt x="15" y="14"/>
                    </a:cubicBezTo>
                    <a:cubicBezTo>
                      <a:pt x="10" y="14"/>
                      <a:pt x="4" y="18"/>
                      <a:pt x="5" y="11"/>
                    </a:cubicBezTo>
                    <a:cubicBezTo>
                      <a:pt x="2" y="10"/>
                      <a:pt x="1" y="7"/>
                      <a:pt x="0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9" y="6"/>
                      <a:pt x="10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3"/>
                      <a:pt x="32" y="7"/>
                      <a:pt x="33" y="7"/>
                    </a:cubicBezTo>
                    <a:cubicBezTo>
                      <a:pt x="37" y="7"/>
                      <a:pt x="39" y="1"/>
                      <a:pt x="4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4"/>
                      <a:pt x="43" y="5"/>
                      <a:pt x="44" y="7"/>
                    </a:cubicBezTo>
                    <a:cubicBezTo>
                      <a:pt x="46" y="7"/>
                      <a:pt x="48" y="4"/>
                      <a:pt x="53" y="4"/>
                    </a:cubicBezTo>
                    <a:cubicBezTo>
                      <a:pt x="59" y="4"/>
                      <a:pt x="58" y="4"/>
                      <a:pt x="62" y="4"/>
                    </a:cubicBezTo>
                    <a:cubicBezTo>
                      <a:pt x="68" y="4"/>
                      <a:pt x="73" y="9"/>
                      <a:pt x="7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Freeform 82"/>
              <p:cNvSpPr/>
              <p:nvPr/>
            </p:nvSpPr>
            <p:spPr bwMode="auto">
              <a:xfrm>
                <a:off x="4580960" y="1037255"/>
                <a:ext cx="34698" cy="28502"/>
              </a:xfrm>
              <a:custGeom>
                <a:avLst/>
                <a:gdLst>
                  <a:gd name="T0" fmla="*/ 5 w 14"/>
                  <a:gd name="T1" fmla="*/ 0 h 12"/>
                  <a:gd name="T2" fmla="*/ 14 w 14"/>
                  <a:gd name="T3" fmla="*/ 12 h 12"/>
                  <a:gd name="T4" fmla="*/ 5 w 14"/>
                  <a:gd name="T5" fmla="*/ 0 h 12"/>
                  <a:gd name="T6" fmla="*/ 5 w 14"/>
                  <a:gd name="T7" fmla="*/ 1 h 12"/>
                  <a:gd name="T8" fmla="*/ 5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5" y="0"/>
                    </a:moveTo>
                    <a:cubicBezTo>
                      <a:pt x="8" y="5"/>
                      <a:pt x="12" y="6"/>
                      <a:pt x="14" y="12"/>
                    </a:cubicBezTo>
                    <a:cubicBezTo>
                      <a:pt x="9" y="11"/>
                      <a:pt x="0" y="2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83"/>
              <p:cNvSpPr/>
              <p:nvPr/>
            </p:nvSpPr>
            <p:spPr bwMode="auto">
              <a:xfrm>
                <a:off x="4185654" y="1861325"/>
                <a:ext cx="87984" cy="105333"/>
              </a:xfrm>
              <a:custGeom>
                <a:avLst/>
                <a:gdLst>
                  <a:gd name="T0" fmla="*/ 6 w 36"/>
                  <a:gd name="T1" fmla="*/ 12 h 43"/>
                  <a:gd name="T2" fmla="*/ 14 w 36"/>
                  <a:gd name="T3" fmla="*/ 9 h 43"/>
                  <a:gd name="T4" fmla="*/ 12 w 36"/>
                  <a:gd name="T5" fmla="*/ 6 h 43"/>
                  <a:gd name="T6" fmla="*/ 21 w 36"/>
                  <a:gd name="T7" fmla="*/ 0 h 43"/>
                  <a:gd name="T8" fmla="*/ 26 w 36"/>
                  <a:gd name="T9" fmla="*/ 0 h 43"/>
                  <a:gd name="T10" fmla="*/ 36 w 36"/>
                  <a:gd name="T11" fmla="*/ 12 h 43"/>
                  <a:gd name="T12" fmla="*/ 31 w 36"/>
                  <a:gd name="T13" fmla="*/ 16 h 43"/>
                  <a:gd name="T14" fmla="*/ 31 w 36"/>
                  <a:gd name="T15" fmla="*/ 26 h 43"/>
                  <a:gd name="T16" fmla="*/ 30 w 36"/>
                  <a:gd name="T17" fmla="*/ 34 h 43"/>
                  <a:gd name="T18" fmla="*/ 23 w 36"/>
                  <a:gd name="T19" fmla="*/ 35 h 43"/>
                  <a:gd name="T20" fmla="*/ 12 w 36"/>
                  <a:gd name="T21" fmla="*/ 42 h 43"/>
                  <a:gd name="T22" fmla="*/ 7 w 36"/>
                  <a:gd name="T23" fmla="*/ 43 h 43"/>
                  <a:gd name="T24" fmla="*/ 0 w 36"/>
                  <a:gd name="T25" fmla="*/ 36 h 43"/>
                  <a:gd name="T26" fmla="*/ 8 w 36"/>
                  <a:gd name="T27" fmla="*/ 22 h 43"/>
                  <a:gd name="T28" fmla="*/ 3 w 36"/>
                  <a:gd name="T29" fmla="*/ 16 h 43"/>
                  <a:gd name="T30" fmla="*/ 6 w 36"/>
                  <a:gd name="T31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" h="43">
                    <a:moveTo>
                      <a:pt x="6" y="12"/>
                    </a:moveTo>
                    <a:cubicBezTo>
                      <a:pt x="8" y="12"/>
                      <a:pt x="12" y="11"/>
                      <a:pt x="14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2" y="4"/>
                      <a:pt x="18" y="0"/>
                      <a:pt x="21" y="0"/>
                    </a:cubicBezTo>
                    <a:cubicBezTo>
                      <a:pt x="23" y="0"/>
                      <a:pt x="24" y="0"/>
                      <a:pt x="26" y="0"/>
                    </a:cubicBezTo>
                    <a:cubicBezTo>
                      <a:pt x="33" y="0"/>
                      <a:pt x="36" y="7"/>
                      <a:pt x="36" y="12"/>
                    </a:cubicBezTo>
                    <a:cubicBezTo>
                      <a:pt x="36" y="14"/>
                      <a:pt x="31" y="14"/>
                      <a:pt x="31" y="16"/>
                    </a:cubicBezTo>
                    <a:cubicBezTo>
                      <a:pt x="31" y="18"/>
                      <a:pt x="31" y="26"/>
                      <a:pt x="31" y="26"/>
                    </a:cubicBezTo>
                    <a:cubicBezTo>
                      <a:pt x="31" y="28"/>
                      <a:pt x="33" y="32"/>
                      <a:pt x="30" y="34"/>
                    </a:cubicBezTo>
                    <a:cubicBezTo>
                      <a:pt x="29" y="36"/>
                      <a:pt x="26" y="35"/>
                      <a:pt x="23" y="35"/>
                    </a:cubicBezTo>
                    <a:cubicBezTo>
                      <a:pt x="18" y="35"/>
                      <a:pt x="15" y="40"/>
                      <a:pt x="12" y="42"/>
                    </a:cubicBezTo>
                    <a:cubicBezTo>
                      <a:pt x="11" y="43"/>
                      <a:pt x="9" y="43"/>
                      <a:pt x="7" y="43"/>
                    </a:cubicBezTo>
                    <a:cubicBezTo>
                      <a:pt x="4" y="43"/>
                      <a:pt x="0" y="40"/>
                      <a:pt x="0" y="36"/>
                    </a:cubicBezTo>
                    <a:cubicBezTo>
                      <a:pt x="0" y="29"/>
                      <a:pt x="7" y="28"/>
                      <a:pt x="8" y="22"/>
                    </a:cubicBezTo>
                    <a:cubicBezTo>
                      <a:pt x="5" y="20"/>
                      <a:pt x="3" y="18"/>
                      <a:pt x="3" y="16"/>
                    </a:cubicBezTo>
                    <a:cubicBezTo>
                      <a:pt x="3" y="12"/>
                      <a:pt x="5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84"/>
              <p:cNvSpPr/>
              <p:nvPr/>
            </p:nvSpPr>
            <p:spPr bwMode="auto">
              <a:xfrm>
                <a:off x="4243897" y="1773341"/>
                <a:ext cx="17349" cy="14870"/>
              </a:xfrm>
              <a:custGeom>
                <a:avLst/>
                <a:gdLst>
                  <a:gd name="T0" fmla="*/ 2 w 7"/>
                  <a:gd name="T1" fmla="*/ 6 h 6"/>
                  <a:gd name="T2" fmla="*/ 0 w 7"/>
                  <a:gd name="T3" fmla="*/ 3 h 6"/>
                  <a:gd name="T4" fmla="*/ 7 w 7"/>
                  <a:gd name="T5" fmla="*/ 0 h 6"/>
                  <a:gd name="T6" fmla="*/ 2 w 7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2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5" y="0"/>
                      <a:pt x="7" y="0"/>
                    </a:cubicBezTo>
                    <a:cubicBezTo>
                      <a:pt x="7" y="3"/>
                      <a:pt x="5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85"/>
              <p:cNvSpPr/>
              <p:nvPr/>
            </p:nvSpPr>
            <p:spPr bwMode="auto">
              <a:xfrm>
                <a:off x="4253811" y="1763427"/>
                <a:ext cx="166053" cy="242884"/>
              </a:xfrm>
              <a:custGeom>
                <a:avLst/>
                <a:gdLst>
                  <a:gd name="T0" fmla="*/ 62 w 68"/>
                  <a:gd name="T1" fmla="*/ 66 h 99"/>
                  <a:gd name="T2" fmla="*/ 59 w 68"/>
                  <a:gd name="T3" fmla="*/ 83 h 99"/>
                  <a:gd name="T4" fmla="*/ 65 w 68"/>
                  <a:gd name="T5" fmla="*/ 86 h 99"/>
                  <a:gd name="T6" fmla="*/ 45 w 68"/>
                  <a:gd name="T7" fmla="*/ 91 h 99"/>
                  <a:gd name="T8" fmla="*/ 25 w 68"/>
                  <a:gd name="T9" fmla="*/ 91 h 99"/>
                  <a:gd name="T10" fmla="*/ 17 w 68"/>
                  <a:gd name="T11" fmla="*/ 96 h 99"/>
                  <a:gd name="T12" fmla="*/ 11 w 68"/>
                  <a:gd name="T13" fmla="*/ 99 h 99"/>
                  <a:gd name="T14" fmla="*/ 21 w 68"/>
                  <a:gd name="T15" fmla="*/ 86 h 99"/>
                  <a:gd name="T16" fmla="*/ 30 w 68"/>
                  <a:gd name="T17" fmla="*/ 81 h 99"/>
                  <a:gd name="T18" fmla="*/ 17 w 68"/>
                  <a:gd name="T19" fmla="*/ 80 h 99"/>
                  <a:gd name="T20" fmla="*/ 12 w 68"/>
                  <a:gd name="T21" fmla="*/ 80 h 99"/>
                  <a:gd name="T22" fmla="*/ 18 w 68"/>
                  <a:gd name="T23" fmla="*/ 63 h 99"/>
                  <a:gd name="T24" fmla="*/ 31 w 68"/>
                  <a:gd name="T25" fmla="*/ 53 h 99"/>
                  <a:gd name="T26" fmla="*/ 26 w 68"/>
                  <a:gd name="T27" fmla="*/ 46 h 99"/>
                  <a:gd name="T28" fmla="*/ 17 w 68"/>
                  <a:gd name="T29" fmla="*/ 47 h 99"/>
                  <a:gd name="T30" fmla="*/ 15 w 68"/>
                  <a:gd name="T31" fmla="*/ 39 h 99"/>
                  <a:gd name="T32" fmla="*/ 10 w 68"/>
                  <a:gd name="T33" fmla="*/ 32 h 99"/>
                  <a:gd name="T34" fmla="*/ 8 w 68"/>
                  <a:gd name="T35" fmla="*/ 36 h 99"/>
                  <a:gd name="T36" fmla="*/ 9 w 68"/>
                  <a:gd name="T37" fmla="*/ 29 h 99"/>
                  <a:gd name="T38" fmla="*/ 5 w 68"/>
                  <a:gd name="T39" fmla="*/ 25 h 99"/>
                  <a:gd name="T40" fmla="*/ 7 w 68"/>
                  <a:gd name="T41" fmla="*/ 19 h 99"/>
                  <a:gd name="T42" fmla="*/ 5 w 68"/>
                  <a:gd name="T43" fmla="*/ 13 h 99"/>
                  <a:gd name="T44" fmla="*/ 8 w 68"/>
                  <a:gd name="T45" fmla="*/ 14 h 99"/>
                  <a:gd name="T46" fmla="*/ 11 w 68"/>
                  <a:gd name="T47" fmla="*/ 9 h 99"/>
                  <a:gd name="T48" fmla="*/ 16 w 68"/>
                  <a:gd name="T49" fmla="*/ 0 h 99"/>
                  <a:gd name="T50" fmla="*/ 28 w 68"/>
                  <a:gd name="T51" fmla="*/ 3 h 99"/>
                  <a:gd name="T52" fmla="*/ 21 w 68"/>
                  <a:gd name="T53" fmla="*/ 13 h 99"/>
                  <a:gd name="T54" fmla="*/ 30 w 68"/>
                  <a:gd name="T55" fmla="*/ 30 h 99"/>
                  <a:gd name="T56" fmla="*/ 35 w 68"/>
                  <a:gd name="T57" fmla="*/ 33 h 99"/>
                  <a:gd name="T58" fmla="*/ 55 w 68"/>
                  <a:gd name="T59" fmla="*/ 58 h 99"/>
                  <a:gd name="T60" fmla="*/ 57 w 68"/>
                  <a:gd name="T61" fmla="*/ 66 h 99"/>
                  <a:gd name="T62" fmla="*/ 60 w 68"/>
                  <a:gd name="T63" fmla="*/ 6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8" h="99">
                    <a:moveTo>
                      <a:pt x="59" y="67"/>
                    </a:moveTo>
                    <a:cubicBezTo>
                      <a:pt x="61" y="66"/>
                      <a:pt x="60" y="66"/>
                      <a:pt x="62" y="66"/>
                    </a:cubicBezTo>
                    <a:cubicBezTo>
                      <a:pt x="66" y="66"/>
                      <a:pt x="68" y="69"/>
                      <a:pt x="68" y="72"/>
                    </a:cubicBezTo>
                    <a:cubicBezTo>
                      <a:pt x="68" y="77"/>
                      <a:pt x="61" y="79"/>
                      <a:pt x="59" y="83"/>
                    </a:cubicBezTo>
                    <a:cubicBezTo>
                      <a:pt x="62" y="84"/>
                      <a:pt x="63" y="84"/>
                      <a:pt x="65" y="84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2" y="89"/>
                      <a:pt x="60" y="91"/>
                      <a:pt x="57" y="91"/>
                    </a:cubicBezTo>
                    <a:cubicBezTo>
                      <a:pt x="53" y="91"/>
                      <a:pt x="47" y="91"/>
                      <a:pt x="45" y="91"/>
                    </a:cubicBezTo>
                    <a:cubicBezTo>
                      <a:pt x="42" y="91"/>
                      <a:pt x="35" y="93"/>
                      <a:pt x="30" y="93"/>
                    </a:cubicBezTo>
                    <a:cubicBezTo>
                      <a:pt x="28" y="93"/>
                      <a:pt x="27" y="91"/>
                      <a:pt x="25" y="91"/>
                    </a:cubicBezTo>
                    <a:cubicBezTo>
                      <a:pt x="22" y="91"/>
                      <a:pt x="21" y="94"/>
                      <a:pt x="21" y="96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5" y="96"/>
                      <a:pt x="14" y="97"/>
                      <a:pt x="13" y="99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1" y="96"/>
                      <a:pt x="20" y="87"/>
                      <a:pt x="21" y="86"/>
                    </a:cubicBezTo>
                    <a:cubicBezTo>
                      <a:pt x="25" y="85"/>
                      <a:pt x="30" y="87"/>
                      <a:pt x="30" y="83"/>
                    </a:cubicBezTo>
                    <a:cubicBezTo>
                      <a:pt x="30" y="82"/>
                      <a:pt x="30" y="81"/>
                      <a:pt x="30" y="81"/>
                    </a:cubicBezTo>
                    <a:cubicBezTo>
                      <a:pt x="29" y="82"/>
                      <a:pt x="27" y="83"/>
                      <a:pt x="25" y="83"/>
                    </a:cubicBezTo>
                    <a:cubicBezTo>
                      <a:pt x="21" y="83"/>
                      <a:pt x="20" y="80"/>
                      <a:pt x="17" y="80"/>
                    </a:cubicBezTo>
                    <a:cubicBezTo>
                      <a:pt x="15" y="80"/>
                      <a:pt x="15" y="81"/>
                      <a:pt x="14" y="81"/>
                    </a:cubicBezTo>
                    <a:cubicBezTo>
                      <a:pt x="13" y="81"/>
                      <a:pt x="12" y="81"/>
                      <a:pt x="12" y="80"/>
                    </a:cubicBezTo>
                    <a:cubicBezTo>
                      <a:pt x="12" y="76"/>
                      <a:pt x="20" y="75"/>
                      <a:pt x="20" y="71"/>
                    </a:cubicBezTo>
                    <a:cubicBezTo>
                      <a:pt x="20" y="67"/>
                      <a:pt x="18" y="66"/>
                      <a:pt x="18" y="63"/>
                    </a:cubicBezTo>
                    <a:cubicBezTo>
                      <a:pt x="23" y="63"/>
                      <a:pt x="30" y="60"/>
                      <a:pt x="31" y="57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28" y="53"/>
                      <a:pt x="24" y="53"/>
                      <a:pt x="24" y="50"/>
                    </a:cubicBezTo>
                    <a:cubicBezTo>
                      <a:pt x="24" y="48"/>
                      <a:pt x="26" y="47"/>
                      <a:pt x="26" y="46"/>
                    </a:cubicBezTo>
                    <a:cubicBezTo>
                      <a:pt x="25" y="46"/>
                      <a:pt x="24" y="46"/>
                      <a:pt x="24" y="46"/>
                    </a:cubicBezTo>
                    <a:cubicBezTo>
                      <a:pt x="21" y="46"/>
                      <a:pt x="19" y="47"/>
                      <a:pt x="17" y="47"/>
                    </a:cubicBezTo>
                    <a:cubicBezTo>
                      <a:pt x="14" y="47"/>
                      <a:pt x="12" y="47"/>
                      <a:pt x="12" y="45"/>
                    </a:cubicBezTo>
                    <a:cubicBezTo>
                      <a:pt x="12" y="42"/>
                      <a:pt x="15" y="41"/>
                      <a:pt x="15" y="39"/>
                    </a:cubicBezTo>
                    <a:cubicBezTo>
                      <a:pt x="15" y="36"/>
                      <a:pt x="14" y="35"/>
                      <a:pt x="15" y="33"/>
                    </a:cubicBezTo>
                    <a:cubicBezTo>
                      <a:pt x="13" y="33"/>
                      <a:pt x="11" y="32"/>
                      <a:pt x="10" y="32"/>
                    </a:cubicBezTo>
                    <a:cubicBezTo>
                      <a:pt x="9" y="34"/>
                      <a:pt x="10" y="35"/>
                      <a:pt x="10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8" y="33"/>
                      <a:pt x="8" y="31"/>
                    </a:cubicBezTo>
                    <a:cubicBezTo>
                      <a:pt x="8" y="31"/>
                      <a:pt x="8" y="30"/>
                      <a:pt x="9" y="29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7" y="27"/>
                      <a:pt x="5" y="26"/>
                      <a:pt x="5" y="25"/>
                    </a:cubicBezTo>
                    <a:cubicBezTo>
                      <a:pt x="5" y="23"/>
                      <a:pt x="7" y="21"/>
                      <a:pt x="7" y="2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3" y="18"/>
                      <a:pt x="0" y="17"/>
                      <a:pt x="0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6"/>
                    </a:cubicBezTo>
                    <a:cubicBezTo>
                      <a:pt x="7" y="16"/>
                      <a:pt x="8" y="15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7" y="10"/>
                      <a:pt x="9" y="9"/>
                      <a:pt x="11" y="9"/>
                    </a:cubicBezTo>
                    <a:cubicBezTo>
                      <a:pt x="11" y="6"/>
                      <a:pt x="12" y="5"/>
                      <a:pt x="12" y="4"/>
                    </a:cubicBezTo>
                    <a:cubicBezTo>
                      <a:pt x="12" y="2"/>
                      <a:pt x="15" y="0"/>
                      <a:pt x="16" y="0"/>
                    </a:cubicBezTo>
                    <a:cubicBezTo>
                      <a:pt x="19" y="0"/>
                      <a:pt x="23" y="0"/>
                      <a:pt x="25" y="0"/>
                    </a:cubicBezTo>
                    <a:cubicBezTo>
                      <a:pt x="26" y="0"/>
                      <a:pt x="28" y="2"/>
                      <a:pt x="28" y="3"/>
                    </a:cubicBezTo>
                    <a:cubicBezTo>
                      <a:pt x="28" y="7"/>
                      <a:pt x="21" y="6"/>
                      <a:pt x="20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9" y="21"/>
                      <a:pt x="30" y="24"/>
                      <a:pt x="30" y="30"/>
                    </a:cubicBezTo>
                    <a:cubicBezTo>
                      <a:pt x="29" y="30"/>
                      <a:pt x="28" y="31"/>
                      <a:pt x="28" y="32"/>
                    </a:cubicBezTo>
                    <a:cubicBezTo>
                      <a:pt x="31" y="33"/>
                      <a:pt x="32" y="32"/>
                      <a:pt x="35" y="33"/>
                    </a:cubicBezTo>
                    <a:cubicBezTo>
                      <a:pt x="40" y="34"/>
                      <a:pt x="39" y="41"/>
                      <a:pt x="43" y="45"/>
                    </a:cubicBezTo>
                    <a:cubicBezTo>
                      <a:pt x="47" y="49"/>
                      <a:pt x="55" y="51"/>
                      <a:pt x="55" y="58"/>
                    </a:cubicBezTo>
                    <a:cubicBezTo>
                      <a:pt x="55" y="60"/>
                      <a:pt x="58" y="62"/>
                      <a:pt x="58" y="64"/>
                    </a:cubicBezTo>
                    <a:cubicBezTo>
                      <a:pt x="58" y="65"/>
                      <a:pt x="57" y="66"/>
                      <a:pt x="57" y="66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9" y="68"/>
                      <a:pt x="59" y="67"/>
                      <a:pt x="60" y="66"/>
                    </a:cubicBezTo>
                    <a:lnTo>
                      <a:pt x="59" y="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Freeform 86"/>
              <p:cNvSpPr/>
              <p:nvPr/>
            </p:nvSpPr>
            <p:spPr bwMode="auto">
              <a:xfrm>
                <a:off x="4289747" y="1888587"/>
                <a:ext cx="7435" cy="7435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Freeform 150"/>
              <p:cNvSpPr/>
              <p:nvPr/>
            </p:nvSpPr>
            <p:spPr bwMode="auto">
              <a:xfrm>
                <a:off x="4630528" y="2295045"/>
                <a:ext cx="55764" cy="35937"/>
              </a:xfrm>
              <a:custGeom>
                <a:avLst/>
                <a:gdLst>
                  <a:gd name="T0" fmla="*/ 0 w 23"/>
                  <a:gd name="T1" fmla="*/ 3 h 15"/>
                  <a:gd name="T2" fmla="*/ 0 w 23"/>
                  <a:gd name="T3" fmla="*/ 5 h 15"/>
                  <a:gd name="T4" fmla="*/ 4 w 23"/>
                  <a:gd name="T5" fmla="*/ 6 h 15"/>
                  <a:gd name="T6" fmla="*/ 18 w 23"/>
                  <a:gd name="T7" fmla="*/ 14 h 15"/>
                  <a:gd name="T8" fmla="*/ 20 w 23"/>
                  <a:gd name="T9" fmla="*/ 15 h 15"/>
                  <a:gd name="T10" fmla="*/ 22 w 23"/>
                  <a:gd name="T11" fmla="*/ 13 h 15"/>
                  <a:gd name="T12" fmla="*/ 20 w 23"/>
                  <a:gd name="T13" fmla="*/ 8 h 15"/>
                  <a:gd name="T14" fmla="*/ 22 w 23"/>
                  <a:gd name="T15" fmla="*/ 5 h 15"/>
                  <a:gd name="T16" fmla="*/ 23 w 23"/>
                  <a:gd name="T17" fmla="*/ 2 h 15"/>
                  <a:gd name="T18" fmla="*/ 13 w 23"/>
                  <a:gd name="T19" fmla="*/ 4 h 15"/>
                  <a:gd name="T20" fmla="*/ 0 w 23"/>
                  <a:gd name="T2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5">
                    <a:moveTo>
                      <a:pt x="0" y="3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4" y="6"/>
                      <a:pt x="4" y="6"/>
                    </a:cubicBezTo>
                    <a:cubicBezTo>
                      <a:pt x="9" y="8"/>
                      <a:pt x="13" y="12"/>
                      <a:pt x="18" y="14"/>
                    </a:cubicBezTo>
                    <a:cubicBezTo>
                      <a:pt x="18" y="14"/>
                      <a:pt x="19" y="15"/>
                      <a:pt x="20" y="15"/>
                    </a:cubicBezTo>
                    <a:cubicBezTo>
                      <a:pt x="21" y="15"/>
                      <a:pt x="22" y="14"/>
                      <a:pt x="22" y="13"/>
                    </a:cubicBezTo>
                    <a:cubicBezTo>
                      <a:pt x="22" y="10"/>
                      <a:pt x="20" y="10"/>
                      <a:pt x="20" y="8"/>
                    </a:cubicBezTo>
                    <a:cubicBezTo>
                      <a:pt x="20" y="7"/>
                      <a:pt x="22" y="5"/>
                      <a:pt x="22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18" y="1"/>
                      <a:pt x="17" y="4"/>
                      <a:pt x="13" y="4"/>
                    </a:cubicBezTo>
                    <a:cubicBezTo>
                      <a:pt x="9" y="4"/>
                      <a:pt x="6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151"/>
              <p:cNvSpPr/>
              <p:nvPr/>
            </p:nvSpPr>
            <p:spPr bwMode="auto">
              <a:xfrm>
                <a:off x="4554936" y="2184756"/>
                <a:ext cx="18588" cy="37176"/>
              </a:xfrm>
              <a:custGeom>
                <a:avLst/>
                <a:gdLst>
                  <a:gd name="T0" fmla="*/ 2 w 8"/>
                  <a:gd name="T1" fmla="*/ 3 h 15"/>
                  <a:gd name="T2" fmla="*/ 7 w 8"/>
                  <a:gd name="T3" fmla="*/ 0 h 15"/>
                  <a:gd name="T4" fmla="*/ 8 w 8"/>
                  <a:gd name="T5" fmla="*/ 3 h 15"/>
                  <a:gd name="T6" fmla="*/ 5 w 8"/>
                  <a:gd name="T7" fmla="*/ 15 h 15"/>
                  <a:gd name="T8" fmla="*/ 0 w 8"/>
                  <a:gd name="T9" fmla="*/ 4 h 15"/>
                  <a:gd name="T10" fmla="*/ 2 w 8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5">
                    <a:moveTo>
                      <a:pt x="2" y="3"/>
                    </a:moveTo>
                    <a:cubicBezTo>
                      <a:pt x="4" y="3"/>
                      <a:pt x="5" y="0"/>
                      <a:pt x="7" y="0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7"/>
                      <a:pt x="6" y="13"/>
                      <a:pt x="5" y="15"/>
                    </a:cubicBezTo>
                    <a:cubicBezTo>
                      <a:pt x="2" y="14"/>
                      <a:pt x="2" y="6"/>
                      <a:pt x="0" y="4"/>
                    </a:cubicBezTo>
                    <a:cubicBezTo>
                      <a:pt x="1" y="4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152"/>
              <p:cNvSpPr/>
              <p:nvPr/>
            </p:nvSpPr>
            <p:spPr bwMode="auto">
              <a:xfrm>
                <a:off x="4549980" y="2226889"/>
                <a:ext cx="28502" cy="50808"/>
              </a:xfrm>
              <a:custGeom>
                <a:avLst/>
                <a:gdLst>
                  <a:gd name="T0" fmla="*/ 3 w 12"/>
                  <a:gd name="T1" fmla="*/ 9 h 21"/>
                  <a:gd name="T2" fmla="*/ 0 w 12"/>
                  <a:gd name="T3" fmla="*/ 3 h 21"/>
                  <a:gd name="T4" fmla="*/ 6 w 12"/>
                  <a:gd name="T5" fmla="*/ 0 h 21"/>
                  <a:gd name="T6" fmla="*/ 10 w 12"/>
                  <a:gd name="T7" fmla="*/ 1 h 21"/>
                  <a:gd name="T8" fmla="*/ 12 w 12"/>
                  <a:gd name="T9" fmla="*/ 13 h 21"/>
                  <a:gd name="T10" fmla="*/ 4 w 12"/>
                  <a:gd name="T11" fmla="*/ 21 h 21"/>
                  <a:gd name="T12" fmla="*/ 1 w 12"/>
                  <a:gd name="T13" fmla="*/ 15 h 21"/>
                  <a:gd name="T14" fmla="*/ 3 w 12"/>
                  <a:gd name="T15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1">
                    <a:moveTo>
                      <a:pt x="3" y="9"/>
                    </a:moveTo>
                    <a:cubicBezTo>
                      <a:pt x="3" y="7"/>
                      <a:pt x="0" y="6"/>
                      <a:pt x="0" y="3"/>
                    </a:cubicBezTo>
                    <a:cubicBezTo>
                      <a:pt x="3" y="3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1"/>
                    </a:cubicBezTo>
                    <a:cubicBezTo>
                      <a:pt x="12" y="6"/>
                      <a:pt x="12" y="9"/>
                      <a:pt x="12" y="13"/>
                    </a:cubicBezTo>
                    <a:cubicBezTo>
                      <a:pt x="12" y="17"/>
                      <a:pt x="6" y="21"/>
                      <a:pt x="4" y="21"/>
                    </a:cubicBezTo>
                    <a:cubicBezTo>
                      <a:pt x="1" y="21"/>
                      <a:pt x="1" y="18"/>
                      <a:pt x="1" y="15"/>
                    </a:cubicBezTo>
                    <a:cubicBezTo>
                      <a:pt x="2" y="13"/>
                      <a:pt x="3" y="11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153"/>
              <p:cNvSpPr/>
              <p:nvPr/>
            </p:nvSpPr>
            <p:spPr bwMode="auto">
              <a:xfrm>
                <a:off x="4437213" y="2257869"/>
                <a:ext cx="14870" cy="9914"/>
              </a:xfrm>
              <a:custGeom>
                <a:avLst/>
                <a:gdLst>
                  <a:gd name="T0" fmla="*/ 6 w 6"/>
                  <a:gd name="T1" fmla="*/ 3 h 4"/>
                  <a:gd name="T2" fmla="*/ 4 w 6"/>
                  <a:gd name="T3" fmla="*/ 4 h 4"/>
                  <a:gd name="T4" fmla="*/ 0 w 6"/>
                  <a:gd name="T5" fmla="*/ 2 h 4"/>
                  <a:gd name="T6" fmla="*/ 4 w 6"/>
                  <a:gd name="T7" fmla="*/ 0 h 4"/>
                  <a:gd name="T8" fmla="*/ 6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3"/>
                    </a:moveTo>
                    <a:cubicBezTo>
                      <a:pt x="6" y="4"/>
                      <a:pt x="4" y="4"/>
                      <a:pt x="4" y="4"/>
                    </a:cubicBezTo>
                    <a:cubicBezTo>
                      <a:pt x="2" y="4"/>
                      <a:pt x="0" y="2"/>
                      <a:pt x="0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4" y="0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154"/>
              <p:cNvSpPr/>
              <p:nvPr/>
            </p:nvSpPr>
            <p:spPr bwMode="auto">
              <a:xfrm>
                <a:off x="4580960" y="1853889"/>
                <a:ext cx="19827" cy="22306"/>
              </a:xfrm>
              <a:custGeom>
                <a:avLst/>
                <a:gdLst>
                  <a:gd name="T0" fmla="*/ 7 w 8"/>
                  <a:gd name="T1" fmla="*/ 6 h 9"/>
                  <a:gd name="T2" fmla="*/ 0 w 8"/>
                  <a:gd name="T3" fmla="*/ 3 h 9"/>
                  <a:gd name="T4" fmla="*/ 0 w 8"/>
                  <a:gd name="T5" fmla="*/ 0 h 9"/>
                  <a:gd name="T6" fmla="*/ 6 w 8"/>
                  <a:gd name="T7" fmla="*/ 0 h 9"/>
                  <a:gd name="T8" fmla="*/ 8 w 8"/>
                  <a:gd name="T9" fmla="*/ 5 h 9"/>
                  <a:gd name="T10" fmla="*/ 7 w 8"/>
                  <a:gd name="T11" fmla="*/ 9 h 9"/>
                  <a:gd name="T12" fmla="*/ 7 w 8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7" y="6"/>
                    </a:moveTo>
                    <a:cubicBezTo>
                      <a:pt x="3" y="6"/>
                      <a:pt x="0" y="5"/>
                      <a:pt x="0" y="3"/>
                    </a:cubicBezTo>
                    <a:cubicBezTo>
                      <a:pt x="0" y="2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8" y="3"/>
                      <a:pt x="8" y="5"/>
                    </a:cubicBezTo>
                    <a:cubicBezTo>
                      <a:pt x="8" y="8"/>
                      <a:pt x="7" y="7"/>
                      <a:pt x="7" y="9"/>
                    </a:cubicBezTo>
                    <a:cubicBezTo>
                      <a:pt x="7" y="8"/>
                      <a:pt x="7" y="7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155"/>
              <p:cNvSpPr/>
              <p:nvPr/>
            </p:nvSpPr>
            <p:spPr bwMode="auto">
              <a:xfrm>
                <a:off x="4603266" y="1832822"/>
                <a:ext cx="32219" cy="45851"/>
              </a:xfrm>
              <a:custGeom>
                <a:avLst/>
                <a:gdLst>
                  <a:gd name="T0" fmla="*/ 2 w 13"/>
                  <a:gd name="T1" fmla="*/ 17 h 19"/>
                  <a:gd name="T2" fmla="*/ 6 w 13"/>
                  <a:gd name="T3" fmla="*/ 14 h 19"/>
                  <a:gd name="T4" fmla="*/ 0 w 13"/>
                  <a:gd name="T5" fmla="*/ 9 h 19"/>
                  <a:gd name="T6" fmla="*/ 6 w 13"/>
                  <a:gd name="T7" fmla="*/ 0 h 19"/>
                  <a:gd name="T8" fmla="*/ 13 w 13"/>
                  <a:gd name="T9" fmla="*/ 8 h 19"/>
                  <a:gd name="T10" fmla="*/ 4 w 13"/>
                  <a:gd name="T11" fmla="*/ 19 h 19"/>
                  <a:gd name="T12" fmla="*/ 0 w 13"/>
                  <a:gd name="T13" fmla="*/ 18 h 19"/>
                  <a:gd name="T14" fmla="*/ 2 w 13"/>
                  <a:gd name="T15" fmla="*/ 16 h 19"/>
                  <a:gd name="T16" fmla="*/ 2 w 13"/>
                  <a:gd name="T17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9">
                    <a:moveTo>
                      <a:pt x="2" y="17"/>
                    </a:moveTo>
                    <a:cubicBezTo>
                      <a:pt x="4" y="17"/>
                      <a:pt x="6" y="15"/>
                      <a:pt x="6" y="14"/>
                    </a:cubicBezTo>
                    <a:cubicBezTo>
                      <a:pt x="3" y="13"/>
                      <a:pt x="0" y="11"/>
                      <a:pt x="0" y="9"/>
                    </a:cubicBezTo>
                    <a:cubicBezTo>
                      <a:pt x="0" y="8"/>
                      <a:pt x="4" y="0"/>
                      <a:pt x="6" y="0"/>
                    </a:cubicBezTo>
                    <a:cubicBezTo>
                      <a:pt x="11" y="0"/>
                      <a:pt x="12" y="3"/>
                      <a:pt x="13" y="8"/>
                    </a:cubicBezTo>
                    <a:cubicBezTo>
                      <a:pt x="8" y="9"/>
                      <a:pt x="11" y="19"/>
                      <a:pt x="4" y="19"/>
                    </a:cubicBezTo>
                    <a:cubicBezTo>
                      <a:pt x="2" y="19"/>
                      <a:pt x="0" y="18"/>
                      <a:pt x="0" y="18"/>
                    </a:cubicBezTo>
                    <a:cubicBezTo>
                      <a:pt x="0" y="17"/>
                      <a:pt x="1" y="16"/>
                      <a:pt x="2" y="16"/>
                    </a:cubicBezTo>
                    <a:lnTo>
                      <a:pt x="2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56"/>
              <p:cNvSpPr/>
              <p:nvPr/>
            </p:nvSpPr>
            <p:spPr bwMode="auto">
              <a:xfrm>
                <a:off x="4740817" y="1780776"/>
                <a:ext cx="18588" cy="27262"/>
              </a:xfrm>
              <a:custGeom>
                <a:avLst/>
                <a:gdLst>
                  <a:gd name="T0" fmla="*/ 6 w 8"/>
                  <a:gd name="T1" fmla="*/ 4 h 11"/>
                  <a:gd name="T2" fmla="*/ 1 w 8"/>
                  <a:gd name="T3" fmla="*/ 11 h 11"/>
                  <a:gd name="T4" fmla="*/ 1 w 8"/>
                  <a:gd name="T5" fmla="*/ 8 h 11"/>
                  <a:gd name="T6" fmla="*/ 8 w 8"/>
                  <a:gd name="T7" fmla="*/ 0 h 11"/>
                  <a:gd name="T8" fmla="*/ 6 w 8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6" y="4"/>
                    </a:moveTo>
                    <a:cubicBezTo>
                      <a:pt x="6" y="7"/>
                      <a:pt x="3" y="9"/>
                      <a:pt x="1" y="11"/>
                    </a:cubicBezTo>
                    <a:cubicBezTo>
                      <a:pt x="0" y="10"/>
                      <a:pt x="1" y="9"/>
                      <a:pt x="1" y="8"/>
                    </a:cubicBezTo>
                    <a:cubicBezTo>
                      <a:pt x="1" y="6"/>
                      <a:pt x="3" y="1"/>
                      <a:pt x="8" y="0"/>
                    </a:cubicBezTo>
                    <a:cubicBezTo>
                      <a:pt x="7" y="2"/>
                      <a:pt x="6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6"/>
            <p:cNvGrpSpPr/>
            <p:nvPr/>
          </p:nvGrpSpPr>
          <p:grpSpPr>
            <a:xfrm>
              <a:off x="4063296" y="1102668"/>
              <a:ext cx="3404087" cy="2312349"/>
              <a:chOff x="4774275" y="902183"/>
              <a:chExt cx="3404087" cy="2312349"/>
            </a:xfrm>
            <a:grpFill/>
          </p:grpSpPr>
          <p:sp>
            <p:nvSpPr>
              <p:cNvPr id="78" name="Freeform 7"/>
              <p:cNvSpPr/>
              <p:nvPr/>
            </p:nvSpPr>
            <p:spPr bwMode="auto">
              <a:xfrm>
                <a:off x="4901913" y="2184756"/>
                <a:ext cx="766442" cy="662973"/>
              </a:xfrm>
              <a:custGeom>
                <a:avLst/>
                <a:gdLst>
                  <a:gd name="T0" fmla="*/ 66 w 304"/>
                  <a:gd name="T1" fmla="*/ 100 h 263"/>
                  <a:gd name="T2" fmla="*/ 73 w 304"/>
                  <a:gd name="T3" fmla="*/ 81 h 263"/>
                  <a:gd name="T4" fmla="*/ 79 w 304"/>
                  <a:gd name="T5" fmla="*/ 55 h 263"/>
                  <a:gd name="T6" fmla="*/ 81 w 304"/>
                  <a:gd name="T7" fmla="*/ 49 h 263"/>
                  <a:gd name="T8" fmla="*/ 70 w 304"/>
                  <a:gd name="T9" fmla="*/ 50 h 263"/>
                  <a:gd name="T10" fmla="*/ 41 w 304"/>
                  <a:gd name="T11" fmla="*/ 50 h 263"/>
                  <a:gd name="T12" fmla="*/ 17 w 304"/>
                  <a:gd name="T13" fmla="*/ 51 h 263"/>
                  <a:gd name="T14" fmla="*/ 17 w 304"/>
                  <a:gd name="T15" fmla="*/ 49 h 263"/>
                  <a:gd name="T16" fmla="*/ 0 w 304"/>
                  <a:gd name="T17" fmla="*/ 35 h 263"/>
                  <a:gd name="T18" fmla="*/ 6 w 304"/>
                  <a:gd name="T19" fmla="*/ 24 h 263"/>
                  <a:gd name="T20" fmla="*/ 27 w 304"/>
                  <a:gd name="T21" fmla="*/ 13 h 263"/>
                  <a:gd name="T22" fmla="*/ 31 w 304"/>
                  <a:gd name="T23" fmla="*/ 8 h 263"/>
                  <a:gd name="T24" fmla="*/ 52 w 304"/>
                  <a:gd name="T25" fmla="*/ 2 h 263"/>
                  <a:gd name="T26" fmla="*/ 83 w 304"/>
                  <a:gd name="T27" fmla="*/ 4 h 263"/>
                  <a:gd name="T28" fmla="*/ 113 w 304"/>
                  <a:gd name="T29" fmla="*/ 10 h 263"/>
                  <a:gd name="T30" fmla="*/ 145 w 304"/>
                  <a:gd name="T31" fmla="*/ 13 h 263"/>
                  <a:gd name="T32" fmla="*/ 166 w 304"/>
                  <a:gd name="T33" fmla="*/ 28 h 263"/>
                  <a:gd name="T34" fmla="*/ 180 w 304"/>
                  <a:gd name="T35" fmla="*/ 21 h 263"/>
                  <a:gd name="T36" fmla="*/ 182 w 304"/>
                  <a:gd name="T37" fmla="*/ 28 h 263"/>
                  <a:gd name="T38" fmla="*/ 188 w 304"/>
                  <a:gd name="T39" fmla="*/ 42 h 263"/>
                  <a:gd name="T40" fmla="*/ 201 w 304"/>
                  <a:gd name="T41" fmla="*/ 49 h 263"/>
                  <a:gd name="T42" fmla="*/ 227 w 304"/>
                  <a:gd name="T43" fmla="*/ 49 h 263"/>
                  <a:gd name="T44" fmla="*/ 233 w 304"/>
                  <a:gd name="T45" fmla="*/ 40 h 263"/>
                  <a:gd name="T46" fmla="*/ 252 w 304"/>
                  <a:gd name="T47" fmla="*/ 33 h 263"/>
                  <a:gd name="T48" fmla="*/ 285 w 304"/>
                  <a:gd name="T49" fmla="*/ 47 h 263"/>
                  <a:gd name="T50" fmla="*/ 289 w 304"/>
                  <a:gd name="T51" fmla="*/ 62 h 263"/>
                  <a:gd name="T52" fmla="*/ 283 w 304"/>
                  <a:gd name="T53" fmla="*/ 77 h 263"/>
                  <a:gd name="T54" fmla="*/ 284 w 304"/>
                  <a:gd name="T55" fmla="*/ 89 h 263"/>
                  <a:gd name="T56" fmla="*/ 292 w 304"/>
                  <a:gd name="T57" fmla="*/ 101 h 263"/>
                  <a:gd name="T58" fmla="*/ 289 w 304"/>
                  <a:gd name="T59" fmla="*/ 116 h 263"/>
                  <a:gd name="T60" fmla="*/ 291 w 304"/>
                  <a:gd name="T61" fmla="*/ 151 h 263"/>
                  <a:gd name="T62" fmla="*/ 291 w 304"/>
                  <a:gd name="T63" fmla="*/ 156 h 263"/>
                  <a:gd name="T64" fmla="*/ 255 w 304"/>
                  <a:gd name="T65" fmla="*/ 150 h 263"/>
                  <a:gd name="T66" fmla="*/ 240 w 304"/>
                  <a:gd name="T67" fmla="*/ 142 h 263"/>
                  <a:gd name="T68" fmla="*/ 216 w 304"/>
                  <a:gd name="T69" fmla="*/ 134 h 263"/>
                  <a:gd name="T70" fmla="*/ 204 w 304"/>
                  <a:gd name="T71" fmla="*/ 124 h 263"/>
                  <a:gd name="T72" fmla="*/ 180 w 304"/>
                  <a:gd name="T73" fmla="*/ 118 h 263"/>
                  <a:gd name="T74" fmla="*/ 197 w 304"/>
                  <a:gd name="T75" fmla="*/ 146 h 263"/>
                  <a:gd name="T76" fmla="*/ 205 w 304"/>
                  <a:gd name="T77" fmla="*/ 147 h 263"/>
                  <a:gd name="T78" fmla="*/ 203 w 304"/>
                  <a:gd name="T79" fmla="*/ 159 h 263"/>
                  <a:gd name="T80" fmla="*/ 246 w 304"/>
                  <a:gd name="T81" fmla="*/ 146 h 263"/>
                  <a:gd name="T82" fmla="*/ 264 w 304"/>
                  <a:gd name="T83" fmla="*/ 169 h 263"/>
                  <a:gd name="T84" fmla="*/ 269 w 304"/>
                  <a:gd name="T85" fmla="*/ 175 h 263"/>
                  <a:gd name="T86" fmla="*/ 266 w 304"/>
                  <a:gd name="T87" fmla="*/ 196 h 263"/>
                  <a:gd name="T88" fmla="*/ 254 w 304"/>
                  <a:gd name="T89" fmla="*/ 209 h 263"/>
                  <a:gd name="T90" fmla="*/ 237 w 304"/>
                  <a:gd name="T91" fmla="*/ 225 h 263"/>
                  <a:gd name="T92" fmla="*/ 213 w 304"/>
                  <a:gd name="T93" fmla="*/ 239 h 263"/>
                  <a:gd name="T94" fmla="*/ 172 w 304"/>
                  <a:gd name="T95" fmla="*/ 256 h 263"/>
                  <a:gd name="T96" fmla="*/ 152 w 304"/>
                  <a:gd name="T97" fmla="*/ 262 h 263"/>
                  <a:gd name="T98" fmla="*/ 141 w 304"/>
                  <a:gd name="T99" fmla="*/ 259 h 263"/>
                  <a:gd name="T100" fmla="*/ 136 w 304"/>
                  <a:gd name="T101" fmla="*/ 241 h 263"/>
                  <a:gd name="T102" fmla="*/ 129 w 304"/>
                  <a:gd name="T103" fmla="*/ 221 h 263"/>
                  <a:gd name="T104" fmla="*/ 105 w 304"/>
                  <a:gd name="T105" fmla="*/ 182 h 263"/>
                  <a:gd name="T106" fmla="*/ 100 w 304"/>
                  <a:gd name="T107" fmla="*/ 168 h 263"/>
                  <a:gd name="T108" fmla="*/ 91 w 304"/>
                  <a:gd name="T109" fmla="*/ 163 h 263"/>
                  <a:gd name="T110" fmla="*/ 85 w 304"/>
                  <a:gd name="T111" fmla="*/ 148 h 263"/>
                  <a:gd name="T112" fmla="*/ 70 w 304"/>
                  <a:gd name="T113" fmla="*/ 127 h 263"/>
                  <a:gd name="T114" fmla="*/ 72 w 304"/>
                  <a:gd name="T115" fmla="*/ 11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" h="263">
                    <a:moveTo>
                      <a:pt x="72" y="115"/>
                    </a:move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98"/>
                      <a:pt x="68" y="98"/>
                      <a:pt x="68" y="97"/>
                    </a:cubicBezTo>
                    <a:cubicBezTo>
                      <a:pt x="70" y="90"/>
                      <a:pt x="71" y="87"/>
                      <a:pt x="73" y="81"/>
                    </a:cubicBezTo>
                    <a:cubicBezTo>
                      <a:pt x="75" y="76"/>
                      <a:pt x="81" y="74"/>
                      <a:pt x="81" y="68"/>
                    </a:cubicBezTo>
                    <a:cubicBezTo>
                      <a:pt x="81" y="63"/>
                      <a:pt x="79" y="59"/>
                      <a:pt x="79" y="55"/>
                    </a:cubicBezTo>
                    <a:cubicBezTo>
                      <a:pt x="79" y="53"/>
                      <a:pt x="81" y="53"/>
                      <a:pt x="81" y="52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79" y="50"/>
                      <a:pt x="78" y="52"/>
                      <a:pt x="76" y="52"/>
                    </a:cubicBezTo>
                    <a:cubicBezTo>
                      <a:pt x="73" y="52"/>
                      <a:pt x="71" y="51"/>
                      <a:pt x="70" y="50"/>
                    </a:cubicBezTo>
                    <a:cubicBezTo>
                      <a:pt x="65" y="53"/>
                      <a:pt x="64" y="57"/>
                      <a:pt x="56" y="57"/>
                    </a:cubicBezTo>
                    <a:cubicBezTo>
                      <a:pt x="50" y="57"/>
                      <a:pt x="47" y="50"/>
                      <a:pt x="41" y="50"/>
                    </a:cubicBezTo>
                    <a:cubicBezTo>
                      <a:pt x="35" y="50"/>
                      <a:pt x="36" y="56"/>
                      <a:pt x="31" y="56"/>
                    </a:cubicBezTo>
                    <a:cubicBezTo>
                      <a:pt x="26" y="56"/>
                      <a:pt x="23" y="49"/>
                      <a:pt x="17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5" y="51"/>
                      <a:pt x="16" y="50"/>
                      <a:pt x="17" y="49"/>
                    </a:cubicBezTo>
                    <a:cubicBezTo>
                      <a:pt x="15" y="48"/>
                      <a:pt x="6" y="43"/>
                      <a:pt x="9" y="41"/>
                    </a:cubicBezTo>
                    <a:cubicBezTo>
                      <a:pt x="7" y="37"/>
                      <a:pt x="4" y="37"/>
                      <a:pt x="0" y="35"/>
                    </a:cubicBezTo>
                    <a:cubicBezTo>
                      <a:pt x="2" y="32"/>
                      <a:pt x="6" y="33"/>
                      <a:pt x="6" y="27"/>
                    </a:cubicBezTo>
                    <a:cubicBezTo>
                      <a:pt x="6" y="25"/>
                      <a:pt x="5" y="25"/>
                      <a:pt x="6" y="24"/>
                    </a:cubicBezTo>
                    <a:cubicBezTo>
                      <a:pt x="4" y="24"/>
                      <a:pt x="1" y="24"/>
                      <a:pt x="1" y="22"/>
                    </a:cubicBezTo>
                    <a:cubicBezTo>
                      <a:pt x="1" y="14"/>
                      <a:pt x="21" y="15"/>
                      <a:pt x="27" y="13"/>
                    </a:cubicBezTo>
                    <a:cubicBezTo>
                      <a:pt x="26" y="10"/>
                      <a:pt x="24" y="11"/>
                      <a:pt x="24" y="9"/>
                    </a:cubicBezTo>
                    <a:cubicBezTo>
                      <a:pt x="24" y="7"/>
                      <a:pt x="30" y="8"/>
                      <a:pt x="31" y="8"/>
                    </a:cubicBezTo>
                    <a:cubicBezTo>
                      <a:pt x="35" y="8"/>
                      <a:pt x="40" y="8"/>
                      <a:pt x="40" y="8"/>
                    </a:cubicBezTo>
                    <a:cubicBezTo>
                      <a:pt x="43" y="8"/>
                      <a:pt x="49" y="4"/>
                      <a:pt x="52" y="2"/>
                    </a:cubicBezTo>
                    <a:cubicBezTo>
                      <a:pt x="56" y="0"/>
                      <a:pt x="64" y="0"/>
                      <a:pt x="68" y="0"/>
                    </a:cubicBezTo>
                    <a:cubicBezTo>
                      <a:pt x="76" y="0"/>
                      <a:pt x="76" y="4"/>
                      <a:pt x="83" y="4"/>
                    </a:cubicBezTo>
                    <a:cubicBezTo>
                      <a:pt x="83" y="7"/>
                      <a:pt x="94" y="9"/>
                      <a:pt x="97" y="10"/>
                    </a:cubicBezTo>
                    <a:cubicBezTo>
                      <a:pt x="105" y="10"/>
                      <a:pt x="110" y="10"/>
                      <a:pt x="113" y="10"/>
                    </a:cubicBezTo>
                    <a:cubicBezTo>
                      <a:pt x="121" y="10"/>
                      <a:pt x="124" y="2"/>
                      <a:pt x="133" y="2"/>
                    </a:cubicBezTo>
                    <a:cubicBezTo>
                      <a:pt x="142" y="2"/>
                      <a:pt x="142" y="7"/>
                      <a:pt x="145" y="13"/>
                    </a:cubicBezTo>
                    <a:cubicBezTo>
                      <a:pt x="145" y="14"/>
                      <a:pt x="151" y="18"/>
                      <a:pt x="152" y="18"/>
                    </a:cubicBezTo>
                    <a:cubicBezTo>
                      <a:pt x="157" y="20"/>
                      <a:pt x="158" y="28"/>
                      <a:pt x="166" y="28"/>
                    </a:cubicBezTo>
                    <a:cubicBezTo>
                      <a:pt x="172" y="28"/>
                      <a:pt x="172" y="23"/>
                      <a:pt x="176" y="22"/>
                    </a:cubicBezTo>
                    <a:cubicBezTo>
                      <a:pt x="179" y="21"/>
                      <a:pt x="178" y="21"/>
                      <a:pt x="180" y="21"/>
                    </a:cubicBezTo>
                    <a:cubicBezTo>
                      <a:pt x="181" y="22"/>
                      <a:pt x="181" y="25"/>
                      <a:pt x="182" y="26"/>
                    </a:cubicBezTo>
                    <a:cubicBezTo>
                      <a:pt x="182" y="27"/>
                      <a:pt x="182" y="27"/>
                      <a:pt x="182" y="28"/>
                    </a:cubicBezTo>
                    <a:cubicBezTo>
                      <a:pt x="182" y="31"/>
                      <a:pt x="185" y="30"/>
                      <a:pt x="186" y="33"/>
                    </a:cubicBezTo>
                    <a:cubicBezTo>
                      <a:pt x="188" y="36"/>
                      <a:pt x="186" y="38"/>
                      <a:pt x="188" y="42"/>
                    </a:cubicBezTo>
                    <a:cubicBezTo>
                      <a:pt x="189" y="45"/>
                      <a:pt x="193" y="43"/>
                      <a:pt x="196" y="44"/>
                    </a:cubicBezTo>
                    <a:cubicBezTo>
                      <a:pt x="198" y="44"/>
                      <a:pt x="199" y="47"/>
                      <a:pt x="201" y="49"/>
                    </a:cubicBezTo>
                    <a:cubicBezTo>
                      <a:pt x="203" y="51"/>
                      <a:pt x="210" y="51"/>
                      <a:pt x="214" y="51"/>
                    </a:cubicBezTo>
                    <a:cubicBezTo>
                      <a:pt x="219" y="51"/>
                      <a:pt x="224" y="50"/>
                      <a:pt x="227" y="49"/>
                    </a:cubicBezTo>
                    <a:cubicBezTo>
                      <a:pt x="227" y="46"/>
                      <a:pt x="227" y="46"/>
                      <a:pt x="227" y="44"/>
                    </a:cubicBezTo>
                    <a:cubicBezTo>
                      <a:pt x="227" y="41"/>
                      <a:pt x="231" y="41"/>
                      <a:pt x="233" y="40"/>
                    </a:cubicBezTo>
                    <a:cubicBezTo>
                      <a:pt x="237" y="39"/>
                      <a:pt x="236" y="38"/>
                      <a:pt x="239" y="37"/>
                    </a:cubicBezTo>
                    <a:cubicBezTo>
                      <a:pt x="244" y="35"/>
                      <a:pt x="248" y="36"/>
                      <a:pt x="252" y="33"/>
                    </a:cubicBezTo>
                    <a:cubicBezTo>
                      <a:pt x="258" y="37"/>
                      <a:pt x="262" y="37"/>
                      <a:pt x="268" y="39"/>
                    </a:cubicBezTo>
                    <a:cubicBezTo>
                      <a:pt x="275" y="41"/>
                      <a:pt x="277" y="47"/>
                      <a:pt x="285" y="47"/>
                    </a:cubicBezTo>
                    <a:cubicBezTo>
                      <a:pt x="286" y="49"/>
                      <a:pt x="287" y="50"/>
                      <a:pt x="288" y="51"/>
                    </a:cubicBezTo>
                    <a:cubicBezTo>
                      <a:pt x="289" y="55"/>
                      <a:pt x="287" y="60"/>
                      <a:pt x="289" y="62"/>
                    </a:cubicBezTo>
                    <a:cubicBezTo>
                      <a:pt x="287" y="63"/>
                      <a:pt x="283" y="74"/>
                      <a:pt x="283" y="74"/>
                    </a:cubicBezTo>
                    <a:cubicBezTo>
                      <a:pt x="283" y="75"/>
                      <a:pt x="283" y="76"/>
                      <a:pt x="283" y="77"/>
                    </a:cubicBezTo>
                    <a:cubicBezTo>
                      <a:pt x="283" y="78"/>
                      <a:pt x="283" y="79"/>
                      <a:pt x="284" y="80"/>
                    </a:cubicBezTo>
                    <a:cubicBezTo>
                      <a:pt x="284" y="89"/>
                      <a:pt x="284" y="89"/>
                      <a:pt x="284" y="89"/>
                    </a:cubicBezTo>
                    <a:cubicBezTo>
                      <a:pt x="285" y="92"/>
                      <a:pt x="284" y="94"/>
                      <a:pt x="285" y="96"/>
                    </a:cubicBezTo>
                    <a:cubicBezTo>
                      <a:pt x="286" y="99"/>
                      <a:pt x="292" y="96"/>
                      <a:pt x="292" y="101"/>
                    </a:cubicBezTo>
                    <a:cubicBezTo>
                      <a:pt x="292" y="107"/>
                      <a:pt x="286" y="106"/>
                      <a:pt x="286" y="111"/>
                    </a:cubicBezTo>
                    <a:cubicBezTo>
                      <a:pt x="286" y="115"/>
                      <a:pt x="288" y="115"/>
                      <a:pt x="289" y="116"/>
                    </a:cubicBezTo>
                    <a:cubicBezTo>
                      <a:pt x="294" y="126"/>
                      <a:pt x="304" y="127"/>
                      <a:pt x="304" y="140"/>
                    </a:cubicBezTo>
                    <a:cubicBezTo>
                      <a:pt x="296" y="141"/>
                      <a:pt x="291" y="143"/>
                      <a:pt x="291" y="151"/>
                    </a:cubicBezTo>
                    <a:cubicBezTo>
                      <a:pt x="291" y="153"/>
                      <a:pt x="293" y="154"/>
                      <a:pt x="293" y="156"/>
                    </a:cubicBezTo>
                    <a:cubicBezTo>
                      <a:pt x="293" y="156"/>
                      <a:pt x="291" y="156"/>
                      <a:pt x="291" y="156"/>
                    </a:cubicBezTo>
                    <a:cubicBezTo>
                      <a:pt x="286" y="156"/>
                      <a:pt x="273" y="152"/>
                      <a:pt x="265" y="152"/>
                    </a:cubicBezTo>
                    <a:cubicBezTo>
                      <a:pt x="264" y="152"/>
                      <a:pt x="256" y="150"/>
                      <a:pt x="255" y="150"/>
                    </a:cubicBezTo>
                    <a:cubicBezTo>
                      <a:pt x="252" y="147"/>
                      <a:pt x="252" y="138"/>
                      <a:pt x="246" y="138"/>
                    </a:cubicBezTo>
                    <a:cubicBezTo>
                      <a:pt x="243" y="138"/>
                      <a:pt x="242" y="141"/>
                      <a:pt x="240" y="142"/>
                    </a:cubicBezTo>
                    <a:cubicBezTo>
                      <a:pt x="226" y="142"/>
                      <a:pt x="226" y="142"/>
                      <a:pt x="226" y="142"/>
                    </a:cubicBezTo>
                    <a:cubicBezTo>
                      <a:pt x="221" y="141"/>
                      <a:pt x="219" y="137"/>
                      <a:pt x="216" y="134"/>
                    </a:cubicBezTo>
                    <a:cubicBezTo>
                      <a:pt x="213" y="131"/>
                      <a:pt x="208" y="133"/>
                      <a:pt x="205" y="130"/>
                    </a:cubicBezTo>
                    <a:cubicBezTo>
                      <a:pt x="203" y="128"/>
                      <a:pt x="204" y="126"/>
                      <a:pt x="204" y="124"/>
                    </a:cubicBezTo>
                    <a:cubicBezTo>
                      <a:pt x="200" y="118"/>
                      <a:pt x="194" y="109"/>
                      <a:pt x="186" y="109"/>
                    </a:cubicBezTo>
                    <a:cubicBezTo>
                      <a:pt x="182" y="109"/>
                      <a:pt x="180" y="114"/>
                      <a:pt x="180" y="118"/>
                    </a:cubicBezTo>
                    <a:cubicBezTo>
                      <a:pt x="180" y="121"/>
                      <a:pt x="180" y="123"/>
                      <a:pt x="181" y="125"/>
                    </a:cubicBezTo>
                    <a:cubicBezTo>
                      <a:pt x="183" y="132"/>
                      <a:pt x="191" y="144"/>
                      <a:pt x="197" y="146"/>
                    </a:cubicBezTo>
                    <a:cubicBezTo>
                      <a:pt x="197" y="149"/>
                      <a:pt x="199" y="150"/>
                      <a:pt x="199" y="152"/>
                    </a:cubicBezTo>
                    <a:cubicBezTo>
                      <a:pt x="203" y="151"/>
                      <a:pt x="202" y="148"/>
                      <a:pt x="205" y="147"/>
                    </a:cubicBezTo>
                    <a:cubicBezTo>
                      <a:pt x="205" y="148"/>
                      <a:pt x="205" y="149"/>
                      <a:pt x="205" y="150"/>
                    </a:cubicBezTo>
                    <a:cubicBezTo>
                      <a:pt x="205" y="154"/>
                      <a:pt x="203" y="156"/>
                      <a:pt x="203" y="159"/>
                    </a:cubicBezTo>
                    <a:cubicBezTo>
                      <a:pt x="203" y="163"/>
                      <a:pt x="211" y="165"/>
                      <a:pt x="215" y="165"/>
                    </a:cubicBezTo>
                    <a:cubicBezTo>
                      <a:pt x="234" y="165"/>
                      <a:pt x="236" y="154"/>
                      <a:pt x="246" y="146"/>
                    </a:cubicBezTo>
                    <a:cubicBezTo>
                      <a:pt x="246" y="157"/>
                      <a:pt x="246" y="157"/>
                      <a:pt x="246" y="157"/>
                    </a:cubicBezTo>
                    <a:cubicBezTo>
                      <a:pt x="250" y="165"/>
                      <a:pt x="256" y="166"/>
                      <a:pt x="264" y="169"/>
                    </a:cubicBezTo>
                    <a:cubicBezTo>
                      <a:pt x="267" y="170"/>
                      <a:pt x="267" y="175"/>
                      <a:pt x="269" y="176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1" y="178"/>
                      <a:pt x="275" y="177"/>
                      <a:pt x="275" y="180"/>
                    </a:cubicBezTo>
                    <a:cubicBezTo>
                      <a:pt x="275" y="187"/>
                      <a:pt x="266" y="189"/>
                      <a:pt x="266" y="196"/>
                    </a:cubicBezTo>
                    <a:cubicBezTo>
                      <a:pt x="262" y="196"/>
                      <a:pt x="259" y="197"/>
                      <a:pt x="258" y="200"/>
                    </a:cubicBezTo>
                    <a:cubicBezTo>
                      <a:pt x="257" y="204"/>
                      <a:pt x="257" y="209"/>
                      <a:pt x="254" y="209"/>
                    </a:cubicBezTo>
                    <a:cubicBezTo>
                      <a:pt x="250" y="209"/>
                      <a:pt x="250" y="217"/>
                      <a:pt x="246" y="217"/>
                    </a:cubicBezTo>
                    <a:cubicBezTo>
                      <a:pt x="243" y="217"/>
                      <a:pt x="237" y="222"/>
                      <a:pt x="237" y="225"/>
                    </a:cubicBezTo>
                    <a:cubicBezTo>
                      <a:pt x="230" y="227"/>
                      <a:pt x="212" y="230"/>
                      <a:pt x="212" y="236"/>
                    </a:cubicBezTo>
                    <a:cubicBezTo>
                      <a:pt x="212" y="237"/>
                      <a:pt x="213" y="238"/>
                      <a:pt x="213" y="239"/>
                    </a:cubicBezTo>
                    <a:cubicBezTo>
                      <a:pt x="207" y="242"/>
                      <a:pt x="198" y="244"/>
                      <a:pt x="191" y="246"/>
                    </a:cubicBezTo>
                    <a:cubicBezTo>
                      <a:pt x="188" y="247"/>
                      <a:pt x="176" y="255"/>
                      <a:pt x="172" y="256"/>
                    </a:cubicBezTo>
                    <a:cubicBezTo>
                      <a:pt x="163" y="256"/>
                      <a:pt x="163" y="256"/>
                      <a:pt x="163" y="256"/>
                    </a:cubicBezTo>
                    <a:cubicBezTo>
                      <a:pt x="159" y="260"/>
                      <a:pt x="158" y="262"/>
                      <a:pt x="152" y="262"/>
                    </a:cubicBezTo>
                    <a:cubicBezTo>
                      <a:pt x="150" y="263"/>
                      <a:pt x="150" y="263"/>
                      <a:pt x="150" y="263"/>
                    </a:cubicBezTo>
                    <a:cubicBezTo>
                      <a:pt x="149" y="263"/>
                      <a:pt x="142" y="260"/>
                      <a:pt x="141" y="259"/>
                    </a:cubicBezTo>
                    <a:cubicBezTo>
                      <a:pt x="140" y="259"/>
                      <a:pt x="143" y="259"/>
                      <a:pt x="141" y="256"/>
                    </a:cubicBezTo>
                    <a:cubicBezTo>
                      <a:pt x="138" y="252"/>
                      <a:pt x="136" y="247"/>
                      <a:pt x="136" y="241"/>
                    </a:cubicBezTo>
                    <a:cubicBezTo>
                      <a:pt x="132" y="241"/>
                      <a:pt x="135" y="236"/>
                      <a:pt x="135" y="233"/>
                    </a:cubicBezTo>
                    <a:cubicBezTo>
                      <a:pt x="137" y="227"/>
                      <a:pt x="132" y="224"/>
                      <a:pt x="129" y="221"/>
                    </a:cubicBezTo>
                    <a:cubicBezTo>
                      <a:pt x="125" y="218"/>
                      <a:pt x="117" y="208"/>
                      <a:pt x="117" y="201"/>
                    </a:cubicBezTo>
                    <a:cubicBezTo>
                      <a:pt x="107" y="199"/>
                      <a:pt x="105" y="193"/>
                      <a:pt x="105" y="182"/>
                    </a:cubicBezTo>
                    <a:cubicBezTo>
                      <a:pt x="105" y="175"/>
                      <a:pt x="101" y="174"/>
                      <a:pt x="100" y="168"/>
                    </a:cubicBezTo>
                    <a:cubicBezTo>
                      <a:pt x="100" y="168"/>
                      <a:pt x="100" y="168"/>
                      <a:pt x="100" y="168"/>
                    </a:cubicBezTo>
                    <a:cubicBezTo>
                      <a:pt x="99" y="167"/>
                      <a:pt x="97" y="165"/>
                      <a:pt x="96" y="165"/>
                    </a:cubicBezTo>
                    <a:cubicBezTo>
                      <a:pt x="95" y="163"/>
                      <a:pt x="91" y="164"/>
                      <a:pt x="91" y="163"/>
                    </a:cubicBezTo>
                    <a:cubicBezTo>
                      <a:pt x="89" y="161"/>
                      <a:pt x="89" y="157"/>
                      <a:pt x="89" y="155"/>
                    </a:cubicBezTo>
                    <a:cubicBezTo>
                      <a:pt x="88" y="153"/>
                      <a:pt x="86" y="150"/>
                      <a:pt x="85" y="148"/>
                    </a:cubicBezTo>
                    <a:cubicBezTo>
                      <a:pt x="81" y="143"/>
                      <a:pt x="78" y="139"/>
                      <a:pt x="75" y="134"/>
                    </a:cubicBezTo>
                    <a:cubicBezTo>
                      <a:pt x="74" y="133"/>
                      <a:pt x="70" y="128"/>
                      <a:pt x="70" y="127"/>
                    </a:cubicBezTo>
                    <a:cubicBezTo>
                      <a:pt x="70" y="124"/>
                      <a:pt x="72" y="118"/>
                      <a:pt x="72" y="113"/>
                    </a:cubicBezTo>
                    <a:lnTo>
                      <a:pt x="72" y="1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Freeform 8"/>
              <p:cNvSpPr/>
              <p:nvPr/>
            </p:nvSpPr>
            <p:spPr bwMode="auto">
              <a:xfrm>
                <a:off x="5970104" y="2904732"/>
                <a:ext cx="42133" cy="78070"/>
              </a:xfrm>
              <a:custGeom>
                <a:avLst/>
                <a:gdLst>
                  <a:gd name="T0" fmla="*/ 17 w 17"/>
                  <a:gd name="T1" fmla="*/ 20 h 32"/>
                  <a:gd name="T2" fmla="*/ 7 w 17"/>
                  <a:gd name="T3" fmla="*/ 32 h 32"/>
                  <a:gd name="T4" fmla="*/ 0 w 17"/>
                  <a:gd name="T5" fmla="*/ 23 h 32"/>
                  <a:gd name="T6" fmla="*/ 4 w 17"/>
                  <a:gd name="T7" fmla="*/ 0 h 32"/>
                  <a:gd name="T8" fmla="*/ 17 w 17"/>
                  <a:gd name="T9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2">
                    <a:moveTo>
                      <a:pt x="17" y="20"/>
                    </a:moveTo>
                    <a:cubicBezTo>
                      <a:pt x="17" y="25"/>
                      <a:pt x="13" y="32"/>
                      <a:pt x="7" y="32"/>
                    </a:cubicBezTo>
                    <a:cubicBezTo>
                      <a:pt x="3" y="32"/>
                      <a:pt x="0" y="28"/>
                      <a:pt x="0" y="23"/>
                    </a:cubicBezTo>
                    <a:cubicBezTo>
                      <a:pt x="0" y="15"/>
                      <a:pt x="4" y="9"/>
                      <a:pt x="4" y="0"/>
                    </a:cubicBezTo>
                    <a:cubicBezTo>
                      <a:pt x="8" y="7"/>
                      <a:pt x="17" y="11"/>
                      <a:pt x="17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Freeform 9"/>
              <p:cNvSpPr/>
              <p:nvPr/>
            </p:nvSpPr>
            <p:spPr bwMode="auto">
              <a:xfrm>
                <a:off x="5593387" y="2257869"/>
                <a:ext cx="842979" cy="680322"/>
              </a:xfrm>
              <a:custGeom>
                <a:avLst/>
                <a:gdLst>
                  <a:gd name="T0" fmla="*/ 96 w 331"/>
                  <a:gd name="T1" fmla="*/ 175 h 267"/>
                  <a:gd name="T2" fmla="*/ 113 w 331"/>
                  <a:gd name="T3" fmla="*/ 221 h 267"/>
                  <a:gd name="T4" fmla="*/ 130 w 331"/>
                  <a:gd name="T5" fmla="*/ 261 h 267"/>
                  <a:gd name="T6" fmla="*/ 140 w 331"/>
                  <a:gd name="T7" fmla="*/ 261 h 267"/>
                  <a:gd name="T8" fmla="*/ 154 w 331"/>
                  <a:gd name="T9" fmla="*/ 246 h 267"/>
                  <a:gd name="T10" fmla="*/ 158 w 331"/>
                  <a:gd name="T11" fmla="*/ 221 h 267"/>
                  <a:gd name="T12" fmla="*/ 174 w 331"/>
                  <a:gd name="T13" fmla="*/ 194 h 267"/>
                  <a:gd name="T14" fmla="*/ 212 w 331"/>
                  <a:gd name="T15" fmla="*/ 156 h 267"/>
                  <a:gd name="T16" fmla="*/ 243 w 331"/>
                  <a:gd name="T17" fmla="*/ 141 h 267"/>
                  <a:gd name="T18" fmla="*/ 266 w 331"/>
                  <a:gd name="T19" fmla="*/ 169 h 267"/>
                  <a:gd name="T20" fmla="*/ 275 w 331"/>
                  <a:gd name="T21" fmla="*/ 196 h 267"/>
                  <a:gd name="T22" fmla="*/ 297 w 331"/>
                  <a:gd name="T23" fmla="*/ 195 h 267"/>
                  <a:gd name="T24" fmla="*/ 310 w 331"/>
                  <a:gd name="T25" fmla="*/ 238 h 267"/>
                  <a:gd name="T26" fmla="*/ 318 w 331"/>
                  <a:gd name="T27" fmla="*/ 233 h 267"/>
                  <a:gd name="T28" fmla="*/ 307 w 331"/>
                  <a:gd name="T29" fmla="*/ 206 h 267"/>
                  <a:gd name="T30" fmla="*/ 307 w 331"/>
                  <a:gd name="T31" fmla="*/ 187 h 267"/>
                  <a:gd name="T32" fmla="*/ 314 w 331"/>
                  <a:gd name="T33" fmla="*/ 165 h 267"/>
                  <a:gd name="T34" fmla="*/ 317 w 331"/>
                  <a:gd name="T35" fmla="*/ 138 h 267"/>
                  <a:gd name="T36" fmla="*/ 304 w 331"/>
                  <a:gd name="T37" fmla="*/ 128 h 267"/>
                  <a:gd name="T38" fmla="*/ 289 w 331"/>
                  <a:gd name="T39" fmla="*/ 81 h 267"/>
                  <a:gd name="T40" fmla="*/ 275 w 331"/>
                  <a:gd name="T41" fmla="*/ 84 h 267"/>
                  <a:gd name="T42" fmla="*/ 242 w 331"/>
                  <a:gd name="T43" fmla="*/ 93 h 267"/>
                  <a:gd name="T44" fmla="*/ 222 w 331"/>
                  <a:gd name="T45" fmla="*/ 96 h 267"/>
                  <a:gd name="T46" fmla="*/ 192 w 331"/>
                  <a:gd name="T47" fmla="*/ 88 h 267"/>
                  <a:gd name="T48" fmla="*/ 165 w 331"/>
                  <a:gd name="T49" fmla="*/ 75 h 267"/>
                  <a:gd name="T50" fmla="*/ 147 w 331"/>
                  <a:gd name="T51" fmla="*/ 58 h 267"/>
                  <a:gd name="T52" fmla="*/ 149 w 331"/>
                  <a:gd name="T53" fmla="*/ 45 h 267"/>
                  <a:gd name="T54" fmla="*/ 139 w 331"/>
                  <a:gd name="T55" fmla="*/ 28 h 267"/>
                  <a:gd name="T56" fmla="*/ 115 w 331"/>
                  <a:gd name="T57" fmla="*/ 10 h 267"/>
                  <a:gd name="T58" fmla="*/ 85 w 331"/>
                  <a:gd name="T59" fmla="*/ 0 h 267"/>
                  <a:gd name="T60" fmla="*/ 61 w 331"/>
                  <a:gd name="T61" fmla="*/ 14 h 267"/>
                  <a:gd name="T62" fmla="*/ 42 w 331"/>
                  <a:gd name="T63" fmla="*/ 8 h 267"/>
                  <a:gd name="T64" fmla="*/ 15 w 331"/>
                  <a:gd name="T65" fmla="*/ 30 h 267"/>
                  <a:gd name="T66" fmla="*/ 0 w 331"/>
                  <a:gd name="T67" fmla="*/ 41 h 267"/>
                  <a:gd name="T68" fmla="*/ 1 w 331"/>
                  <a:gd name="T69" fmla="*/ 56 h 267"/>
                  <a:gd name="T70" fmla="*/ 3 w 331"/>
                  <a:gd name="T71" fmla="*/ 78 h 267"/>
                  <a:gd name="T72" fmla="*/ 8 w 331"/>
                  <a:gd name="T73" fmla="*/ 118 h 267"/>
                  <a:gd name="T74" fmla="*/ 22 w 331"/>
                  <a:gd name="T75" fmla="*/ 120 h 267"/>
                  <a:gd name="T76" fmla="*/ 45 w 331"/>
                  <a:gd name="T77" fmla="*/ 120 h 267"/>
                  <a:gd name="T78" fmla="*/ 76 w 331"/>
                  <a:gd name="T79" fmla="*/ 142 h 267"/>
                  <a:gd name="T80" fmla="*/ 82 w 331"/>
                  <a:gd name="T81" fmla="*/ 161 h 267"/>
                  <a:gd name="T82" fmla="*/ 94 w 331"/>
                  <a:gd name="T83" fmla="*/ 151 h 267"/>
                  <a:gd name="T84" fmla="*/ 97 w 331"/>
                  <a:gd name="T85" fmla="*/ 17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1" h="267">
                    <a:moveTo>
                      <a:pt x="97" y="172"/>
                    </a:moveTo>
                    <a:cubicBezTo>
                      <a:pt x="95" y="171"/>
                      <a:pt x="95" y="171"/>
                      <a:pt x="95" y="171"/>
                    </a:cubicBezTo>
                    <a:cubicBezTo>
                      <a:pt x="95" y="172"/>
                      <a:pt x="96" y="174"/>
                      <a:pt x="96" y="175"/>
                    </a:cubicBezTo>
                    <a:cubicBezTo>
                      <a:pt x="96" y="181"/>
                      <a:pt x="99" y="186"/>
                      <a:pt x="101" y="192"/>
                    </a:cubicBezTo>
                    <a:cubicBezTo>
                      <a:pt x="103" y="198"/>
                      <a:pt x="108" y="208"/>
                      <a:pt x="109" y="212"/>
                    </a:cubicBezTo>
                    <a:cubicBezTo>
                      <a:pt x="111" y="216"/>
                      <a:pt x="111" y="217"/>
                      <a:pt x="113" y="221"/>
                    </a:cubicBezTo>
                    <a:cubicBezTo>
                      <a:pt x="115" y="225"/>
                      <a:pt x="114" y="228"/>
                      <a:pt x="116" y="233"/>
                    </a:cubicBezTo>
                    <a:cubicBezTo>
                      <a:pt x="117" y="235"/>
                      <a:pt x="121" y="238"/>
                      <a:pt x="122" y="242"/>
                    </a:cubicBezTo>
                    <a:cubicBezTo>
                      <a:pt x="124" y="248"/>
                      <a:pt x="128" y="254"/>
                      <a:pt x="130" y="261"/>
                    </a:cubicBezTo>
                    <a:cubicBezTo>
                      <a:pt x="130" y="262"/>
                      <a:pt x="131" y="264"/>
                      <a:pt x="132" y="264"/>
                    </a:cubicBezTo>
                    <a:cubicBezTo>
                      <a:pt x="133" y="266"/>
                      <a:pt x="134" y="267"/>
                      <a:pt x="137" y="266"/>
                    </a:cubicBezTo>
                    <a:cubicBezTo>
                      <a:pt x="139" y="266"/>
                      <a:pt x="139" y="263"/>
                      <a:pt x="140" y="261"/>
                    </a:cubicBezTo>
                    <a:cubicBezTo>
                      <a:pt x="142" y="258"/>
                      <a:pt x="142" y="259"/>
                      <a:pt x="146" y="257"/>
                    </a:cubicBezTo>
                    <a:cubicBezTo>
                      <a:pt x="148" y="256"/>
                      <a:pt x="147" y="249"/>
                      <a:pt x="151" y="248"/>
                    </a:cubicBezTo>
                    <a:cubicBezTo>
                      <a:pt x="152" y="247"/>
                      <a:pt x="154" y="247"/>
                      <a:pt x="154" y="246"/>
                    </a:cubicBezTo>
                    <a:cubicBezTo>
                      <a:pt x="156" y="246"/>
                      <a:pt x="156" y="246"/>
                      <a:pt x="156" y="246"/>
                    </a:cubicBezTo>
                    <a:cubicBezTo>
                      <a:pt x="154" y="239"/>
                      <a:pt x="154" y="239"/>
                      <a:pt x="154" y="239"/>
                    </a:cubicBezTo>
                    <a:cubicBezTo>
                      <a:pt x="154" y="233"/>
                      <a:pt x="158" y="229"/>
                      <a:pt x="158" y="221"/>
                    </a:cubicBezTo>
                    <a:cubicBezTo>
                      <a:pt x="158" y="217"/>
                      <a:pt x="156" y="214"/>
                      <a:pt x="156" y="209"/>
                    </a:cubicBezTo>
                    <a:cubicBezTo>
                      <a:pt x="156" y="203"/>
                      <a:pt x="162" y="202"/>
                      <a:pt x="167" y="200"/>
                    </a:cubicBezTo>
                    <a:cubicBezTo>
                      <a:pt x="169" y="200"/>
                      <a:pt x="172" y="196"/>
                      <a:pt x="174" y="194"/>
                    </a:cubicBezTo>
                    <a:cubicBezTo>
                      <a:pt x="180" y="188"/>
                      <a:pt x="185" y="183"/>
                      <a:pt x="191" y="177"/>
                    </a:cubicBezTo>
                    <a:cubicBezTo>
                      <a:pt x="195" y="172"/>
                      <a:pt x="204" y="171"/>
                      <a:pt x="209" y="166"/>
                    </a:cubicBezTo>
                    <a:cubicBezTo>
                      <a:pt x="211" y="163"/>
                      <a:pt x="211" y="160"/>
                      <a:pt x="212" y="156"/>
                    </a:cubicBezTo>
                    <a:cubicBezTo>
                      <a:pt x="213" y="153"/>
                      <a:pt x="219" y="153"/>
                      <a:pt x="221" y="149"/>
                    </a:cubicBezTo>
                    <a:cubicBezTo>
                      <a:pt x="223" y="150"/>
                      <a:pt x="223" y="152"/>
                      <a:pt x="228" y="152"/>
                    </a:cubicBezTo>
                    <a:cubicBezTo>
                      <a:pt x="235" y="152"/>
                      <a:pt x="243" y="150"/>
                      <a:pt x="243" y="141"/>
                    </a:cubicBezTo>
                    <a:cubicBezTo>
                      <a:pt x="248" y="142"/>
                      <a:pt x="253" y="144"/>
                      <a:pt x="254" y="148"/>
                    </a:cubicBezTo>
                    <a:cubicBezTo>
                      <a:pt x="255" y="151"/>
                      <a:pt x="254" y="156"/>
                      <a:pt x="257" y="159"/>
                    </a:cubicBezTo>
                    <a:cubicBezTo>
                      <a:pt x="259" y="163"/>
                      <a:pt x="262" y="165"/>
                      <a:pt x="266" y="169"/>
                    </a:cubicBezTo>
                    <a:cubicBezTo>
                      <a:pt x="269" y="173"/>
                      <a:pt x="272" y="178"/>
                      <a:pt x="274" y="184"/>
                    </a:cubicBezTo>
                    <a:cubicBezTo>
                      <a:pt x="275" y="185"/>
                      <a:pt x="276" y="186"/>
                      <a:pt x="276" y="188"/>
                    </a:cubicBezTo>
                    <a:cubicBezTo>
                      <a:pt x="276" y="191"/>
                      <a:pt x="275" y="192"/>
                      <a:pt x="275" y="196"/>
                    </a:cubicBezTo>
                    <a:cubicBezTo>
                      <a:pt x="275" y="200"/>
                      <a:pt x="275" y="203"/>
                      <a:pt x="279" y="203"/>
                    </a:cubicBezTo>
                    <a:cubicBezTo>
                      <a:pt x="287" y="203"/>
                      <a:pt x="289" y="195"/>
                      <a:pt x="294" y="190"/>
                    </a:cubicBezTo>
                    <a:cubicBezTo>
                      <a:pt x="296" y="192"/>
                      <a:pt x="295" y="193"/>
                      <a:pt x="297" y="195"/>
                    </a:cubicBezTo>
                    <a:cubicBezTo>
                      <a:pt x="297" y="195"/>
                      <a:pt x="300" y="195"/>
                      <a:pt x="301" y="196"/>
                    </a:cubicBezTo>
                    <a:cubicBezTo>
                      <a:pt x="303" y="200"/>
                      <a:pt x="299" y="209"/>
                      <a:pt x="302" y="209"/>
                    </a:cubicBezTo>
                    <a:cubicBezTo>
                      <a:pt x="302" y="218"/>
                      <a:pt x="310" y="226"/>
                      <a:pt x="310" y="238"/>
                    </a:cubicBezTo>
                    <a:cubicBezTo>
                      <a:pt x="310" y="241"/>
                      <a:pt x="307" y="248"/>
                      <a:pt x="310" y="249"/>
                    </a:cubicBezTo>
                    <a:cubicBezTo>
                      <a:pt x="312" y="244"/>
                      <a:pt x="313" y="241"/>
                      <a:pt x="315" y="236"/>
                    </a:cubicBezTo>
                    <a:cubicBezTo>
                      <a:pt x="316" y="235"/>
                      <a:pt x="318" y="234"/>
                      <a:pt x="318" y="233"/>
                    </a:cubicBezTo>
                    <a:cubicBezTo>
                      <a:pt x="318" y="230"/>
                      <a:pt x="314" y="217"/>
                      <a:pt x="312" y="215"/>
                    </a:cubicBezTo>
                    <a:cubicBezTo>
                      <a:pt x="310" y="213"/>
                      <a:pt x="307" y="211"/>
                      <a:pt x="307" y="208"/>
                    </a:cubicBezTo>
                    <a:cubicBezTo>
                      <a:pt x="307" y="207"/>
                      <a:pt x="307" y="206"/>
                      <a:pt x="307" y="206"/>
                    </a:cubicBezTo>
                    <a:cubicBezTo>
                      <a:pt x="307" y="206"/>
                      <a:pt x="307" y="206"/>
                      <a:pt x="307" y="206"/>
                    </a:cubicBezTo>
                    <a:cubicBezTo>
                      <a:pt x="307" y="205"/>
                      <a:pt x="310" y="202"/>
                      <a:pt x="310" y="200"/>
                    </a:cubicBezTo>
                    <a:cubicBezTo>
                      <a:pt x="310" y="196"/>
                      <a:pt x="309" y="190"/>
                      <a:pt x="307" y="187"/>
                    </a:cubicBezTo>
                    <a:cubicBezTo>
                      <a:pt x="306" y="185"/>
                      <a:pt x="302" y="185"/>
                      <a:pt x="302" y="179"/>
                    </a:cubicBezTo>
                    <a:cubicBezTo>
                      <a:pt x="302" y="174"/>
                      <a:pt x="304" y="170"/>
                      <a:pt x="307" y="167"/>
                    </a:cubicBezTo>
                    <a:cubicBezTo>
                      <a:pt x="308" y="166"/>
                      <a:pt x="311" y="167"/>
                      <a:pt x="314" y="165"/>
                    </a:cubicBezTo>
                    <a:cubicBezTo>
                      <a:pt x="321" y="161"/>
                      <a:pt x="325" y="158"/>
                      <a:pt x="331" y="150"/>
                    </a:cubicBezTo>
                    <a:cubicBezTo>
                      <a:pt x="329" y="150"/>
                      <a:pt x="328" y="150"/>
                      <a:pt x="326" y="150"/>
                    </a:cubicBezTo>
                    <a:cubicBezTo>
                      <a:pt x="320" y="150"/>
                      <a:pt x="317" y="144"/>
                      <a:pt x="317" y="138"/>
                    </a:cubicBezTo>
                    <a:cubicBezTo>
                      <a:pt x="314" y="138"/>
                      <a:pt x="313" y="130"/>
                      <a:pt x="311" y="130"/>
                    </a:cubicBezTo>
                    <a:cubicBezTo>
                      <a:pt x="309" y="130"/>
                      <a:pt x="307" y="131"/>
                      <a:pt x="305" y="131"/>
                    </a:cubicBezTo>
                    <a:cubicBezTo>
                      <a:pt x="304" y="131"/>
                      <a:pt x="304" y="129"/>
                      <a:pt x="304" y="128"/>
                    </a:cubicBezTo>
                    <a:cubicBezTo>
                      <a:pt x="304" y="117"/>
                      <a:pt x="311" y="117"/>
                      <a:pt x="311" y="106"/>
                    </a:cubicBezTo>
                    <a:cubicBezTo>
                      <a:pt x="311" y="100"/>
                      <a:pt x="307" y="98"/>
                      <a:pt x="305" y="93"/>
                    </a:cubicBezTo>
                    <a:cubicBezTo>
                      <a:pt x="297" y="90"/>
                      <a:pt x="291" y="91"/>
                      <a:pt x="289" y="81"/>
                    </a:cubicBezTo>
                    <a:cubicBezTo>
                      <a:pt x="287" y="81"/>
                      <a:pt x="287" y="81"/>
                      <a:pt x="287" y="81"/>
                    </a:cubicBezTo>
                    <a:cubicBezTo>
                      <a:pt x="285" y="84"/>
                      <a:pt x="285" y="84"/>
                      <a:pt x="285" y="84"/>
                    </a:cubicBezTo>
                    <a:cubicBezTo>
                      <a:pt x="281" y="85"/>
                      <a:pt x="278" y="82"/>
                      <a:pt x="275" y="84"/>
                    </a:cubicBezTo>
                    <a:cubicBezTo>
                      <a:pt x="274" y="85"/>
                      <a:pt x="274" y="86"/>
                      <a:pt x="272" y="88"/>
                    </a:cubicBezTo>
                    <a:cubicBezTo>
                      <a:pt x="270" y="89"/>
                      <a:pt x="260" y="97"/>
                      <a:pt x="256" y="97"/>
                    </a:cubicBezTo>
                    <a:cubicBezTo>
                      <a:pt x="251" y="97"/>
                      <a:pt x="249" y="93"/>
                      <a:pt x="242" y="93"/>
                    </a:cubicBezTo>
                    <a:cubicBezTo>
                      <a:pt x="235" y="93"/>
                      <a:pt x="234" y="99"/>
                      <a:pt x="230" y="101"/>
                    </a:cubicBezTo>
                    <a:cubicBezTo>
                      <a:pt x="230" y="99"/>
                      <a:pt x="229" y="94"/>
                      <a:pt x="227" y="94"/>
                    </a:cubicBezTo>
                    <a:cubicBezTo>
                      <a:pt x="225" y="94"/>
                      <a:pt x="225" y="96"/>
                      <a:pt x="222" y="96"/>
                    </a:cubicBezTo>
                    <a:cubicBezTo>
                      <a:pt x="218" y="96"/>
                      <a:pt x="214" y="96"/>
                      <a:pt x="210" y="96"/>
                    </a:cubicBezTo>
                    <a:cubicBezTo>
                      <a:pt x="203" y="96"/>
                      <a:pt x="201" y="91"/>
                      <a:pt x="196" y="89"/>
                    </a:cubicBezTo>
                    <a:cubicBezTo>
                      <a:pt x="195" y="88"/>
                      <a:pt x="193" y="90"/>
                      <a:pt x="192" y="88"/>
                    </a:cubicBezTo>
                    <a:cubicBezTo>
                      <a:pt x="191" y="86"/>
                      <a:pt x="191" y="84"/>
                      <a:pt x="188" y="82"/>
                    </a:cubicBezTo>
                    <a:cubicBezTo>
                      <a:pt x="184" y="80"/>
                      <a:pt x="181" y="82"/>
                      <a:pt x="178" y="78"/>
                    </a:cubicBezTo>
                    <a:cubicBezTo>
                      <a:pt x="174" y="75"/>
                      <a:pt x="171" y="76"/>
                      <a:pt x="165" y="75"/>
                    </a:cubicBezTo>
                    <a:cubicBezTo>
                      <a:pt x="160" y="74"/>
                      <a:pt x="158" y="70"/>
                      <a:pt x="153" y="68"/>
                    </a:cubicBezTo>
                    <a:cubicBezTo>
                      <a:pt x="152" y="68"/>
                      <a:pt x="149" y="68"/>
                      <a:pt x="148" y="67"/>
                    </a:cubicBezTo>
                    <a:cubicBezTo>
                      <a:pt x="147" y="63"/>
                      <a:pt x="148" y="61"/>
                      <a:pt x="147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50" y="55"/>
                      <a:pt x="153" y="56"/>
                      <a:pt x="153" y="52"/>
                    </a:cubicBezTo>
                    <a:cubicBezTo>
                      <a:pt x="153" y="49"/>
                      <a:pt x="149" y="48"/>
                      <a:pt x="149" y="45"/>
                    </a:cubicBezTo>
                    <a:cubicBezTo>
                      <a:pt x="149" y="37"/>
                      <a:pt x="160" y="38"/>
                      <a:pt x="160" y="31"/>
                    </a:cubicBezTo>
                    <a:cubicBezTo>
                      <a:pt x="160" y="28"/>
                      <a:pt x="153" y="23"/>
                      <a:pt x="151" y="23"/>
                    </a:cubicBezTo>
                    <a:cubicBezTo>
                      <a:pt x="146" y="23"/>
                      <a:pt x="144" y="27"/>
                      <a:pt x="139" y="28"/>
                    </a:cubicBezTo>
                    <a:cubicBezTo>
                      <a:pt x="133" y="26"/>
                      <a:pt x="130" y="26"/>
                      <a:pt x="126" y="22"/>
                    </a:cubicBezTo>
                    <a:cubicBezTo>
                      <a:pt x="124" y="20"/>
                      <a:pt x="126" y="16"/>
                      <a:pt x="122" y="15"/>
                    </a:cubicBezTo>
                    <a:cubicBezTo>
                      <a:pt x="118" y="14"/>
                      <a:pt x="115" y="15"/>
                      <a:pt x="115" y="10"/>
                    </a:cubicBezTo>
                    <a:cubicBezTo>
                      <a:pt x="112" y="10"/>
                      <a:pt x="109" y="10"/>
                      <a:pt x="106" y="10"/>
                    </a:cubicBezTo>
                    <a:cubicBezTo>
                      <a:pt x="100" y="10"/>
                      <a:pt x="98" y="14"/>
                      <a:pt x="91" y="14"/>
                    </a:cubicBezTo>
                    <a:cubicBezTo>
                      <a:pt x="84" y="14"/>
                      <a:pt x="91" y="0"/>
                      <a:pt x="85" y="0"/>
                    </a:cubicBezTo>
                    <a:cubicBezTo>
                      <a:pt x="79" y="0"/>
                      <a:pt x="78" y="6"/>
                      <a:pt x="75" y="6"/>
                    </a:cubicBezTo>
                    <a:cubicBezTo>
                      <a:pt x="75" y="6"/>
                      <a:pt x="74" y="7"/>
                      <a:pt x="74" y="6"/>
                    </a:cubicBezTo>
                    <a:cubicBezTo>
                      <a:pt x="71" y="10"/>
                      <a:pt x="67" y="14"/>
                      <a:pt x="61" y="14"/>
                    </a:cubicBezTo>
                    <a:cubicBezTo>
                      <a:pt x="59" y="14"/>
                      <a:pt x="58" y="10"/>
                      <a:pt x="56" y="10"/>
                    </a:cubicBezTo>
                    <a:cubicBezTo>
                      <a:pt x="54" y="10"/>
                      <a:pt x="47" y="13"/>
                      <a:pt x="47" y="9"/>
                    </a:cubicBezTo>
                    <a:cubicBezTo>
                      <a:pt x="44" y="9"/>
                      <a:pt x="45" y="8"/>
                      <a:pt x="42" y="8"/>
                    </a:cubicBezTo>
                    <a:cubicBezTo>
                      <a:pt x="35" y="8"/>
                      <a:pt x="34" y="16"/>
                      <a:pt x="29" y="20"/>
                    </a:cubicBezTo>
                    <a:cubicBezTo>
                      <a:pt x="27" y="23"/>
                      <a:pt x="24" y="23"/>
                      <a:pt x="21" y="25"/>
                    </a:cubicBezTo>
                    <a:cubicBezTo>
                      <a:pt x="20" y="27"/>
                      <a:pt x="18" y="30"/>
                      <a:pt x="15" y="30"/>
                    </a:cubicBezTo>
                    <a:cubicBezTo>
                      <a:pt x="12" y="30"/>
                      <a:pt x="10" y="27"/>
                      <a:pt x="8" y="27"/>
                    </a:cubicBezTo>
                    <a:cubicBezTo>
                      <a:pt x="7" y="27"/>
                      <a:pt x="7" y="29"/>
                      <a:pt x="6" y="29"/>
                    </a:cubicBezTo>
                    <a:cubicBezTo>
                      <a:pt x="4" y="30"/>
                      <a:pt x="0" y="41"/>
                      <a:pt x="0" y="41"/>
                    </a:cubicBezTo>
                    <a:cubicBezTo>
                      <a:pt x="0" y="42"/>
                      <a:pt x="0" y="43"/>
                      <a:pt x="0" y="44"/>
                    </a:cubicBezTo>
                    <a:cubicBezTo>
                      <a:pt x="0" y="45"/>
                      <a:pt x="0" y="46"/>
                      <a:pt x="1" y="4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2" y="59"/>
                      <a:pt x="1" y="61"/>
                      <a:pt x="2" y="63"/>
                    </a:cubicBezTo>
                    <a:cubicBezTo>
                      <a:pt x="3" y="66"/>
                      <a:pt x="9" y="63"/>
                      <a:pt x="9" y="68"/>
                    </a:cubicBezTo>
                    <a:cubicBezTo>
                      <a:pt x="9" y="74"/>
                      <a:pt x="3" y="73"/>
                      <a:pt x="3" y="78"/>
                    </a:cubicBezTo>
                    <a:cubicBezTo>
                      <a:pt x="3" y="82"/>
                      <a:pt x="5" y="82"/>
                      <a:pt x="6" y="83"/>
                    </a:cubicBezTo>
                    <a:cubicBezTo>
                      <a:pt x="11" y="93"/>
                      <a:pt x="21" y="94"/>
                      <a:pt x="21" y="107"/>
                    </a:cubicBezTo>
                    <a:cubicBezTo>
                      <a:pt x="13" y="108"/>
                      <a:pt x="8" y="110"/>
                      <a:pt x="8" y="118"/>
                    </a:cubicBezTo>
                    <a:cubicBezTo>
                      <a:pt x="8" y="120"/>
                      <a:pt x="10" y="121"/>
                      <a:pt x="10" y="123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0" y="122"/>
                      <a:pt x="21" y="121"/>
                      <a:pt x="22" y="120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33" y="122"/>
                      <a:pt x="33" y="120"/>
                      <a:pt x="37" y="120"/>
                    </a:cubicBezTo>
                    <a:cubicBezTo>
                      <a:pt x="40" y="120"/>
                      <a:pt x="42" y="119"/>
                      <a:pt x="45" y="120"/>
                    </a:cubicBezTo>
                    <a:cubicBezTo>
                      <a:pt x="49" y="121"/>
                      <a:pt x="51" y="128"/>
                      <a:pt x="53" y="132"/>
                    </a:cubicBezTo>
                    <a:cubicBezTo>
                      <a:pt x="56" y="136"/>
                      <a:pt x="64" y="142"/>
                      <a:pt x="70" y="142"/>
                    </a:cubicBezTo>
                    <a:cubicBezTo>
                      <a:pt x="72" y="142"/>
                      <a:pt x="74" y="142"/>
                      <a:pt x="76" y="142"/>
                    </a:cubicBezTo>
                    <a:cubicBezTo>
                      <a:pt x="75" y="143"/>
                      <a:pt x="75" y="146"/>
                      <a:pt x="73" y="146"/>
                    </a:cubicBezTo>
                    <a:cubicBezTo>
                      <a:pt x="70" y="147"/>
                      <a:pt x="68" y="146"/>
                      <a:pt x="66" y="148"/>
                    </a:cubicBezTo>
                    <a:cubicBezTo>
                      <a:pt x="70" y="152"/>
                      <a:pt x="73" y="161"/>
                      <a:pt x="82" y="161"/>
                    </a:cubicBezTo>
                    <a:cubicBezTo>
                      <a:pt x="90" y="161"/>
                      <a:pt x="90" y="151"/>
                      <a:pt x="94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6" y="148"/>
                      <a:pt x="94" y="151"/>
                      <a:pt x="94" y="151"/>
                    </a:cubicBezTo>
                    <a:cubicBezTo>
                      <a:pt x="94" y="155"/>
                      <a:pt x="97" y="159"/>
                      <a:pt x="97" y="163"/>
                    </a:cubicBezTo>
                    <a:cubicBezTo>
                      <a:pt x="97" y="167"/>
                      <a:pt x="96" y="167"/>
                      <a:pt x="96" y="172"/>
                    </a:cubicBezTo>
                    <a:lnTo>
                      <a:pt x="97" y="1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Freeform 11"/>
              <p:cNvSpPr/>
              <p:nvPr/>
            </p:nvSpPr>
            <p:spPr bwMode="auto">
              <a:xfrm>
                <a:off x="6557486" y="2958017"/>
                <a:ext cx="203229" cy="225535"/>
              </a:xfrm>
              <a:custGeom>
                <a:avLst/>
                <a:gdLst>
                  <a:gd name="T0" fmla="*/ 24 w 83"/>
                  <a:gd name="T1" fmla="*/ 85 h 92"/>
                  <a:gd name="T2" fmla="*/ 23 w 83"/>
                  <a:gd name="T3" fmla="*/ 80 h 92"/>
                  <a:gd name="T4" fmla="*/ 17 w 83"/>
                  <a:gd name="T5" fmla="*/ 82 h 92"/>
                  <a:gd name="T6" fmla="*/ 8 w 83"/>
                  <a:gd name="T7" fmla="*/ 66 h 92"/>
                  <a:gd name="T8" fmla="*/ 8 w 83"/>
                  <a:gd name="T9" fmla="*/ 65 h 92"/>
                  <a:gd name="T10" fmla="*/ 4 w 83"/>
                  <a:gd name="T11" fmla="*/ 63 h 92"/>
                  <a:gd name="T12" fmla="*/ 0 w 83"/>
                  <a:gd name="T13" fmla="*/ 51 h 92"/>
                  <a:gd name="T14" fmla="*/ 10 w 83"/>
                  <a:gd name="T15" fmla="*/ 48 h 92"/>
                  <a:gd name="T16" fmla="*/ 22 w 83"/>
                  <a:gd name="T17" fmla="*/ 35 h 92"/>
                  <a:gd name="T18" fmla="*/ 30 w 83"/>
                  <a:gd name="T19" fmla="*/ 32 h 92"/>
                  <a:gd name="T20" fmla="*/ 36 w 83"/>
                  <a:gd name="T21" fmla="*/ 26 h 92"/>
                  <a:gd name="T22" fmla="*/ 38 w 83"/>
                  <a:gd name="T23" fmla="*/ 23 h 92"/>
                  <a:gd name="T24" fmla="*/ 41 w 83"/>
                  <a:gd name="T25" fmla="*/ 21 h 92"/>
                  <a:gd name="T26" fmla="*/ 43 w 83"/>
                  <a:gd name="T27" fmla="*/ 19 h 92"/>
                  <a:gd name="T28" fmla="*/ 53 w 83"/>
                  <a:gd name="T29" fmla="*/ 15 h 92"/>
                  <a:gd name="T30" fmla="*/ 66 w 83"/>
                  <a:gd name="T31" fmla="*/ 0 h 92"/>
                  <a:gd name="T32" fmla="*/ 71 w 83"/>
                  <a:gd name="T33" fmla="*/ 7 h 92"/>
                  <a:gd name="T34" fmla="*/ 83 w 83"/>
                  <a:gd name="T35" fmla="*/ 15 h 92"/>
                  <a:gd name="T36" fmla="*/ 76 w 83"/>
                  <a:gd name="T37" fmla="*/ 19 h 92"/>
                  <a:gd name="T38" fmla="*/ 78 w 83"/>
                  <a:gd name="T39" fmla="*/ 20 h 92"/>
                  <a:gd name="T40" fmla="*/ 69 w 83"/>
                  <a:gd name="T41" fmla="*/ 24 h 92"/>
                  <a:gd name="T42" fmla="*/ 70 w 83"/>
                  <a:gd name="T43" fmla="*/ 27 h 92"/>
                  <a:gd name="T44" fmla="*/ 68 w 83"/>
                  <a:gd name="T45" fmla="*/ 29 h 92"/>
                  <a:gd name="T46" fmla="*/ 81 w 83"/>
                  <a:gd name="T47" fmla="*/ 47 h 92"/>
                  <a:gd name="T48" fmla="*/ 75 w 83"/>
                  <a:gd name="T49" fmla="*/ 50 h 92"/>
                  <a:gd name="T50" fmla="*/ 72 w 83"/>
                  <a:gd name="T51" fmla="*/ 51 h 92"/>
                  <a:gd name="T52" fmla="*/ 71 w 83"/>
                  <a:gd name="T53" fmla="*/ 54 h 92"/>
                  <a:gd name="T54" fmla="*/ 67 w 83"/>
                  <a:gd name="T55" fmla="*/ 67 h 92"/>
                  <a:gd name="T56" fmla="*/ 61 w 83"/>
                  <a:gd name="T57" fmla="*/ 73 h 92"/>
                  <a:gd name="T58" fmla="*/ 62 w 83"/>
                  <a:gd name="T59" fmla="*/ 77 h 92"/>
                  <a:gd name="T60" fmla="*/ 59 w 83"/>
                  <a:gd name="T61" fmla="*/ 87 h 92"/>
                  <a:gd name="T62" fmla="*/ 50 w 83"/>
                  <a:gd name="T63" fmla="*/ 92 h 92"/>
                  <a:gd name="T64" fmla="*/ 46 w 83"/>
                  <a:gd name="T65" fmla="*/ 88 h 92"/>
                  <a:gd name="T66" fmla="*/ 33 w 83"/>
                  <a:gd name="T67" fmla="*/ 83 h 92"/>
                  <a:gd name="T68" fmla="*/ 26 w 83"/>
                  <a:gd name="T69" fmla="*/ 86 h 92"/>
                  <a:gd name="T70" fmla="*/ 24 w 83"/>
                  <a:gd name="T7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3" h="92">
                    <a:moveTo>
                      <a:pt x="24" y="85"/>
                    </a:moveTo>
                    <a:cubicBezTo>
                      <a:pt x="23" y="85"/>
                      <a:pt x="24" y="82"/>
                      <a:pt x="23" y="80"/>
                    </a:cubicBezTo>
                    <a:cubicBezTo>
                      <a:pt x="21" y="80"/>
                      <a:pt x="20" y="82"/>
                      <a:pt x="17" y="82"/>
                    </a:cubicBezTo>
                    <a:cubicBezTo>
                      <a:pt x="7" y="82"/>
                      <a:pt x="11" y="72"/>
                      <a:pt x="8" y="66"/>
                    </a:cubicBezTo>
                    <a:cubicBezTo>
                      <a:pt x="8" y="66"/>
                      <a:pt x="8" y="65"/>
                      <a:pt x="8" y="65"/>
                    </a:cubicBezTo>
                    <a:cubicBezTo>
                      <a:pt x="7" y="63"/>
                      <a:pt x="6" y="63"/>
                      <a:pt x="4" y="63"/>
                    </a:cubicBezTo>
                    <a:cubicBezTo>
                      <a:pt x="3" y="63"/>
                      <a:pt x="0" y="52"/>
                      <a:pt x="0" y="51"/>
                    </a:cubicBezTo>
                    <a:cubicBezTo>
                      <a:pt x="0" y="46"/>
                      <a:pt x="6" y="48"/>
                      <a:pt x="10" y="48"/>
                    </a:cubicBezTo>
                    <a:cubicBezTo>
                      <a:pt x="19" y="48"/>
                      <a:pt x="18" y="39"/>
                      <a:pt x="22" y="35"/>
                    </a:cubicBezTo>
                    <a:cubicBezTo>
                      <a:pt x="24" y="33"/>
                      <a:pt x="27" y="33"/>
                      <a:pt x="30" y="32"/>
                    </a:cubicBezTo>
                    <a:cubicBezTo>
                      <a:pt x="34" y="32"/>
                      <a:pt x="34" y="29"/>
                      <a:pt x="36" y="26"/>
                    </a:cubicBezTo>
                    <a:cubicBezTo>
                      <a:pt x="35" y="25"/>
                      <a:pt x="38" y="23"/>
                      <a:pt x="38" y="23"/>
                    </a:cubicBezTo>
                    <a:cubicBezTo>
                      <a:pt x="40" y="22"/>
                      <a:pt x="40" y="22"/>
                      <a:pt x="41" y="21"/>
                    </a:cubicBezTo>
                    <a:cubicBezTo>
                      <a:pt x="42" y="21"/>
                      <a:pt x="42" y="19"/>
                      <a:pt x="43" y="19"/>
                    </a:cubicBezTo>
                    <a:cubicBezTo>
                      <a:pt x="45" y="16"/>
                      <a:pt x="52" y="18"/>
                      <a:pt x="53" y="15"/>
                    </a:cubicBezTo>
                    <a:cubicBezTo>
                      <a:pt x="56" y="11"/>
                      <a:pt x="62" y="0"/>
                      <a:pt x="66" y="0"/>
                    </a:cubicBezTo>
                    <a:cubicBezTo>
                      <a:pt x="71" y="0"/>
                      <a:pt x="71" y="3"/>
                      <a:pt x="71" y="7"/>
                    </a:cubicBezTo>
                    <a:cubicBezTo>
                      <a:pt x="71" y="13"/>
                      <a:pt x="83" y="10"/>
                      <a:pt x="83" y="15"/>
                    </a:cubicBezTo>
                    <a:cubicBezTo>
                      <a:pt x="83" y="18"/>
                      <a:pt x="76" y="16"/>
                      <a:pt x="76" y="19"/>
                    </a:cubicBezTo>
                    <a:cubicBezTo>
                      <a:pt x="76" y="19"/>
                      <a:pt x="77" y="20"/>
                      <a:pt x="78" y="20"/>
                    </a:cubicBezTo>
                    <a:cubicBezTo>
                      <a:pt x="77" y="21"/>
                      <a:pt x="69" y="24"/>
                      <a:pt x="69" y="24"/>
                    </a:cubicBezTo>
                    <a:cubicBezTo>
                      <a:pt x="70" y="25"/>
                      <a:pt x="70" y="26"/>
                      <a:pt x="70" y="27"/>
                    </a:cubicBezTo>
                    <a:cubicBezTo>
                      <a:pt x="70" y="27"/>
                      <a:pt x="68" y="28"/>
                      <a:pt x="68" y="29"/>
                    </a:cubicBezTo>
                    <a:cubicBezTo>
                      <a:pt x="68" y="33"/>
                      <a:pt x="76" y="47"/>
                      <a:pt x="81" y="47"/>
                    </a:cubicBezTo>
                    <a:cubicBezTo>
                      <a:pt x="80" y="52"/>
                      <a:pt x="78" y="50"/>
                      <a:pt x="75" y="50"/>
                    </a:cubicBezTo>
                    <a:cubicBezTo>
                      <a:pt x="74" y="50"/>
                      <a:pt x="73" y="51"/>
                      <a:pt x="72" y="51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69" y="60"/>
                      <a:pt x="67" y="62"/>
                      <a:pt x="67" y="67"/>
                    </a:cubicBezTo>
                    <a:cubicBezTo>
                      <a:pt x="64" y="67"/>
                      <a:pt x="61" y="72"/>
                      <a:pt x="61" y="73"/>
                    </a:cubicBezTo>
                    <a:cubicBezTo>
                      <a:pt x="61" y="75"/>
                      <a:pt x="62" y="76"/>
                      <a:pt x="62" y="77"/>
                    </a:cubicBezTo>
                    <a:cubicBezTo>
                      <a:pt x="62" y="80"/>
                      <a:pt x="59" y="84"/>
                      <a:pt x="59" y="87"/>
                    </a:cubicBezTo>
                    <a:cubicBezTo>
                      <a:pt x="54" y="88"/>
                      <a:pt x="54" y="92"/>
                      <a:pt x="50" y="92"/>
                    </a:cubicBezTo>
                    <a:cubicBezTo>
                      <a:pt x="47" y="92"/>
                      <a:pt x="46" y="89"/>
                      <a:pt x="46" y="88"/>
                    </a:cubicBezTo>
                    <a:cubicBezTo>
                      <a:pt x="41" y="86"/>
                      <a:pt x="38" y="83"/>
                      <a:pt x="33" y="83"/>
                    </a:cubicBezTo>
                    <a:cubicBezTo>
                      <a:pt x="31" y="83"/>
                      <a:pt x="30" y="86"/>
                      <a:pt x="26" y="86"/>
                    </a:cubicBezTo>
                    <a:cubicBezTo>
                      <a:pt x="25" y="86"/>
                      <a:pt x="25" y="85"/>
                      <a:pt x="24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Freeform 34"/>
              <p:cNvSpPr/>
              <p:nvPr/>
            </p:nvSpPr>
            <p:spPr bwMode="auto">
              <a:xfrm>
                <a:off x="6821436" y="2902254"/>
                <a:ext cx="90462" cy="83027"/>
              </a:xfrm>
              <a:custGeom>
                <a:avLst/>
                <a:gdLst>
                  <a:gd name="T0" fmla="*/ 31 w 37"/>
                  <a:gd name="T1" fmla="*/ 24 h 34"/>
                  <a:gd name="T2" fmla="*/ 29 w 37"/>
                  <a:gd name="T3" fmla="*/ 22 h 34"/>
                  <a:gd name="T4" fmla="*/ 27 w 37"/>
                  <a:gd name="T5" fmla="*/ 26 h 34"/>
                  <a:gd name="T6" fmla="*/ 30 w 37"/>
                  <a:gd name="T7" fmla="*/ 31 h 34"/>
                  <a:gd name="T8" fmla="*/ 27 w 37"/>
                  <a:gd name="T9" fmla="*/ 34 h 34"/>
                  <a:gd name="T10" fmla="*/ 26 w 37"/>
                  <a:gd name="T11" fmla="*/ 32 h 34"/>
                  <a:gd name="T12" fmla="*/ 23 w 37"/>
                  <a:gd name="T13" fmla="*/ 33 h 34"/>
                  <a:gd name="T14" fmla="*/ 16 w 37"/>
                  <a:gd name="T15" fmla="*/ 24 h 34"/>
                  <a:gd name="T16" fmla="*/ 18 w 37"/>
                  <a:gd name="T17" fmla="*/ 21 h 34"/>
                  <a:gd name="T18" fmla="*/ 17 w 37"/>
                  <a:gd name="T19" fmla="*/ 18 h 34"/>
                  <a:gd name="T20" fmla="*/ 13 w 37"/>
                  <a:gd name="T21" fmla="*/ 18 h 34"/>
                  <a:gd name="T22" fmla="*/ 13 w 37"/>
                  <a:gd name="T23" fmla="*/ 20 h 34"/>
                  <a:gd name="T24" fmla="*/ 10 w 37"/>
                  <a:gd name="T25" fmla="*/ 19 h 34"/>
                  <a:gd name="T26" fmla="*/ 10 w 37"/>
                  <a:gd name="T27" fmla="*/ 20 h 34"/>
                  <a:gd name="T28" fmla="*/ 7 w 37"/>
                  <a:gd name="T29" fmla="*/ 18 h 34"/>
                  <a:gd name="T30" fmla="*/ 2 w 37"/>
                  <a:gd name="T31" fmla="*/ 29 h 34"/>
                  <a:gd name="T32" fmla="*/ 2 w 37"/>
                  <a:gd name="T33" fmla="*/ 23 h 34"/>
                  <a:gd name="T34" fmla="*/ 1 w 37"/>
                  <a:gd name="T35" fmla="*/ 20 h 34"/>
                  <a:gd name="T36" fmla="*/ 3 w 37"/>
                  <a:gd name="T37" fmla="*/ 14 h 34"/>
                  <a:gd name="T38" fmla="*/ 12 w 37"/>
                  <a:gd name="T39" fmla="*/ 9 h 34"/>
                  <a:gd name="T40" fmla="*/ 16 w 37"/>
                  <a:gd name="T41" fmla="*/ 13 h 34"/>
                  <a:gd name="T42" fmla="*/ 18 w 37"/>
                  <a:gd name="T43" fmla="*/ 13 h 34"/>
                  <a:gd name="T44" fmla="*/ 20 w 37"/>
                  <a:gd name="T45" fmla="*/ 10 h 34"/>
                  <a:gd name="T46" fmla="*/ 26 w 37"/>
                  <a:gd name="T47" fmla="*/ 6 h 34"/>
                  <a:gd name="T48" fmla="*/ 27 w 37"/>
                  <a:gd name="T49" fmla="*/ 0 h 34"/>
                  <a:gd name="T50" fmla="*/ 31 w 37"/>
                  <a:gd name="T51" fmla="*/ 2 h 34"/>
                  <a:gd name="T52" fmla="*/ 37 w 37"/>
                  <a:gd name="T53" fmla="*/ 21 h 34"/>
                  <a:gd name="T54" fmla="*/ 34 w 37"/>
                  <a:gd name="T55" fmla="*/ 29 h 34"/>
                  <a:gd name="T56" fmla="*/ 31 w 37"/>
                  <a:gd name="T57" fmla="*/ 23 h 34"/>
                  <a:gd name="T58" fmla="*/ 31 w 37"/>
                  <a:gd name="T59" fmla="*/ 2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" h="34">
                    <a:moveTo>
                      <a:pt x="31" y="24"/>
                    </a:moveTo>
                    <a:cubicBezTo>
                      <a:pt x="31" y="23"/>
                      <a:pt x="30" y="23"/>
                      <a:pt x="29" y="22"/>
                    </a:cubicBezTo>
                    <a:cubicBezTo>
                      <a:pt x="28" y="24"/>
                      <a:pt x="27" y="24"/>
                      <a:pt x="27" y="26"/>
                    </a:cubicBezTo>
                    <a:cubicBezTo>
                      <a:pt x="27" y="27"/>
                      <a:pt x="30" y="28"/>
                      <a:pt x="30" y="31"/>
                    </a:cubicBezTo>
                    <a:cubicBezTo>
                      <a:pt x="30" y="33"/>
                      <a:pt x="29" y="34"/>
                      <a:pt x="27" y="34"/>
                    </a:cubicBezTo>
                    <a:cubicBezTo>
                      <a:pt x="26" y="34"/>
                      <a:pt x="26" y="33"/>
                      <a:pt x="26" y="32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19" y="32"/>
                      <a:pt x="16" y="28"/>
                      <a:pt x="16" y="24"/>
                    </a:cubicBezTo>
                    <a:cubicBezTo>
                      <a:pt x="16" y="22"/>
                      <a:pt x="17" y="21"/>
                      <a:pt x="18" y="21"/>
                    </a:cubicBezTo>
                    <a:cubicBezTo>
                      <a:pt x="17" y="20"/>
                      <a:pt x="17" y="19"/>
                      <a:pt x="17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9"/>
                      <a:pt x="13" y="20"/>
                      <a:pt x="13" y="20"/>
                    </a:cubicBezTo>
                    <a:cubicBezTo>
                      <a:pt x="11" y="20"/>
                      <a:pt x="11" y="20"/>
                      <a:pt x="10" y="19"/>
                    </a:cubicBezTo>
                    <a:cubicBezTo>
                      <a:pt x="10" y="19"/>
                      <a:pt x="10" y="20"/>
                      <a:pt x="10" y="20"/>
                    </a:cubicBezTo>
                    <a:cubicBezTo>
                      <a:pt x="9" y="20"/>
                      <a:pt x="7" y="18"/>
                      <a:pt x="7" y="18"/>
                    </a:cubicBezTo>
                    <a:cubicBezTo>
                      <a:pt x="4" y="20"/>
                      <a:pt x="5" y="29"/>
                      <a:pt x="2" y="29"/>
                    </a:cubicBezTo>
                    <a:cubicBezTo>
                      <a:pt x="0" y="29"/>
                      <a:pt x="2" y="24"/>
                      <a:pt x="2" y="23"/>
                    </a:cubicBezTo>
                    <a:cubicBezTo>
                      <a:pt x="2" y="22"/>
                      <a:pt x="1" y="21"/>
                      <a:pt x="1" y="20"/>
                    </a:cubicBezTo>
                    <a:cubicBezTo>
                      <a:pt x="1" y="18"/>
                      <a:pt x="2" y="16"/>
                      <a:pt x="3" y="14"/>
                    </a:cubicBezTo>
                    <a:cubicBezTo>
                      <a:pt x="8" y="14"/>
                      <a:pt x="7" y="9"/>
                      <a:pt x="12" y="9"/>
                    </a:cubicBezTo>
                    <a:cubicBezTo>
                      <a:pt x="15" y="9"/>
                      <a:pt x="14" y="13"/>
                      <a:pt x="16" y="13"/>
                    </a:cubicBezTo>
                    <a:cubicBezTo>
                      <a:pt x="17" y="13"/>
                      <a:pt x="17" y="13"/>
                      <a:pt x="18" y="13"/>
                    </a:cubicBezTo>
                    <a:cubicBezTo>
                      <a:pt x="18" y="11"/>
                      <a:pt x="19" y="10"/>
                      <a:pt x="20" y="10"/>
                    </a:cubicBezTo>
                    <a:cubicBezTo>
                      <a:pt x="20" y="6"/>
                      <a:pt x="25" y="7"/>
                      <a:pt x="26" y="6"/>
                    </a:cubicBezTo>
                    <a:cubicBezTo>
                      <a:pt x="27" y="4"/>
                      <a:pt x="26" y="0"/>
                      <a:pt x="27" y="0"/>
                    </a:cubicBezTo>
                    <a:cubicBezTo>
                      <a:pt x="29" y="0"/>
                      <a:pt x="30" y="1"/>
                      <a:pt x="31" y="2"/>
                    </a:cubicBezTo>
                    <a:cubicBezTo>
                      <a:pt x="33" y="4"/>
                      <a:pt x="37" y="19"/>
                      <a:pt x="37" y="21"/>
                    </a:cubicBezTo>
                    <a:cubicBezTo>
                      <a:pt x="37" y="24"/>
                      <a:pt x="34" y="25"/>
                      <a:pt x="34" y="29"/>
                    </a:cubicBezTo>
                    <a:cubicBezTo>
                      <a:pt x="33" y="29"/>
                      <a:pt x="31" y="24"/>
                      <a:pt x="31" y="23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Freeform 35"/>
              <p:cNvSpPr/>
              <p:nvPr/>
            </p:nvSpPr>
            <p:spPr bwMode="auto">
              <a:xfrm>
                <a:off x="6738409" y="2879948"/>
                <a:ext cx="43372" cy="45851"/>
              </a:xfrm>
              <a:custGeom>
                <a:avLst/>
                <a:gdLst>
                  <a:gd name="T0" fmla="*/ 1 w 18"/>
                  <a:gd name="T1" fmla="*/ 19 h 19"/>
                  <a:gd name="T2" fmla="*/ 0 w 18"/>
                  <a:gd name="T3" fmla="*/ 19 h 19"/>
                  <a:gd name="T4" fmla="*/ 14 w 18"/>
                  <a:gd name="T5" fmla="*/ 3 h 19"/>
                  <a:gd name="T6" fmla="*/ 16 w 18"/>
                  <a:gd name="T7" fmla="*/ 0 h 19"/>
                  <a:gd name="T8" fmla="*/ 18 w 18"/>
                  <a:gd name="T9" fmla="*/ 4 h 19"/>
                  <a:gd name="T10" fmla="*/ 15 w 18"/>
                  <a:gd name="T11" fmla="*/ 5 h 19"/>
                  <a:gd name="T12" fmla="*/ 11 w 18"/>
                  <a:gd name="T13" fmla="*/ 8 h 19"/>
                  <a:gd name="T14" fmla="*/ 1 w 18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9">
                    <a:moveTo>
                      <a:pt x="1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11" y="8"/>
                      <a:pt x="14" y="3"/>
                    </a:cubicBezTo>
                    <a:cubicBezTo>
                      <a:pt x="15" y="2"/>
                      <a:pt x="15" y="0"/>
                      <a:pt x="16" y="0"/>
                    </a:cubicBezTo>
                    <a:cubicBezTo>
                      <a:pt x="16" y="2"/>
                      <a:pt x="17" y="3"/>
                      <a:pt x="18" y="4"/>
                    </a:cubicBezTo>
                    <a:cubicBezTo>
                      <a:pt x="17" y="4"/>
                      <a:pt x="17" y="5"/>
                      <a:pt x="15" y="5"/>
                    </a:cubicBezTo>
                    <a:cubicBezTo>
                      <a:pt x="15" y="7"/>
                      <a:pt x="13" y="8"/>
                      <a:pt x="11" y="8"/>
                    </a:cubicBezTo>
                    <a:cubicBezTo>
                      <a:pt x="10" y="13"/>
                      <a:pt x="5" y="17"/>
                      <a:pt x="1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Freeform 36"/>
              <p:cNvSpPr/>
              <p:nvPr/>
            </p:nvSpPr>
            <p:spPr bwMode="auto">
              <a:xfrm>
                <a:off x="6769390" y="2725048"/>
                <a:ext cx="87984" cy="122681"/>
              </a:xfrm>
              <a:custGeom>
                <a:avLst/>
                <a:gdLst>
                  <a:gd name="T0" fmla="*/ 3 w 36"/>
                  <a:gd name="T1" fmla="*/ 20 h 50"/>
                  <a:gd name="T2" fmla="*/ 5 w 36"/>
                  <a:gd name="T3" fmla="*/ 13 h 50"/>
                  <a:gd name="T4" fmla="*/ 3 w 36"/>
                  <a:gd name="T5" fmla="*/ 5 h 50"/>
                  <a:gd name="T6" fmla="*/ 6 w 36"/>
                  <a:gd name="T7" fmla="*/ 0 h 50"/>
                  <a:gd name="T8" fmla="*/ 11 w 36"/>
                  <a:gd name="T9" fmla="*/ 4 h 50"/>
                  <a:gd name="T10" fmla="*/ 14 w 36"/>
                  <a:gd name="T11" fmla="*/ 2 h 50"/>
                  <a:gd name="T12" fmla="*/ 15 w 36"/>
                  <a:gd name="T13" fmla="*/ 3 h 50"/>
                  <a:gd name="T14" fmla="*/ 15 w 36"/>
                  <a:gd name="T15" fmla="*/ 5 h 50"/>
                  <a:gd name="T16" fmla="*/ 18 w 36"/>
                  <a:gd name="T17" fmla="*/ 16 h 50"/>
                  <a:gd name="T18" fmla="*/ 13 w 36"/>
                  <a:gd name="T19" fmla="*/ 27 h 50"/>
                  <a:gd name="T20" fmla="*/ 20 w 36"/>
                  <a:gd name="T21" fmla="*/ 39 h 50"/>
                  <a:gd name="T22" fmla="*/ 20 w 36"/>
                  <a:gd name="T23" fmla="*/ 37 h 50"/>
                  <a:gd name="T24" fmla="*/ 23 w 36"/>
                  <a:gd name="T25" fmla="*/ 35 h 50"/>
                  <a:gd name="T26" fmla="*/ 28 w 36"/>
                  <a:gd name="T27" fmla="*/ 41 h 50"/>
                  <a:gd name="T28" fmla="*/ 31 w 36"/>
                  <a:gd name="T29" fmla="*/ 40 h 50"/>
                  <a:gd name="T30" fmla="*/ 32 w 36"/>
                  <a:gd name="T31" fmla="*/ 40 h 50"/>
                  <a:gd name="T32" fmla="*/ 30 w 36"/>
                  <a:gd name="T33" fmla="*/ 43 h 50"/>
                  <a:gd name="T34" fmla="*/ 32 w 36"/>
                  <a:gd name="T35" fmla="*/ 43 h 50"/>
                  <a:gd name="T36" fmla="*/ 36 w 36"/>
                  <a:gd name="T37" fmla="*/ 46 h 50"/>
                  <a:gd name="T38" fmla="*/ 36 w 36"/>
                  <a:gd name="T39" fmla="*/ 48 h 50"/>
                  <a:gd name="T40" fmla="*/ 35 w 36"/>
                  <a:gd name="T41" fmla="*/ 50 h 50"/>
                  <a:gd name="T42" fmla="*/ 33 w 36"/>
                  <a:gd name="T43" fmla="*/ 48 h 50"/>
                  <a:gd name="T44" fmla="*/ 24 w 36"/>
                  <a:gd name="T45" fmla="*/ 40 h 50"/>
                  <a:gd name="T46" fmla="*/ 24 w 36"/>
                  <a:gd name="T47" fmla="*/ 45 h 50"/>
                  <a:gd name="T48" fmla="*/ 17 w 36"/>
                  <a:gd name="T49" fmla="*/ 39 h 50"/>
                  <a:gd name="T50" fmla="*/ 12 w 36"/>
                  <a:gd name="T51" fmla="*/ 41 h 50"/>
                  <a:gd name="T52" fmla="*/ 9 w 36"/>
                  <a:gd name="T53" fmla="*/ 37 h 50"/>
                  <a:gd name="T54" fmla="*/ 10 w 36"/>
                  <a:gd name="T55" fmla="*/ 34 h 50"/>
                  <a:gd name="T56" fmla="*/ 10 w 36"/>
                  <a:gd name="T57" fmla="*/ 32 h 50"/>
                  <a:gd name="T58" fmla="*/ 9 w 36"/>
                  <a:gd name="T59" fmla="*/ 32 h 50"/>
                  <a:gd name="T60" fmla="*/ 7 w 36"/>
                  <a:gd name="T61" fmla="*/ 33 h 50"/>
                  <a:gd name="T62" fmla="*/ 1 w 36"/>
                  <a:gd name="T63" fmla="*/ 29 h 50"/>
                  <a:gd name="T64" fmla="*/ 3 w 36"/>
                  <a:gd name="T65" fmla="*/ 2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50">
                    <a:moveTo>
                      <a:pt x="3" y="20"/>
                    </a:moveTo>
                    <a:cubicBezTo>
                      <a:pt x="4" y="18"/>
                      <a:pt x="4" y="15"/>
                      <a:pt x="5" y="13"/>
                    </a:cubicBezTo>
                    <a:cubicBezTo>
                      <a:pt x="5" y="10"/>
                      <a:pt x="3" y="8"/>
                      <a:pt x="3" y="5"/>
                    </a:cubicBezTo>
                    <a:cubicBezTo>
                      <a:pt x="3" y="2"/>
                      <a:pt x="4" y="0"/>
                      <a:pt x="6" y="0"/>
                    </a:cubicBezTo>
                    <a:cubicBezTo>
                      <a:pt x="9" y="0"/>
                      <a:pt x="8" y="4"/>
                      <a:pt x="11" y="4"/>
                    </a:cubicBezTo>
                    <a:cubicBezTo>
                      <a:pt x="12" y="4"/>
                      <a:pt x="13" y="2"/>
                      <a:pt x="14" y="2"/>
                    </a:cubicBezTo>
                    <a:cubicBezTo>
                      <a:pt x="14" y="2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8"/>
                      <a:pt x="18" y="12"/>
                      <a:pt x="18" y="16"/>
                    </a:cubicBezTo>
                    <a:cubicBezTo>
                      <a:pt x="18" y="22"/>
                      <a:pt x="14" y="22"/>
                      <a:pt x="13" y="27"/>
                    </a:cubicBezTo>
                    <a:cubicBezTo>
                      <a:pt x="13" y="31"/>
                      <a:pt x="17" y="37"/>
                      <a:pt x="20" y="39"/>
                    </a:cubicBezTo>
                    <a:cubicBezTo>
                      <a:pt x="20" y="38"/>
                      <a:pt x="20" y="38"/>
                      <a:pt x="20" y="37"/>
                    </a:cubicBezTo>
                    <a:cubicBezTo>
                      <a:pt x="20" y="36"/>
                      <a:pt x="21" y="35"/>
                      <a:pt x="23" y="35"/>
                    </a:cubicBezTo>
                    <a:cubicBezTo>
                      <a:pt x="26" y="36"/>
                      <a:pt x="27" y="41"/>
                      <a:pt x="28" y="41"/>
                    </a:cubicBezTo>
                    <a:cubicBezTo>
                      <a:pt x="29" y="41"/>
                      <a:pt x="29" y="40"/>
                      <a:pt x="31" y="40"/>
                    </a:cubicBezTo>
                    <a:cubicBezTo>
                      <a:pt x="31" y="40"/>
                      <a:pt x="32" y="40"/>
                      <a:pt x="32" y="40"/>
                    </a:cubicBezTo>
                    <a:cubicBezTo>
                      <a:pt x="32" y="42"/>
                      <a:pt x="30" y="42"/>
                      <a:pt x="30" y="43"/>
                    </a:cubicBezTo>
                    <a:cubicBezTo>
                      <a:pt x="30" y="44"/>
                      <a:pt x="32" y="43"/>
                      <a:pt x="32" y="43"/>
                    </a:cubicBezTo>
                    <a:cubicBezTo>
                      <a:pt x="32" y="45"/>
                      <a:pt x="34" y="46"/>
                      <a:pt x="36" y="46"/>
                    </a:cubicBezTo>
                    <a:cubicBezTo>
                      <a:pt x="36" y="47"/>
                      <a:pt x="36" y="47"/>
                      <a:pt x="36" y="48"/>
                    </a:cubicBezTo>
                    <a:cubicBezTo>
                      <a:pt x="36" y="49"/>
                      <a:pt x="35" y="50"/>
                      <a:pt x="35" y="50"/>
                    </a:cubicBezTo>
                    <a:cubicBezTo>
                      <a:pt x="34" y="50"/>
                      <a:pt x="33" y="48"/>
                      <a:pt x="33" y="48"/>
                    </a:cubicBezTo>
                    <a:cubicBezTo>
                      <a:pt x="32" y="45"/>
                      <a:pt x="25" y="42"/>
                      <a:pt x="24" y="40"/>
                    </a:cubicBezTo>
                    <a:cubicBezTo>
                      <a:pt x="23" y="42"/>
                      <a:pt x="23" y="43"/>
                      <a:pt x="24" y="45"/>
                    </a:cubicBezTo>
                    <a:cubicBezTo>
                      <a:pt x="20" y="45"/>
                      <a:pt x="20" y="39"/>
                      <a:pt x="17" y="39"/>
                    </a:cubicBezTo>
                    <a:cubicBezTo>
                      <a:pt x="15" y="39"/>
                      <a:pt x="14" y="41"/>
                      <a:pt x="12" y="41"/>
                    </a:cubicBezTo>
                    <a:cubicBezTo>
                      <a:pt x="11" y="41"/>
                      <a:pt x="9" y="38"/>
                      <a:pt x="9" y="37"/>
                    </a:cubicBezTo>
                    <a:cubicBezTo>
                      <a:pt x="9" y="35"/>
                      <a:pt x="10" y="35"/>
                      <a:pt x="10" y="34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8" y="33"/>
                      <a:pt x="7" y="33"/>
                    </a:cubicBezTo>
                    <a:cubicBezTo>
                      <a:pt x="6" y="33"/>
                      <a:pt x="1" y="30"/>
                      <a:pt x="1" y="29"/>
                    </a:cubicBezTo>
                    <a:cubicBezTo>
                      <a:pt x="1" y="25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Freeform 37"/>
              <p:cNvSpPr/>
              <p:nvPr/>
            </p:nvSpPr>
            <p:spPr bwMode="auto">
              <a:xfrm>
                <a:off x="6859851" y="2847729"/>
                <a:ext cx="27262" cy="49568"/>
              </a:xfrm>
              <a:custGeom>
                <a:avLst/>
                <a:gdLst>
                  <a:gd name="T0" fmla="*/ 10 w 11"/>
                  <a:gd name="T1" fmla="*/ 13 h 20"/>
                  <a:gd name="T2" fmla="*/ 6 w 11"/>
                  <a:gd name="T3" fmla="*/ 13 h 20"/>
                  <a:gd name="T4" fmla="*/ 9 w 11"/>
                  <a:gd name="T5" fmla="*/ 18 h 20"/>
                  <a:gd name="T6" fmla="*/ 9 w 11"/>
                  <a:gd name="T7" fmla="*/ 20 h 20"/>
                  <a:gd name="T8" fmla="*/ 6 w 11"/>
                  <a:gd name="T9" fmla="*/ 20 h 20"/>
                  <a:gd name="T10" fmla="*/ 5 w 11"/>
                  <a:gd name="T11" fmla="*/ 16 h 20"/>
                  <a:gd name="T12" fmla="*/ 5 w 11"/>
                  <a:gd name="T13" fmla="*/ 15 h 20"/>
                  <a:gd name="T14" fmla="*/ 1 w 11"/>
                  <a:gd name="T15" fmla="*/ 11 h 20"/>
                  <a:gd name="T16" fmla="*/ 1 w 11"/>
                  <a:gd name="T17" fmla="*/ 10 h 20"/>
                  <a:gd name="T18" fmla="*/ 5 w 11"/>
                  <a:gd name="T19" fmla="*/ 10 h 20"/>
                  <a:gd name="T20" fmla="*/ 6 w 11"/>
                  <a:gd name="T21" fmla="*/ 9 h 20"/>
                  <a:gd name="T22" fmla="*/ 0 w 11"/>
                  <a:gd name="T23" fmla="*/ 1 h 20"/>
                  <a:gd name="T24" fmla="*/ 2 w 11"/>
                  <a:gd name="T25" fmla="*/ 0 h 20"/>
                  <a:gd name="T26" fmla="*/ 8 w 11"/>
                  <a:gd name="T27" fmla="*/ 1 h 20"/>
                  <a:gd name="T28" fmla="*/ 8 w 11"/>
                  <a:gd name="T29" fmla="*/ 4 h 20"/>
                  <a:gd name="T30" fmla="*/ 9 w 11"/>
                  <a:gd name="T31" fmla="*/ 4 h 20"/>
                  <a:gd name="T32" fmla="*/ 9 w 11"/>
                  <a:gd name="T33" fmla="*/ 8 h 20"/>
                  <a:gd name="T34" fmla="*/ 11 w 11"/>
                  <a:gd name="T35" fmla="*/ 10 h 20"/>
                  <a:gd name="T36" fmla="*/ 10 w 11"/>
                  <a:gd name="T3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20">
                    <a:moveTo>
                      <a:pt x="10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5"/>
                      <a:pt x="8" y="18"/>
                      <a:pt x="9" y="18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0"/>
                      <a:pt x="7" y="20"/>
                      <a:pt x="6" y="20"/>
                    </a:cubicBezTo>
                    <a:cubicBezTo>
                      <a:pt x="4" y="20"/>
                      <a:pt x="4" y="18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1" y="12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5"/>
                      <a:pt x="0" y="3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4" y="0"/>
                      <a:pt x="6" y="1"/>
                      <a:pt x="8" y="1"/>
                    </a:cubicBezTo>
                    <a:cubicBezTo>
                      <a:pt x="8" y="2"/>
                      <a:pt x="8" y="3"/>
                      <a:pt x="8" y="4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10" y="5"/>
                      <a:pt x="9" y="8"/>
                      <a:pt x="9" y="8"/>
                    </a:cubicBezTo>
                    <a:cubicBezTo>
                      <a:pt x="9" y="8"/>
                      <a:pt x="11" y="10"/>
                      <a:pt x="11" y="10"/>
                    </a:cubicBezTo>
                    <a:cubicBezTo>
                      <a:pt x="11" y="12"/>
                      <a:pt x="11" y="12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Freeform 38"/>
              <p:cNvSpPr/>
              <p:nvPr/>
            </p:nvSpPr>
            <p:spPr bwMode="auto">
              <a:xfrm>
                <a:off x="6818958" y="2860121"/>
                <a:ext cx="22306" cy="32219"/>
              </a:xfrm>
              <a:custGeom>
                <a:avLst/>
                <a:gdLst>
                  <a:gd name="T0" fmla="*/ 2 w 9"/>
                  <a:gd name="T1" fmla="*/ 1 h 13"/>
                  <a:gd name="T2" fmla="*/ 9 w 9"/>
                  <a:gd name="T3" fmla="*/ 5 h 13"/>
                  <a:gd name="T4" fmla="*/ 1 w 9"/>
                  <a:gd name="T5" fmla="*/ 13 h 13"/>
                  <a:gd name="T6" fmla="*/ 0 w 9"/>
                  <a:gd name="T7" fmla="*/ 2 h 13"/>
                  <a:gd name="T8" fmla="*/ 1 w 9"/>
                  <a:gd name="T9" fmla="*/ 0 h 13"/>
                  <a:gd name="T10" fmla="*/ 3 w 9"/>
                  <a:gd name="T11" fmla="*/ 2 h 13"/>
                  <a:gd name="T12" fmla="*/ 2 w 9"/>
                  <a:gd name="T1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2" y="1"/>
                    </a:moveTo>
                    <a:cubicBezTo>
                      <a:pt x="3" y="2"/>
                      <a:pt x="9" y="3"/>
                      <a:pt x="9" y="5"/>
                    </a:cubicBezTo>
                    <a:cubicBezTo>
                      <a:pt x="9" y="9"/>
                      <a:pt x="3" y="11"/>
                      <a:pt x="1" y="13"/>
                    </a:cubicBezTo>
                    <a:cubicBezTo>
                      <a:pt x="1" y="9"/>
                      <a:pt x="0" y="4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Freeform 39"/>
              <p:cNvSpPr/>
              <p:nvPr/>
            </p:nvSpPr>
            <p:spPr bwMode="auto">
              <a:xfrm>
                <a:off x="6831350" y="2879948"/>
                <a:ext cx="21067" cy="38416"/>
              </a:xfrm>
              <a:custGeom>
                <a:avLst/>
                <a:gdLst>
                  <a:gd name="T0" fmla="*/ 9 w 9"/>
                  <a:gd name="T1" fmla="*/ 3 h 16"/>
                  <a:gd name="T2" fmla="*/ 6 w 9"/>
                  <a:gd name="T3" fmla="*/ 11 h 16"/>
                  <a:gd name="T4" fmla="*/ 7 w 9"/>
                  <a:gd name="T5" fmla="*/ 15 h 16"/>
                  <a:gd name="T6" fmla="*/ 6 w 9"/>
                  <a:gd name="T7" fmla="*/ 16 h 16"/>
                  <a:gd name="T8" fmla="*/ 0 w 9"/>
                  <a:gd name="T9" fmla="*/ 9 h 16"/>
                  <a:gd name="T10" fmla="*/ 3 w 9"/>
                  <a:gd name="T11" fmla="*/ 8 h 16"/>
                  <a:gd name="T12" fmla="*/ 5 w 9"/>
                  <a:gd name="T13" fmla="*/ 1 h 16"/>
                  <a:gd name="T14" fmla="*/ 9 w 9"/>
                  <a:gd name="T15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6">
                    <a:moveTo>
                      <a:pt x="9" y="3"/>
                    </a:moveTo>
                    <a:cubicBezTo>
                      <a:pt x="9" y="6"/>
                      <a:pt x="6" y="8"/>
                      <a:pt x="6" y="11"/>
                    </a:cubicBezTo>
                    <a:cubicBezTo>
                      <a:pt x="6" y="14"/>
                      <a:pt x="7" y="13"/>
                      <a:pt x="7" y="15"/>
                    </a:cubicBezTo>
                    <a:cubicBezTo>
                      <a:pt x="7" y="15"/>
                      <a:pt x="6" y="16"/>
                      <a:pt x="6" y="16"/>
                    </a:cubicBezTo>
                    <a:cubicBezTo>
                      <a:pt x="5" y="16"/>
                      <a:pt x="0" y="11"/>
                      <a:pt x="0" y="9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3" y="7"/>
                      <a:pt x="4" y="1"/>
                      <a:pt x="5" y="1"/>
                    </a:cubicBezTo>
                    <a:cubicBezTo>
                      <a:pt x="8" y="0"/>
                      <a:pt x="9" y="2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Freeform 40"/>
              <p:cNvSpPr/>
              <p:nvPr/>
            </p:nvSpPr>
            <p:spPr bwMode="auto">
              <a:xfrm>
                <a:off x="6851177" y="2882427"/>
                <a:ext cx="11153" cy="22306"/>
              </a:xfrm>
              <a:custGeom>
                <a:avLst/>
                <a:gdLst>
                  <a:gd name="T0" fmla="*/ 5 w 5"/>
                  <a:gd name="T1" fmla="*/ 0 h 9"/>
                  <a:gd name="T2" fmla="*/ 1 w 5"/>
                  <a:gd name="T3" fmla="*/ 9 h 9"/>
                  <a:gd name="T4" fmla="*/ 0 w 5"/>
                  <a:gd name="T5" fmla="*/ 9 h 9"/>
                  <a:gd name="T6" fmla="*/ 2 w 5"/>
                  <a:gd name="T7" fmla="*/ 0 h 9"/>
                  <a:gd name="T8" fmla="*/ 5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cubicBezTo>
                      <a:pt x="5" y="4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2" y="0"/>
                    </a:cubicBezTo>
                    <a:cubicBezTo>
                      <a:pt x="3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 41"/>
              <p:cNvSpPr/>
              <p:nvPr/>
            </p:nvSpPr>
            <p:spPr bwMode="auto">
              <a:xfrm>
                <a:off x="6854894" y="2897297"/>
                <a:ext cx="14870" cy="12392"/>
              </a:xfrm>
              <a:custGeom>
                <a:avLst/>
                <a:gdLst>
                  <a:gd name="T0" fmla="*/ 6 w 6"/>
                  <a:gd name="T1" fmla="*/ 0 h 5"/>
                  <a:gd name="T2" fmla="*/ 2 w 6"/>
                  <a:gd name="T3" fmla="*/ 5 h 5"/>
                  <a:gd name="T4" fmla="*/ 0 w 6"/>
                  <a:gd name="T5" fmla="*/ 4 h 5"/>
                  <a:gd name="T6" fmla="*/ 3 w 6"/>
                  <a:gd name="T7" fmla="*/ 0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6" y="3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4"/>
                    </a:cubicBezTo>
                    <a:cubicBezTo>
                      <a:pt x="0" y="2"/>
                      <a:pt x="2" y="2"/>
                      <a:pt x="3" y="0"/>
                    </a:cubicBezTo>
                    <a:cubicBezTo>
                      <a:pt x="4" y="1"/>
                      <a:pt x="5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Freeform 42"/>
              <p:cNvSpPr/>
              <p:nvPr/>
            </p:nvSpPr>
            <p:spPr bwMode="auto">
              <a:xfrm>
                <a:off x="6841263" y="2847729"/>
                <a:ext cx="16110" cy="19827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0 h 8"/>
                  <a:gd name="T4" fmla="*/ 2 w 7"/>
                  <a:gd name="T5" fmla="*/ 0 h 8"/>
                  <a:gd name="T6" fmla="*/ 6 w 7"/>
                  <a:gd name="T7" fmla="*/ 6 h 8"/>
                  <a:gd name="T8" fmla="*/ 4 w 7"/>
                  <a:gd name="T9" fmla="*/ 4 h 8"/>
                  <a:gd name="T10" fmla="*/ 0 w 7"/>
                  <a:gd name="T1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7" y="3"/>
                      <a:pt x="6" y="6"/>
                    </a:cubicBezTo>
                    <a:cubicBezTo>
                      <a:pt x="6" y="8"/>
                      <a:pt x="4" y="5"/>
                      <a:pt x="4" y="4"/>
                    </a:cubicBezTo>
                    <a:cubicBezTo>
                      <a:pt x="2" y="4"/>
                      <a:pt x="1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Freeform 43"/>
              <p:cNvSpPr/>
              <p:nvPr/>
            </p:nvSpPr>
            <p:spPr bwMode="auto">
              <a:xfrm>
                <a:off x="6786738" y="2827902"/>
                <a:ext cx="24784" cy="24784"/>
              </a:xfrm>
              <a:custGeom>
                <a:avLst/>
                <a:gdLst>
                  <a:gd name="T0" fmla="*/ 8 w 10"/>
                  <a:gd name="T1" fmla="*/ 10 h 10"/>
                  <a:gd name="T2" fmla="*/ 0 w 10"/>
                  <a:gd name="T3" fmla="*/ 0 h 10"/>
                  <a:gd name="T4" fmla="*/ 3 w 10"/>
                  <a:gd name="T5" fmla="*/ 0 h 10"/>
                  <a:gd name="T6" fmla="*/ 9 w 10"/>
                  <a:gd name="T7" fmla="*/ 5 h 10"/>
                  <a:gd name="T8" fmla="*/ 8 w 10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8" y="10"/>
                    </a:moveTo>
                    <a:cubicBezTo>
                      <a:pt x="6" y="1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2"/>
                      <a:pt x="9" y="2"/>
                      <a:pt x="9" y="5"/>
                    </a:cubicBezTo>
                    <a:cubicBezTo>
                      <a:pt x="10" y="7"/>
                      <a:pt x="9" y="10"/>
                      <a:pt x="8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Freeform 44"/>
              <p:cNvSpPr/>
              <p:nvPr/>
            </p:nvSpPr>
            <p:spPr bwMode="auto">
              <a:xfrm>
                <a:off x="6811523" y="2830380"/>
                <a:ext cx="7435" cy="2478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Freeform 45"/>
              <p:cNvSpPr/>
              <p:nvPr/>
            </p:nvSpPr>
            <p:spPr bwMode="auto">
              <a:xfrm>
                <a:off x="6776825" y="2578822"/>
                <a:ext cx="44611" cy="60721"/>
              </a:xfrm>
              <a:custGeom>
                <a:avLst/>
                <a:gdLst>
                  <a:gd name="T0" fmla="*/ 5 w 18"/>
                  <a:gd name="T1" fmla="*/ 25 h 25"/>
                  <a:gd name="T2" fmla="*/ 1 w 18"/>
                  <a:gd name="T3" fmla="*/ 17 h 25"/>
                  <a:gd name="T4" fmla="*/ 11 w 18"/>
                  <a:gd name="T5" fmla="*/ 0 h 25"/>
                  <a:gd name="T6" fmla="*/ 5 w 18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5">
                    <a:moveTo>
                      <a:pt x="5" y="25"/>
                    </a:moveTo>
                    <a:cubicBezTo>
                      <a:pt x="0" y="25"/>
                      <a:pt x="1" y="22"/>
                      <a:pt x="1" y="17"/>
                    </a:cubicBezTo>
                    <a:cubicBezTo>
                      <a:pt x="1" y="11"/>
                      <a:pt x="7" y="0"/>
                      <a:pt x="11" y="0"/>
                    </a:cubicBezTo>
                    <a:cubicBezTo>
                      <a:pt x="18" y="0"/>
                      <a:pt x="11" y="25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Freeform 46"/>
              <p:cNvSpPr/>
              <p:nvPr/>
            </p:nvSpPr>
            <p:spPr bwMode="auto">
              <a:xfrm>
                <a:off x="6545094" y="2689111"/>
                <a:ext cx="50808" cy="40894"/>
              </a:xfrm>
              <a:custGeom>
                <a:avLst/>
                <a:gdLst>
                  <a:gd name="T0" fmla="*/ 2 w 21"/>
                  <a:gd name="T1" fmla="*/ 7 h 17"/>
                  <a:gd name="T2" fmla="*/ 17 w 21"/>
                  <a:gd name="T3" fmla="*/ 0 h 17"/>
                  <a:gd name="T4" fmla="*/ 21 w 21"/>
                  <a:gd name="T5" fmla="*/ 4 h 17"/>
                  <a:gd name="T6" fmla="*/ 8 w 21"/>
                  <a:gd name="T7" fmla="*/ 17 h 17"/>
                  <a:gd name="T8" fmla="*/ 2 w 21"/>
                  <a:gd name="T9" fmla="*/ 11 h 17"/>
                  <a:gd name="T10" fmla="*/ 2 w 21"/>
                  <a:gd name="T11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7">
                    <a:moveTo>
                      <a:pt x="2" y="7"/>
                    </a:moveTo>
                    <a:cubicBezTo>
                      <a:pt x="4" y="7"/>
                      <a:pt x="14" y="0"/>
                      <a:pt x="17" y="0"/>
                    </a:cubicBezTo>
                    <a:cubicBezTo>
                      <a:pt x="19" y="0"/>
                      <a:pt x="21" y="2"/>
                      <a:pt x="21" y="4"/>
                    </a:cubicBezTo>
                    <a:cubicBezTo>
                      <a:pt x="21" y="8"/>
                      <a:pt x="12" y="17"/>
                      <a:pt x="8" y="17"/>
                    </a:cubicBezTo>
                    <a:cubicBezTo>
                      <a:pt x="4" y="17"/>
                      <a:pt x="2" y="15"/>
                      <a:pt x="2" y="11"/>
                    </a:cubicBezTo>
                    <a:cubicBezTo>
                      <a:pt x="2" y="9"/>
                      <a:pt x="0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Freeform 47"/>
              <p:cNvSpPr/>
              <p:nvPr/>
            </p:nvSpPr>
            <p:spPr bwMode="auto">
              <a:xfrm>
                <a:off x="6322039" y="2601817"/>
                <a:ext cx="242882" cy="468970"/>
              </a:xfrm>
              <a:custGeom>
                <a:avLst/>
                <a:gdLst>
                  <a:gd name="T0" fmla="*/ 8 w 95"/>
                  <a:gd name="T1" fmla="*/ 112 h 184"/>
                  <a:gd name="T2" fmla="*/ 13 w 95"/>
                  <a:gd name="T3" fmla="*/ 99 h 184"/>
                  <a:gd name="T4" fmla="*/ 16 w 95"/>
                  <a:gd name="T5" fmla="*/ 96 h 184"/>
                  <a:gd name="T6" fmla="*/ 10 w 95"/>
                  <a:gd name="T7" fmla="*/ 78 h 184"/>
                  <a:gd name="T8" fmla="*/ 5 w 95"/>
                  <a:gd name="T9" fmla="*/ 71 h 184"/>
                  <a:gd name="T10" fmla="*/ 5 w 95"/>
                  <a:gd name="T11" fmla="*/ 69 h 184"/>
                  <a:gd name="T12" fmla="*/ 5 w 95"/>
                  <a:gd name="T13" fmla="*/ 69 h 184"/>
                  <a:gd name="T14" fmla="*/ 8 w 95"/>
                  <a:gd name="T15" fmla="*/ 63 h 184"/>
                  <a:gd name="T16" fmla="*/ 5 w 95"/>
                  <a:gd name="T17" fmla="*/ 50 h 184"/>
                  <a:gd name="T18" fmla="*/ 0 w 95"/>
                  <a:gd name="T19" fmla="*/ 42 h 184"/>
                  <a:gd name="T20" fmla="*/ 5 w 95"/>
                  <a:gd name="T21" fmla="*/ 30 h 184"/>
                  <a:gd name="T22" fmla="*/ 12 w 95"/>
                  <a:gd name="T23" fmla="*/ 28 h 184"/>
                  <a:gd name="T24" fmla="*/ 29 w 95"/>
                  <a:gd name="T25" fmla="*/ 13 h 184"/>
                  <a:gd name="T26" fmla="*/ 30 w 95"/>
                  <a:gd name="T27" fmla="*/ 13 h 184"/>
                  <a:gd name="T28" fmla="*/ 32 w 95"/>
                  <a:gd name="T29" fmla="*/ 16 h 184"/>
                  <a:gd name="T30" fmla="*/ 34 w 95"/>
                  <a:gd name="T31" fmla="*/ 13 h 184"/>
                  <a:gd name="T32" fmla="*/ 34 w 95"/>
                  <a:gd name="T33" fmla="*/ 6 h 184"/>
                  <a:gd name="T34" fmla="*/ 41 w 95"/>
                  <a:gd name="T35" fmla="*/ 4 h 184"/>
                  <a:gd name="T36" fmla="*/ 51 w 95"/>
                  <a:gd name="T37" fmla="*/ 4 h 184"/>
                  <a:gd name="T38" fmla="*/ 62 w 95"/>
                  <a:gd name="T39" fmla="*/ 0 h 184"/>
                  <a:gd name="T40" fmla="*/ 74 w 95"/>
                  <a:gd name="T41" fmla="*/ 3 h 184"/>
                  <a:gd name="T42" fmla="*/ 84 w 95"/>
                  <a:gd name="T43" fmla="*/ 14 h 184"/>
                  <a:gd name="T44" fmla="*/ 65 w 95"/>
                  <a:gd name="T45" fmla="*/ 38 h 184"/>
                  <a:gd name="T46" fmla="*/ 67 w 95"/>
                  <a:gd name="T47" fmla="*/ 42 h 184"/>
                  <a:gd name="T48" fmla="*/ 84 w 95"/>
                  <a:gd name="T49" fmla="*/ 61 h 184"/>
                  <a:gd name="T50" fmla="*/ 95 w 95"/>
                  <a:gd name="T51" fmla="*/ 87 h 184"/>
                  <a:gd name="T52" fmla="*/ 92 w 95"/>
                  <a:gd name="T53" fmla="*/ 102 h 184"/>
                  <a:gd name="T54" fmla="*/ 74 w 95"/>
                  <a:gd name="T55" fmla="*/ 111 h 184"/>
                  <a:gd name="T56" fmla="*/ 68 w 95"/>
                  <a:gd name="T57" fmla="*/ 117 h 184"/>
                  <a:gd name="T58" fmla="*/ 67 w 95"/>
                  <a:gd name="T59" fmla="*/ 115 h 184"/>
                  <a:gd name="T60" fmla="*/ 67 w 95"/>
                  <a:gd name="T61" fmla="*/ 118 h 184"/>
                  <a:gd name="T62" fmla="*/ 60 w 95"/>
                  <a:gd name="T63" fmla="*/ 125 h 184"/>
                  <a:gd name="T64" fmla="*/ 58 w 95"/>
                  <a:gd name="T65" fmla="*/ 119 h 184"/>
                  <a:gd name="T66" fmla="*/ 59 w 95"/>
                  <a:gd name="T67" fmla="*/ 115 h 184"/>
                  <a:gd name="T68" fmla="*/ 57 w 95"/>
                  <a:gd name="T69" fmla="*/ 111 h 184"/>
                  <a:gd name="T70" fmla="*/ 47 w 95"/>
                  <a:gd name="T71" fmla="*/ 105 h 184"/>
                  <a:gd name="T72" fmla="*/ 40 w 95"/>
                  <a:gd name="T73" fmla="*/ 97 h 184"/>
                  <a:gd name="T74" fmla="*/ 28 w 95"/>
                  <a:gd name="T75" fmla="*/ 92 h 184"/>
                  <a:gd name="T76" fmla="*/ 26 w 95"/>
                  <a:gd name="T77" fmla="*/ 88 h 184"/>
                  <a:gd name="T78" fmla="*/ 19 w 95"/>
                  <a:gd name="T79" fmla="*/ 84 h 184"/>
                  <a:gd name="T80" fmla="*/ 17 w 95"/>
                  <a:gd name="T81" fmla="*/ 87 h 184"/>
                  <a:gd name="T82" fmla="*/ 18 w 95"/>
                  <a:gd name="T83" fmla="*/ 93 h 184"/>
                  <a:gd name="T84" fmla="*/ 10 w 95"/>
                  <a:gd name="T85" fmla="*/ 111 h 184"/>
                  <a:gd name="T86" fmla="*/ 20 w 95"/>
                  <a:gd name="T87" fmla="*/ 125 h 184"/>
                  <a:gd name="T88" fmla="*/ 19 w 95"/>
                  <a:gd name="T89" fmla="*/ 125 h 184"/>
                  <a:gd name="T90" fmla="*/ 23 w 95"/>
                  <a:gd name="T91" fmla="*/ 134 h 184"/>
                  <a:gd name="T92" fmla="*/ 47 w 95"/>
                  <a:gd name="T93" fmla="*/ 158 h 184"/>
                  <a:gd name="T94" fmla="*/ 46 w 95"/>
                  <a:gd name="T95" fmla="*/ 164 h 184"/>
                  <a:gd name="T96" fmla="*/ 52 w 95"/>
                  <a:gd name="T97" fmla="*/ 174 h 184"/>
                  <a:gd name="T98" fmla="*/ 54 w 95"/>
                  <a:gd name="T99" fmla="*/ 182 h 184"/>
                  <a:gd name="T100" fmla="*/ 51 w 95"/>
                  <a:gd name="T101" fmla="*/ 183 h 184"/>
                  <a:gd name="T102" fmla="*/ 48 w 95"/>
                  <a:gd name="T103" fmla="*/ 184 h 184"/>
                  <a:gd name="T104" fmla="*/ 44 w 95"/>
                  <a:gd name="T105" fmla="*/ 181 h 184"/>
                  <a:gd name="T106" fmla="*/ 24 w 95"/>
                  <a:gd name="T107" fmla="*/ 160 h 184"/>
                  <a:gd name="T108" fmla="*/ 17 w 95"/>
                  <a:gd name="T109" fmla="*/ 139 h 184"/>
                  <a:gd name="T110" fmla="*/ 9 w 95"/>
                  <a:gd name="T111" fmla="*/ 125 h 184"/>
                  <a:gd name="T112" fmla="*/ 5 w 95"/>
                  <a:gd name="T113" fmla="*/ 125 h 184"/>
                  <a:gd name="T114" fmla="*/ 5 w 95"/>
                  <a:gd name="T115" fmla="*/ 123 h 184"/>
                  <a:gd name="T116" fmla="*/ 6 w 95"/>
                  <a:gd name="T117" fmla="*/ 112 h 184"/>
                  <a:gd name="T118" fmla="*/ 7 w 95"/>
                  <a:gd name="T119" fmla="*/ 112 h 184"/>
                  <a:gd name="T120" fmla="*/ 8 w 95"/>
                  <a:gd name="T121" fmla="*/ 11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184">
                    <a:moveTo>
                      <a:pt x="8" y="112"/>
                    </a:moveTo>
                    <a:cubicBezTo>
                      <a:pt x="10" y="107"/>
                      <a:pt x="11" y="104"/>
                      <a:pt x="13" y="99"/>
                    </a:cubicBezTo>
                    <a:cubicBezTo>
                      <a:pt x="14" y="98"/>
                      <a:pt x="16" y="97"/>
                      <a:pt x="16" y="96"/>
                    </a:cubicBezTo>
                    <a:cubicBezTo>
                      <a:pt x="16" y="93"/>
                      <a:pt x="12" y="80"/>
                      <a:pt x="10" y="78"/>
                    </a:cubicBezTo>
                    <a:cubicBezTo>
                      <a:pt x="8" y="76"/>
                      <a:pt x="5" y="74"/>
                      <a:pt x="5" y="71"/>
                    </a:cubicBezTo>
                    <a:cubicBezTo>
                      <a:pt x="5" y="70"/>
                      <a:pt x="5" y="69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8"/>
                      <a:pt x="8" y="65"/>
                      <a:pt x="8" y="63"/>
                    </a:cubicBezTo>
                    <a:cubicBezTo>
                      <a:pt x="8" y="59"/>
                      <a:pt x="7" y="53"/>
                      <a:pt x="5" y="50"/>
                    </a:cubicBezTo>
                    <a:cubicBezTo>
                      <a:pt x="4" y="48"/>
                      <a:pt x="0" y="48"/>
                      <a:pt x="0" y="42"/>
                    </a:cubicBezTo>
                    <a:cubicBezTo>
                      <a:pt x="0" y="37"/>
                      <a:pt x="2" y="33"/>
                      <a:pt x="5" y="30"/>
                    </a:cubicBezTo>
                    <a:cubicBezTo>
                      <a:pt x="6" y="29"/>
                      <a:pt x="9" y="30"/>
                      <a:pt x="12" y="28"/>
                    </a:cubicBezTo>
                    <a:cubicBezTo>
                      <a:pt x="19" y="24"/>
                      <a:pt x="23" y="21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5"/>
                      <a:pt x="32" y="16"/>
                      <a:pt x="32" y="16"/>
                    </a:cubicBezTo>
                    <a:cubicBezTo>
                      <a:pt x="33" y="16"/>
                      <a:pt x="34" y="14"/>
                      <a:pt x="34" y="13"/>
                    </a:cubicBezTo>
                    <a:cubicBezTo>
                      <a:pt x="34" y="10"/>
                      <a:pt x="34" y="9"/>
                      <a:pt x="34" y="6"/>
                    </a:cubicBezTo>
                    <a:cubicBezTo>
                      <a:pt x="34" y="6"/>
                      <a:pt x="40" y="4"/>
                      <a:pt x="41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5" y="6"/>
                      <a:pt x="58" y="0"/>
                      <a:pt x="62" y="0"/>
                    </a:cubicBezTo>
                    <a:cubicBezTo>
                      <a:pt x="67" y="0"/>
                      <a:pt x="69" y="3"/>
                      <a:pt x="74" y="3"/>
                    </a:cubicBezTo>
                    <a:cubicBezTo>
                      <a:pt x="74" y="11"/>
                      <a:pt x="80" y="13"/>
                      <a:pt x="84" y="14"/>
                    </a:cubicBezTo>
                    <a:cubicBezTo>
                      <a:pt x="79" y="23"/>
                      <a:pt x="65" y="25"/>
                      <a:pt x="65" y="38"/>
                    </a:cubicBezTo>
                    <a:cubicBezTo>
                      <a:pt x="65" y="40"/>
                      <a:pt x="66" y="41"/>
                      <a:pt x="67" y="42"/>
                    </a:cubicBezTo>
                    <a:cubicBezTo>
                      <a:pt x="74" y="48"/>
                      <a:pt x="77" y="56"/>
                      <a:pt x="84" y="61"/>
                    </a:cubicBezTo>
                    <a:cubicBezTo>
                      <a:pt x="91" y="65"/>
                      <a:pt x="95" y="78"/>
                      <a:pt x="95" y="87"/>
                    </a:cubicBezTo>
                    <a:cubicBezTo>
                      <a:pt x="95" y="94"/>
                      <a:pt x="92" y="96"/>
                      <a:pt x="92" y="102"/>
                    </a:cubicBezTo>
                    <a:cubicBezTo>
                      <a:pt x="83" y="104"/>
                      <a:pt x="82" y="107"/>
                      <a:pt x="74" y="111"/>
                    </a:cubicBezTo>
                    <a:cubicBezTo>
                      <a:pt x="71" y="113"/>
                      <a:pt x="71" y="117"/>
                      <a:pt x="68" y="117"/>
                    </a:cubicBezTo>
                    <a:cubicBezTo>
                      <a:pt x="67" y="117"/>
                      <a:pt x="67" y="115"/>
                      <a:pt x="67" y="115"/>
                    </a:cubicBezTo>
                    <a:cubicBezTo>
                      <a:pt x="67" y="116"/>
                      <a:pt x="67" y="117"/>
                      <a:pt x="67" y="118"/>
                    </a:cubicBezTo>
                    <a:cubicBezTo>
                      <a:pt x="67" y="121"/>
                      <a:pt x="61" y="125"/>
                      <a:pt x="60" y="125"/>
                    </a:cubicBezTo>
                    <a:cubicBezTo>
                      <a:pt x="59" y="125"/>
                      <a:pt x="58" y="121"/>
                      <a:pt x="58" y="119"/>
                    </a:cubicBezTo>
                    <a:cubicBezTo>
                      <a:pt x="58" y="117"/>
                      <a:pt x="58" y="116"/>
                      <a:pt x="59" y="115"/>
                    </a:cubicBezTo>
                    <a:cubicBezTo>
                      <a:pt x="58" y="115"/>
                      <a:pt x="57" y="112"/>
                      <a:pt x="57" y="111"/>
                    </a:cubicBezTo>
                    <a:cubicBezTo>
                      <a:pt x="53" y="111"/>
                      <a:pt x="47" y="109"/>
                      <a:pt x="47" y="105"/>
                    </a:cubicBezTo>
                    <a:cubicBezTo>
                      <a:pt x="41" y="105"/>
                      <a:pt x="44" y="101"/>
                      <a:pt x="40" y="97"/>
                    </a:cubicBezTo>
                    <a:cubicBezTo>
                      <a:pt x="36" y="93"/>
                      <a:pt x="32" y="93"/>
                      <a:pt x="28" y="92"/>
                    </a:cubicBezTo>
                    <a:cubicBezTo>
                      <a:pt x="27" y="92"/>
                      <a:pt x="26" y="88"/>
                      <a:pt x="26" y="88"/>
                    </a:cubicBezTo>
                    <a:cubicBezTo>
                      <a:pt x="26" y="85"/>
                      <a:pt x="22" y="84"/>
                      <a:pt x="19" y="84"/>
                    </a:cubicBezTo>
                    <a:cubicBezTo>
                      <a:pt x="17" y="84"/>
                      <a:pt x="17" y="86"/>
                      <a:pt x="17" y="87"/>
                    </a:cubicBezTo>
                    <a:cubicBezTo>
                      <a:pt x="17" y="90"/>
                      <a:pt x="18" y="90"/>
                      <a:pt x="18" y="93"/>
                    </a:cubicBezTo>
                    <a:cubicBezTo>
                      <a:pt x="18" y="101"/>
                      <a:pt x="10" y="104"/>
                      <a:pt x="10" y="111"/>
                    </a:cubicBezTo>
                    <a:cubicBezTo>
                      <a:pt x="10" y="120"/>
                      <a:pt x="20" y="117"/>
                      <a:pt x="20" y="125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20" y="127"/>
                      <a:pt x="21" y="132"/>
                      <a:pt x="23" y="134"/>
                    </a:cubicBezTo>
                    <a:cubicBezTo>
                      <a:pt x="30" y="142"/>
                      <a:pt x="47" y="144"/>
                      <a:pt x="47" y="158"/>
                    </a:cubicBezTo>
                    <a:cubicBezTo>
                      <a:pt x="47" y="161"/>
                      <a:pt x="46" y="161"/>
                      <a:pt x="46" y="164"/>
                    </a:cubicBezTo>
                    <a:cubicBezTo>
                      <a:pt x="46" y="169"/>
                      <a:pt x="51" y="170"/>
                      <a:pt x="52" y="174"/>
                    </a:cubicBezTo>
                    <a:cubicBezTo>
                      <a:pt x="53" y="178"/>
                      <a:pt x="53" y="179"/>
                      <a:pt x="54" y="182"/>
                    </a:cubicBezTo>
                    <a:cubicBezTo>
                      <a:pt x="52" y="183"/>
                      <a:pt x="52" y="183"/>
                      <a:pt x="51" y="183"/>
                    </a:cubicBezTo>
                    <a:cubicBezTo>
                      <a:pt x="50" y="183"/>
                      <a:pt x="49" y="184"/>
                      <a:pt x="48" y="184"/>
                    </a:cubicBezTo>
                    <a:cubicBezTo>
                      <a:pt x="46" y="184"/>
                      <a:pt x="45" y="182"/>
                      <a:pt x="44" y="181"/>
                    </a:cubicBezTo>
                    <a:cubicBezTo>
                      <a:pt x="35" y="178"/>
                      <a:pt x="27" y="170"/>
                      <a:pt x="24" y="160"/>
                    </a:cubicBezTo>
                    <a:cubicBezTo>
                      <a:pt x="21" y="152"/>
                      <a:pt x="20" y="146"/>
                      <a:pt x="17" y="139"/>
                    </a:cubicBezTo>
                    <a:cubicBezTo>
                      <a:pt x="15" y="135"/>
                      <a:pt x="13" y="125"/>
                      <a:pt x="9" y="125"/>
                    </a:cubicBezTo>
                    <a:cubicBezTo>
                      <a:pt x="6" y="125"/>
                      <a:pt x="7" y="127"/>
                      <a:pt x="5" y="125"/>
                    </a:cubicBezTo>
                    <a:cubicBezTo>
                      <a:pt x="4" y="125"/>
                      <a:pt x="5" y="124"/>
                      <a:pt x="5" y="123"/>
                    </a:cubicBezTo>
                    <a:cubicBezTo>
                      <a:pt x="5" y="119"/>
                      <a:pt x="5" y="116"/>
                      <a:pt x="6" y="112"/>
                    </a:cubicBezTo>
                    <a:cubicBezTo>
                      <a:pt x="7" y="112"/>
                      <a:pt x="7" y="112"/>
                      <a:pt x="7" y="112"/>
                    </a:cubicBezTo>
                    <a:lnTo>
                      <a:pt x="8" y="1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Freeform 10"/>
              <p:cNvSpPr/>
              <p:nvPr/>
            </p:nvSpPr>
            <p:spPr bwMode="auto">
              <a:xfrm>
                <a:off x="6283623" y="2987758"/>
                <a:ext cx="211904" cy="226774"/>
              </a:xfrm>
              <a:custGeom>
                <a:avLst/>
                <a:gdLst>
                  <a:gd name="T0" fmla="*/ 39 w 87"/>
                  <a:gd name="T1" fmla="*/ 48 h 93"/>
                  <a:gd name="T2" fmla="*/ 38 w 87"/>
                  <a:gd name="T3" fmla="*/ 45 h 93"/>
                  <a:gd name="T4" fmla="*/ 33 w 87"/>
                  <a:gd name="T5" fmla="*/ 44 h 93"/>
                  <a:gd name="T6" fmla="*/ 29 w 87"/>
                  <a:gd name="T7" fmla="*/ 34 h 93"/>
                  <a:gd name="T8" fmla="*/ 19 w 87"/>
                  <a:gd name="T9" fmla="*/ 24 h 93"/>
                  <a:gd name="T10" fmla="*/ 14 w 87"/>
                  <a:gd name="T11" fmla="*/ 16 h 93"/>
                  <a:gd name="T12" fmla="*/ 8 w 87"/>
                  <a:gd name="T13" fmla="*/ 13 h 93"/>
                  <a:gd name="T14" fmla="*/ 0 w 87"/>
                  <a:gd name="T15" fmla="*/ 2 h 93"/>
                  <a:gd name="T16" fmla="*/ 0 w 87"/>
                  <a:gd name="T17" fmla="*/ 0 h 93"/>
                  <a:gd name="T18" fmla="*/ 2 w 87"/>
                  <a:gd name="T19" fmla="*/ 0 h 93"/>
                  <a:gd name="T20" fmla="*/ 7 w 87"/>
                  <a:gd name="T21" fmla="*/ 2 h 93"/>
                  <a:gd name="T22" fmla="*/ 17 w 87"/>
                  <a:gd name="T23" fmla="*/ 2 h 93"/>
                  <a:gd name="T24" fmla="*/ 27 w 87"/>
                  <a:gd name="T25" fmla="*/ 13 h 93"/>
                  <a:gd name="T26" fmla="*/ 31 w 87"/>
                  <a:gd name="T27" fmla="*/ 14 h 93"/>
                  <a:gd name="T28" fmla="*/ 40 w 87"/>
                  <a:gd name="T29" fmla="*/ 22 h 93"/>
                  <a:gd name="T30" fmla="*/ 56 w 87"/>
                  <a:gd name="T31" fmla="*/ 34 h 93"/>
                  <a:gd name="T32" fmla="*/ 66 w 87"/>
                  <a:gd name="T33" fmla="*/ 41 h 93"/>
                  <a:gd name="T34" fmla="*/ 65 w 87"/>
                  <a:gd name="T35" fmla="*/ 43 h 93"/>
                  <a:gd name="T36" fmla="*/ 67 w 87"/>
                  <a:gd name="T37" fmla="*/ 43 h 93"/>
                  <a:gd name="T38" fmla="*/ 70 w 87"/>
                  <a:gd name="T39" fmla="*/ 45 h 93"/>
                  <a:gd name="T40" fmla="*/ 69 w 87"/>
                  <a:gd name="T41" fmla="*/ 48 h 93"/>
                  <a:gd name="T42" fmla="*/ 74 w 87"/>
                  <a:gd name="T43" fmla="*/ 53 h 93"/>
                  <a:gd name="T44" fmla="*/ 81 w 87"/>
                  <a:gd name="T45" fmla="*/ 64 h 93"/>
                  <a:gd name="T46" fmla="*/ 87 w 87"/>
                  <a:gd name="T47" fmla="*/ 69 h 93"/>
                  <a:gd name="T48" fmla="*/ 87 w 87"/>
                  <a:gd name="T49" fmla="*/ 81 h 93"/>
                  <a:gd name="T50" fmla="*/ 85 w 87"/>
                  <a:gd name="T51" fmla="*/ 89 h 93"/>
                  <a:gd name="T52" fmla="*/ 77 w 87"/>
                  <a:gd name="T53" fmla="*/ 93 h 93"/>
                  <a:gd name="T54" fmla="*/ 71 w 87"/>
                  <a:gd name="T55" fmla="*/ 86 h 93"/>
                  <a:gd name="T56" fmla="*/ 55 w 87"/>
                  <a:gd name="T57" fmla="*/ 73 h 93"/>
                  <a:gd name="T58" fmla="*/ 44 w 87"/>
                  <a:gd name="T59" fmla="*/ 55 h 93"/>
                  <a:gd name="T60" fmla="*/ 39 w 87"/>
                  <a:gd name="T61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7" h="93">
                    <a:moveTo>
                      <a:pt x="39" y="48"/>
                    </a:moveTo>
                    <a:cubicBezTo>
                      <a:pt x="38" y="48"/>
                      <a:pt x="38" y="46"/>
                      <a:pt x="38" y="45"/>
                    </a:cubicBezTo>
                    <a:cubicBezTo>
                      <a:pt x="38" y="45"/>
                      <a:pt x="34" y="45"/>
                      <a:pt x="33" y="44"/>
                    </a:cubicBezTo>
                    <a:cubicBezTo>
                      <a:pt x="32" y="43"/>
                      <a:pt x="30" y="36"/>
                      <a:pt x="29" y="34"/>
                    </a:cubicBezTo>
                    <a:cubicBezTo>
                      <a:pt x="27" y="27"/>
                      <a:pt x="21" y="29"/>
                      <a:pt x="19" y="24"/>
                    </a:cubicBezTo>
                    <a:cubicBezTo>
                      <a:pt x="17" y="21"/>
                      <a:pt x="16" y="19"/>
                      <a:pt x="14" y="16"/>
                    </a:cubicBezTo>
                    <a:cubicBezTo>
                      <a:pt x="13" y="13"/>
                      <a:pt x="10" y="14"/>
                      <a:pt x="8" y="13"/>
                    </a:cubicBezTo>
                    <a:cubicBezTo>
                      <a:pt x="5" y="13"/>
                      <a:pt x="1" y="5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5" y="1"/>
                      <a:pt x="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23" y="4"/>
                      <a:pt x="25" y="8"/>
                      <a:pt x="27" y="13"/>
                    </a:cubicBezTo>
                    <a:cubicBezTo>
                      <a:pt x="28" y="14"/>
                      <a:pt x="29" y="14"/>
                      <a:pt x="31" y="14"/>
                    </a:cubicBezTo>
                    <a:cubicBezTo>
                      <a:pt x="35" y="16"/>
                      <a:pt x="37" y="19"/>
                      <a:pt x="40" y="22"/>
                    </a:cubicBezTo>
                    <a:cubicBezTo>
                      <a:pt x="45" y="28"/>
                      <a:pt x="48" y="31"/>
                      <a:pt x="56" y="34"/>
                    </a:cubicBezTo>
                    <a:cubicBezTo>
                      <a:pt x="61" y="35"/>
                      <a:pt x="66" y="37"/>
                      <a:pt x="66" y="41"/>
                    </a:cubicBezTo>
                    <a:cubicBezTo>
                      <a:pt x="66" y="41"/>
                      <a:pt x="65" y="42"/>
                      <a:pt x="65" y="43"/>
                    </a:cubicBezTo>
                    <a:cubicBezTo>
                      <a:pt x="66" y="43"/>
                      <a:pt x="66" y="43"/>
                      <a:pt x="67" y="43"/>
                    </a:cubicBezTo>
                    <a:cubicBezTo>
                      <a:pt x="68" y="43"/>
                      <a:pt x="69" y="44"/>
                      <a:pt x="70" y="45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52"/>
                      <a:pt x="71" y="53"/>
                      <a:pt x="74" y="53"/>
                    </a:cubicBezTo>
                    <a:cubicBezTo>
                      <a:pt x="74" y="59"/>
                      <a:pt x="78" y="60"/>
                      <a:pt x="81" y="64"/>
                    </a:cubicBezTo>
                    <a:cubicBezTo>
                      <a:pt x="83" y="65"/>
                      <a:pt x="87" y="66"/>
                      <a:pt x="87" y="69"/>
                    </a:cubicBezTo>
                    <a:cubicBezTo>
                      <a:pt x="87" y="73"/>
                      <a:pt x="87" y="75"/>
                      <a:pt x="87" y="81"/>
                    </a:cubicBezTo>
                    <a:cubicBezTo>
                      <a:pt x="84" y="82"/>
                      <a:pt x="85" y="86"/>
                      <a:pt x="85" y="89"/>
                    </a:cubicBezTo>
                    <a:cubicBezTo>
                      <a:pt x="85" y="93"/>
                      <a:pt x="79" y="93"/>
                      <a:pt x="77" y="93"/>
                    </a:cubicBezTo>
                    <a:cubicBezTo>
                      <a:pt x="76" y="93"/>
                      <a:pt x="71" y="86"/>
                      <a:pt x="71" y="86"/>
                    </a:cubicBezTo>
                    <a:cubicBezTo>
                      <a:pt x="65" y="80"/>
                      <a:pt x="60" y="78"/>
                      <a:pt x="55" y="73"/>
                    </a:cubicBezTo>
                    <a:cubicBezTo>
                      <a:pt x="49" y="67"/>
                      <a:pt x="47" y="62"/>
                      <a:pt x="44" y="55"/>
                    </a:cubicBezTo>
                    <a:cubicBezTo>
                      <a:pt x="43" y="54"/>
                      <a:pt x="40" y="48"/>
                      <a:pt x="39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Freeform 52"/>
              <p:cNvSpPr/>
              <p:nvPr/>
            </p:nvSpPr>
            <p:spPr bwMode="auto">
              <a:xfrm>
                <a:off x="6970140" y="2390463"/>
                <a:ext cx="47090" cy="60721"/>
              </a:xfrm>
              <a:custGeom>
                <a:avLst/>
                <a:gdLst>
                  <a:gd name="T0" fmla="*/ 7 w 19"/>
                  <a:gd name="T1" fmla="*/ 15 h 25"/>
                  <a:gd name="T2" fmla="*/ 8 w 19"/>
                  <a:gd name="T3" fmla="*/ 11 h 25"/>
                  <a:gd name="T4" fmla="*/ 6 w 19"/>
                  <a:gd name="T5" fmla="*/ 7 h 25"/>
                  <a:gd name="T6" fmla="*/ 6 w 19"/>
                  <a:gd name="T7" fmla="*/ 9 h 25"/>
                  <a:gd name="T8" fmla="*/ 3 w 19"/>
                  <a:gd name="T9" fmla="*/ 11 h 25"/>
                  <a:gd name="T10" fmla="*/ 0 w 19"/>
                  <a:gd name="T11" fmla="*/ 7 h 25"/>
                  <a:gd name="T12" fmla="*/ 9 w 19"/>
                  <a:gd name="T13" fmla="*/ 0 h 25"/>
                  <a:gd name="T14" fmla="*/ 16 w 19"/>
                  <a:gd name="T15" fmla="*/ 2 h 25"/>
                  <a:gd name="T16" fmla="*/ 17 w 19"/>
                  <a:gd name="T17" fmla="*/ 5 h 25"/>
                  <a:gd name="T18" fmla="*/ 19 w 19"/>
                  <a:gd name="T19" fmla="*/ 8 h 25"/>
                  <a:gd name="T20" fmla="*/ 19 w 19"/>
                  <a:gd name="T21" fmla="*/ 11 h 25"/>
                  <a:gd name="T22" fmla="*/ 17 w 19"/>
                  <a:gd name="T23" fmla="*/ 11 h 25"/>
                  <a:gd name="T24" fmla="*/ 9 w 19"/>
                  <a:gd name="T25" fmla="*/ 25 h 25"/>
                  <a:gd name="T26" fmla="*/ 8 w 19"/>
                  <a:gd name="T27" fmla="*/ 22 h 25"/>
                  <a:gd name="T28" fmla="*/ 8 w 19"/>
                  <a:gd name="T29" fmla="*/ 24 h 25"/>
                  <a:gd name="T30" fmla="*/ 4 w 19"/>
                  <a:gd name="T31" fmla="*/ 19 h 25"/>
                  <a:gd name="T32" fmla="*/ 7 w 19"/>
                  <a:gd name="T33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5">
                    <a:moveTo>
                      <a:pt x="7" y="15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7" y="10"/>
                      <a:pt x="6" y="8"/>
                      <a:pt x="6" y="7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5" y="9"/>
                      <a:pt x="4" y="11"/>
                      <a:pt x="3" y="11"/>
                    </a:cubicBezTo>
                    <a:cubicBezTo>
                      <a:pt x="1" y="11"/>
                      <a:pt x="0" y="9"/>
                      <a:pt x="0" y="7"/>
                    </a:cubicBezTo>
                    <a:cubicBezTo>
                      <a:pt x="0" y="6"/>
                      <a:pt x="8" y="0"/>
                      <a:pt x="9" y="0"/>
                    </a:cubicBezTo>
                    <a:cubicBezTo>
                      <a:pt x="11" y="0"/>
                      <a:pt x="13" y="2"/>
                      <a:pt x="16" y="2"/>
                    </a:cubicBezTo>
                    <a:cubicBezTo>
                      <a:pt x="16" y="3"/>
                      <a:pt x="16" y="5"/>
                      <a:pt x="17" y="5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10"/>
                      <a:pt x="19" y="11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6"/>
                      <a:pt x="13" y="25"/>
                      <a:pt x="9" y="25"/>
                    </a:cubicBezTo>
                    <a:cubicBezTo>
                      <a:pt x="8" y="25"/>
                      <a:pt x="8" y="23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4" y="20"/>
                      <a:pt x="4" y="19"/>
                    </a:cubicBezTo>
                    <a:cubicBezTo>
                      <a:pt x="4" y="19"/>
                      <a:pt x="7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Freeform 53"/>
              <p:cNvSpPr/>
              <p:nvPr/>
            </p:nvSpPr>
            <p:spPr bwMode="auto">
              <a:xfrm>
                <a:off x="7024665" y="2375593"/>
                <a:ext cx="53286" cy="39654"/>
              </a:xfrm>
              <a:custGeom>
                <a:avLst/>
                <a:gdLst>
                  <a:gd name="T0" fmla="*/ 15 w 22"/>
                  <a:gd name="T1" fmla="*/ 10 h 16"/>
                  <a:gd name="T2" fmla="*/ 11 w 22"/>
                  <a:gd name="T3" fmla="*/ 8 h 16"/>
                  <a:gd name="T4" fmla="*/ 4 w 22"/>
                  <a:gd name="T5" fmla="*/ 16 h 16"/>
                  <a:gd name="T6" fmla="*/ 3 w 22"/>
                  <a:gd name="T7" fmla="*/ 11 h 16"/>
                  <a:gd name="T8" fmla="*/ 0 w 22"/>
                  <a:gd name="T9" fmla="*/ 8 h 16"/>
                  <a:gd name="T10" fmla="*/ 6 w 22"/>
                  <a:gd name="T11" fmla="*/ 4 h 16"/>
                  <a:gd name="T12" fmla="*/ 15 w 22"/>
                  <a:gd name="T13" fmla="*/ 0 h 16"/>
                  <a:gd name="T14" fmla="*/ 15 w 22"/>
                  <a:gd name="T1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6">
                    <a:moveTo>
                      <a:pt x="15" y="10"/>
                    </a:moveTo>
                    <a:cubicBezTo>
                      <a:pt x="13" y="10"/>
                      <a:pt x="12" y="9"/>
                      <a:pt x="11" y="8"/>
                    </a:cubicBezTo>
                    <a:cubicBezTo>
                      <a:pt x="9" y="11"/>
                      <a:pt x="8" y="16"/>
                      <a:pt x="4" y="16"/>
                    </a:cubicBezTo>
                    <a:cubicBezTo>
                      <a:pt x="3" y="16"/>
                      <a:pt x="2" y="13"/>
                      <a:pt x="3" y="11"/>
                    </a:cubicBezTo>
                    <a:cubicBezTo>
                      <a:pt x="1" y="10"/>
                      <a:pt x="0" y="10"/>
                      <a:pt x="0" y="8"/>
                    </a:cubicBezTo>
                    <a:cubicBezTo>
                      <a:pt x="0" y="8"/>
                      <a:pt x="6" y="4"/>
                      <a:pt x="6" y="4"/>
                    </a:cubicBezTo>
                    <a:cubicBezTo>
                      <a:pt x="11" y="5"/>
                      <a:pt x="11" y="0"/>
                      <a:pt x="15" y="0"/>
                    </a:cubicBezTo>
                    <a:cubicBezTo>
                      <a:pt x="22" y="0"/>
                      <a:pt x="18" y="10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Freeform 54"/>
              <p:cNvSpPr/>
              <p:nvPr/>
            </p:nvSpPr>
            <p:spPr bwMode="auto">
              <a:xfrm>
                <a:off x="6994924" y="2216975"/>
                <a:ext cx="224296" cy="180923"/>
              </a:xfrm>
              <a:custGeom>
                <a:avLst/>
                <a:gdLst>
                  <a:gd name="T0" fmla="*/ 36 w 92"/>
                  <a:gd name="T1" fmla="*/ 71 h 74"/>
                  <a:gd name="T2" fmla="*/ 36 w 92"/>
                  <a:gd name="T3" fmla="*/ 69 h 74"/>
                  <a:gd name="T4" fmla="*/ 37 w 92"/>
                  <a:gd name="T5" fmla="*/ 64 h 74"/>
                  <a:gd name="T6" fmla="*/ 29 w 92"/>
                  <a:gd name="T7" fmla="*/ 62 h 74"/>
                  <a:gd name="T8" fmla="*/ 26 w 92"/>
                  <a:gd name="T9" fmla="*/ 64 h 74"/>
                  <a:gd name="T10" fmla="*/ 19 w 92"/>
                  <a:gd name="T11" fmla="*/ 65 h 74"/>
                  <a:gd name="T12" fmla="*/ 5 w 92"/>
                  <a:gd name="T13" fmla="*/ 69 h 74"/>
                  <a:gd name="T14" fmla="*/ 0 w 92"/>
                  <a:gd name="T15" fmla="*/ 68 h 74"/>
                  <a:gd name="T16" fmla="*/ 4 w 92"/>
                  <a:gd name="T17" fmla="*/ 66 h 74"/>
                  <a:gd name="T18" fmla="*/ 20 w 92"/>
                  <a:gd name="T19" fmla="*/ 55 h 74"/>
                  <a:gd name="T20" fmla="*/ 38 w 92"/>
                  <a:gd name="T21" fmla="*/ 55 h 74"/>
                  <a:gd name="T22" fmla="*/ 47 w 92"/>
                  <a:gd name="T23" fmla="*/ 46 h 74"/>
                  <a:gd name="T24" fmla="*/ 52 w 92"/>
                  <a:gd name="T25" fmla="*/ 38 h 74"/>
                  <a:gd name="T26" fmla="*/ 51 w 92"/>
                  <a:gd name="T27" fmla="*/ 42 h 74"/>
                  <a:gd name="T28" fmla="*/ 52 w 92"/>
                  <a:gd name="T29" fmla="*/ 43 h 74"/>
                  <a:gd name="T30" fmla="*/ 60 w 92"/>
                  <a:gd name="T31" fmla="*/ 39 h 74"/>
                  <a:gd name="T32" fmla="*/ 76 w 92"/>
                  <a:gd name="T33" fmla="*/ 16 h 74"/>
                  <a:gd name="T34" fmla="*/ 75 w 92"/>
                  <a:gd name="T35" fmla="*/ 12 h 74"/>
                  <a:gd name="T36" fmla="*/ 82 w 92"/>
                  <a:gd name="T37" fmla="*/ 2 h 74"/>
                  <a:gd name="T38" fmla="*/ 85 w 92"/>
                  <a:gd name="T39" fmla="*/ 3 h 74"/>
                  <a:gd name="T40" fmla="*/ 85 w 92"/>
                  <a:gd name="T41" fmla="*/ 2 h 74"/>
                  <a:gd name="T42" fmla="*/ 84 w 92"/>
                  <a:gd name="T43" fmla="*/ 0 h 74"/>
                  <a:gd name="T44" fmla="*/ 87 w 92"/>
                  <a:gd name="T45" fmla="*/ 1 h 74"/>
                  <a:gd name="T46" fmla="*/ 88 w 92"/>
                  <a:gd name="T47" fmla="*/ 7 h 74"/>
                  <a:gd name="T48" fmla="*/ 92 w 92"/>
                  <a:gd name="T49" fmla="*/ 17 h 74"/>
                  <a:gd name="T50" fmla="*/ 88 w 92"/>
                  <a:gd name="T51" fmla="*/ 26 h 74"/>
                  <a:gd name="T52" fmla="*/ 88 w 92"/>
                  <a:gd name="T53" fmla="*/ 28 h 74"/>
                  <a:gd name="T54" fmla="*/ 85 w 92"/>
                  <a:gd name="T55" fmla="*/ 28 h 74"/>
                  <a:gd name="T56" fmla="*/ 83 w 92"/>
                  <a:gd name="T57" fmla="*/ 41 h 74"/>
                  <a:gd name="T58" fmla="*/ 80 w 92"/>
                  <a:gd name="T59" fmla="*/ 49 h 74"/>
                  <a:gd name="T60" fmla="*/ 82 w 92"/>
                  <a:gd name="T61" fmla="*/ 55 h 74"/>
                  <a:gd name="T62" fmla="*/ 75 w 92"/>
                  <a:gd name="T63" fmla="*/ 60 h 74"/>
                  <a:gd name="T64" fmla="*/ 75 w 92"/>
                  <a:gd name="T65" fmla="*/ 56 h 74"/>
                  <a:gd name="T66" fmla="*/ 67 w 92"/>
                  <a:gd name="T67" fmla="*/ 63 h 74"/>
                  <a:gd name="T68" fmla="*/ 66 w 92"/>
                  <a:gd name="T69" fmla="*/ 61 h 74"/>
                  <a:gd name="T70" fmla="*/ 63 w 92"/>
                  <a:gd name="T71" fmla="*/ 61 h 74"/>
                  <a:gd name="T72" fmla="*/ 57 w 92"/>
                  <a:gd name="T73" fmla="*/ 65 h 74"/>
                  <a:gd name="T74" fmla="*/ 49 w 92"/>
                  <a:gd name="T75" fmla="*/ 60 h 74"/>
                  <a:gd name="T76" fmla="*/ 47 w 92"/>
                  <a:gd name="T77" fmla="*/ 62 h 74"/>
                  <a:gd name="T78" fmla="*/ 50 w 92"/>
                  <a:gd name="T79" fmla="*/ 67 h 74"/>
                  <a:gd name="T80" fmla="*/ 47 w 92"/>
                  <a:gd name="T81" fmla="*/ 67 h 74"/>
                  <a:gd name="T82" fmla="*/ 40 w 92"/>
                  <a:gd name="T83" fmla="*/ 74 h 74"/>
                  <a:gd name="T84" fmla="*/ 36 w 92"/>
                  <a:gd name="T85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2" h="74">
                    <a:moveTo>
                      <a:pt x="36" y="71"/>
                    </a:moveTo>
                    <a:cubicBezTo>
                      <a:pt x="35" y="71"/>
                      <a:pt x="36" y="70"/>
                      <a:pt x="36" y="69"/>
                    </a:cubicBezTo>
                    <a:cubicBezTo>
                      <a:pt x="36" y="67"/>
                      <a:pt x="37" y="65"/>
                      <a:pt x="37" y="64"/>
                    </a:cubicBezTo>
                    <a:cubicBezTo>
                      <a:pt x="34" y="63"/>
                      <a:pt x="32" y="62"/>
                      <a:pt x="29" y="62"/>
                    </a:cubicBezTo>
                    <a:cubicBezTo>
                      <a:pt x="27" y="62"/>
                      <a:pt x="27" y="64"/>
                      <a:pt x="26" y="64"/>
                    </a:cubicBezTo>
                    <a:cubicBezTo>
                      <a:pt x="23" y="65"/>
                      <a:pt x="22" y="64"/>
                      <a:pt x="19" y="65"/>
                    </a:cubicBezTo>
                    <a:cubicBezTo>
                      <a:pt x="16" y="67"/>
                      <a:pt x="11" y="69"/>
                      <a:pt x="5" y="69"/>
                    </a:cubicBezTo>
                    <a:cubicBezTo>
                      <a:pt x="2" y="69"/>
                      <a:pt x="0" y="69"/>
                      <a:pt x="0" y="68"/>
                    </a:cubicBezTo>
                    <a:cubicBezTo>
                      <a:pt x="0" y="67"/>
                      <a:pt x="3" y="66"/>
                      <a:pt x="4" y="66"/>
                    </a:cubicBezTo>
                    <a:cubicBezTo>
                      <a:pt x="10" y="62"/>
                      <a:pt x="13" y="55"/>
                      <a:pt x="20" y="55"/>
                    </a:cubicBezTo>
                    <a:cubicBezTo>
                      <a:pt x="29" y="55"/>
                      <a:pt x="31" y="55"/>
                      <a:pt x="38" y="55"/>
                    </a:cubicBezTo>
                    <a:cubicBezTo>
                      <a:pt x="43" y="55"/>
                      <a:pt x="45" y="46"/>
                      <a:pt x="47" y="46"/>
                    </a:cubicBezTo>
                    <a:cubicBezTo>
                      <a:pt x="48" y="46"/>
                      <a:pt x="51" y="39"/>
                      <a:pt x="52" y="38"/>
                    </a:cubicBezTo>
                    <a:cubicBezTo>
                      <a:pt x="51" y="39"/>
                      <a:pt x="51" y="40"/>
                      <a:pt x="51" y="42"/>
                    </a:cubicBezTo>
                    <a:cubicBezTo>
                      <a:pt x="51" y="42"/>
                      <a:pt x="52" y="43"/>
                      <a:pt x="52" y="43"/>
                    </a:cubicBezTo>
                    <a:cubicBezTo>
                      <a:pt x="56" y="43"/>
                      <a:pt x="57" y="40"/>
                      <a:pt x="60" y="39"/>
                    </a:cubicBezTo>
                    <a:cubicBezTo>
                      <a:pt x="66" y="37"/>
                      <a:pt x="76" y="25"/>
                      <a:pt x="76" y="16"/>
                    </a:cubicBezTo>
                    <a:cubicBezTo>
                      <a:pt x="76" y="14"/>
                      <a:pt x="75" y="14"/>
                      <a:pt x="75" y="12"/>
                    </a:cubicBezTo>
                    <a:cubicBezTo>
                      <a:pt x="75" y="9"/>
                      <a:pt x="78" y="2"/>
                      <a:pt x="82" y="2"/>
                    </a:cubicBezTo>
                    <a:cubicBezTo>
                      <a:pt x="82" y="2"/>
                      <a:pt x="82" y="5"/>
                      <a:pt x="85" y="3"/>
                    </a:cubicBezTo>
                    <a:cubicBezTo>
                      <a:pt x="85" y="3"/>
                      <a:pt x="85" y="2"/>
                      <a:pt x="85" y="2"/>
                    </a:cubicBezTo>
                    <a:cubicBezTo>
                      <a:pt x="84" y="2"/>
                      <a:pt x="83" y="0"/>
                      <a:pt x="84" y="0"/>
                    </a:cubicBezTo>
                    <a:cubicBezTo>
                      <a:pt x="86" y="0"/>
                      <a:pt x="87" y="0"/>
                      <a:pt x="87" y="1"/>
                    </a:cubicBezTo>
                    <a:cubicBezTo>
                      <a:pt x="88" y="3"/>
                      <a:pt x="88" y="5"/>
                      <a:pt x="88" y="7"/>
                    </a:cubicBezTo>
                    <a:cubicBezTo>
                      <a:pt x="88" y="11"/>
                      <a:pt x="92" y="13"/>
                      <a:pt x="92" y="17"/>
                    </a:cubicBezTo>
                    <a:cubicBezTo>
                      <a:pt x="92" y="22"/>
                      <a:pt x="88" y="22"/>
                      <a:pt x="88" y="26"/>
                    </a:cubicBezTo>
                    <a:cubicBezTo>
                      <a:pt x="88" y="26"/>
                      <a:pt x="88" y="27"/>
                      <a:pt x="88" y="28"/>
                    </a:cubicBezTo>
                    <a:cubicBezTo>
                      <a:pt x="87" y="28"/>
                      <a:pt x="86" y="28"/>
                      <a:pt x="85" y="28"/>
                    </a:cubicBezTo>
                    <a:cubicBezTo>
                      <a:pt x="83" y="29"/>
                      <a:pt x="83" y="38"/>
                      <a:pt x="83" y="41"/>
                    </a:cubicBezTo>
                    <a:cubicBezTo>
                      <a:pt x="83" y="44"/>
                      <a:pt x="80" y="45"/>
                      <a:pt x="80" y="49"/>
                    </a:cubicBezTo>
                    <a:cubicBezTo>
                      <a:pt x="80" y="52"/>
                      <a:pt x="81" y="53"/>
                      <a:pt x="82" y="55"/>
                    </a:cubicBezTo>
                    <a:cubicBezTo>
                      <a:pt x="78" y="56"/>
                      <a:pt x="78" y="59"/>
                      <a:pt x="75" y="60"/>
                    </a:cubicBezTo>
                    <a:cubicBezTo>
                      <a:pt x="74" y="58"/>
                      <a:pt x="75" y="58"/>
                      <a:pt x="75" y="56"/>
                    </a:cubicBezTo>
                    <a:cubicBezTo>
                      <a:pt x="71" y="58"/>
                      <a:pt x="69" y="59"/>
                      <a:pt x="67" y="63"/>
                    </a:cubicBezTo>
                    <a:cubicBezTo>
                      <a:pt x="67" y="63"/>
                      <a:pt x="66" y="62"/>
                      <a:pt x="66" y="61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1" y="63"/>
                      <a:pt x="60" y="65"/>
                      <a:pt x="57" y="65"/>
                    </a:cubicBezTo>
                    <a:cubicBezTo>
                      <a:pt x="51" y="65"/>
                      <a:pt x="52" y="60"/>
                      <a:pt x="49" y="60"/>
                    </a:cubicBezTo>
                    <a:cubicBezTo>
                      <a:pt x="48" y="60"/>
                      <a:pt x="47" y="61"/>
                      <a:pt x="47" y="62"/>
                    </a:cubicBezTo>
                    <a:cubicBezTo>
                      <a:pt x="47" y="63"/>
                      <a:pt x="50" y="67"/>
                      <a:pt x="50" y="67"/>
                    </a:cubicBezTo>
                    <a:cubicBezTo>
                      <a:pt x="49" y="67"/>
                      <a:pt x="48" y="67"/>
                      <a:pt x="47" y="67"/>
                    </a:cubicBezTo>
                    <a:cubicBezTo>
                      <a:pt x="45" y="67"/>
                      <a:pt x="42" y="71"/>
                      <a:pt x="40" y="74"/>
                    </a:cubicBezTo>
                    <a:cubicBezTo>
                      <a:pt x="38" y="74"/>
                      <a:pt x="38" y="71"/>
                      <a:pt x="36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Freeform 55"/>
              <p:cNvSpPr/>
              <p:nvPr/>
            </p:nvSpPr>
            <p:spPr bwMode="auto">
              <a:xfrm>
                <a:off x="7178326" y="2116600"/>
                <a:ext cx="112768" cy="95419"/>
              </a:xfrm>
              <a:custGeom>
                <a:avLst/>
                <a:gdLst>
                  <a:gd name="T0" fmla="*/ 6 w 46"/>
                  <a:gd name="T1" fmla="*/ 21 h 39"/>
                  <a:gd name="T2" fmla="*/ 9 w 46"/>
                  <a:gd name="T3" fmla="*/ 21 h 39"/>
                  <a:gd name="T4" fmla="*/ 16 w 46"/>
                  <a:gd name="T5" fmla="*/ 6 h 39"/>
                  <a:gd name="T6" fmla="*/ 14 w 46"/>
                  <a:gd name="T7" fmla="*/ 3 h 39"/>
                  <a:gd name="T8" fmla="*/ 16 w 46"/>
                  <a:gd name="T9" fmla="*/ 0 h 39"/>
                  <a:gd name="T10" fmla="*/ 39 w 46"/>
                  <a:gd name="T11" fmla="*/ 14 h 39"/>
                  <a:gd name="T12" fmla="*/ 45 w 46"/>
                  <a:gd name="T13" fmla="*/ 13 h 39"/>
                  <a:gd name="T14" fmla="*/ 43 w 46"/>
                  <a:gd name="T15" fmla="*/ 17 h 39"/>
                  <a:gd name="T16" fmla="*/ 46 w 46"/>
                  <a:gd name="T17" fmla="*/ 21 h 39"/>
                  <a:gd name="T18" fmla="*/ 37 w 46"/>
                  <a:gd name="T19" fmla="*/ 23 h 39"/>
                  <a:gd name="T20" fmla="*/ 27 w 46"/>
                  <a:gd name="T21" fmla="*/ 33 h 39"/>
                  <a:gd name="T22" fmla="*/ 15 w 46"/>
                  <a:gd name="T23" fmla="*/ 27 h 39"/>
                  <a:gd name="T24" fmla="*/ 13 w 46"/>
                  <a:gd name="T25" fmla="*/ 29 h 39"/>
                  <a:gd name="T26" fmla="*/ 4 w 46"/>
                  <a:gd name="T27" fmla="*/ 31 h 39"/>
                  <a:gd name="T28" fmla="*/ 10 w 46"/>
                  <a:gd name="T29" fmla="*/ 35 h 39"/>
                  <a:gd name="T30" fmla="*/ 3 w 46"/>
                  <a:gd name="T31" fmla="*/ 39 h 39"/>
                  <a:gd name="T32" fmla="*/ 1 w 46"/>
                  <a:gd name="T33" fmla="*/ 39 h 39"/>
                  <a:gd name="T34" fmla="*/ 1 w 46"/>
                  <a:gd name="T35" fmla="*/ 33 h 39"/>
                  <a:gd name="T36" fmla="*/ 0 w 46"/>
                  <a:gd name="T37" fmla="*/ 30 h 39"/>
                  <a:gd name="T38" fmla="*/ 5 w 46"/>
                  <a:gd name="T39" fmla="*/ 23 h 39"/>
                  <a:gd name="T40" fmla="*/ 5 w 46"/>
                  <a:gd name="T41" fmla="*/ 20 h 39"/>
                  <a:gd name="T42" fmla="*/ 7 w 46"/>
                  <a:gd name="T43" fmla="*/ 22 h 39"/>
                  <a:gd name="T44" fmla="*/ 6 w 46"/>
                  <a:gd name="T45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" h="39">
                    <a:moveTo>
                      <a:pt x="6" y="21"/>
                    </a:moveTo>
                    <a:cubicBezTo>
                      <a:pt x="7" y="21"/>
                      <a:pt x="8" y="21"/>
                      <a:pt x="9" y="21"/>
                    </a:cubicBezTo>
                    <a:cubicBezTo>
                      <a:pt x="14" y="21"/>
                      <a:pt x="16" y="10"/>
                      <a:pt x="16" y="6"/>
                    </a:cubicBezTo>
                    <a:cubicBezTo>
                      <a:pt x="16" y="5"/>
                      <a:pt x="14" y="5"/>
                      <a:pt x="14" y="3"/>
                    </a:cubicBezTo>
                    <a:cubicBezTo>
                      <a:pt x="14" y="1"/>
                      <a:pt x="16" y="1"/>
                      <a:pt x="16" y="0"/>
                    </a:cubicBezTo>
                    <a:cubicBezTo>
                      <a:pt x="24" y="5"/>
                      <a:pt x="27" y="14"/>
                      <a:pt x="39" y="14"/>
                    </a:cubicBezTo>
                    <a:cubicBezTo>
                      <a:pt x="41" y="14"/>
                      <a:pt x="43" y="12"/>
                      <a:pt x="45" y="13"/>
                    </a:cubicBezTo>
                    <a:cubicBezTo>
                      <a:pt x="44" y="15"/>
                      <a:pt x="43" y="15"/>
                      <a:pt x="43" y="17"/>
                    </a:cubicBezTo>
                    <a:cubicBezTo>
                      <a:pt x="43" y="19"/>
                      <a:pt x="45" y="20"/>
                      <a:pt x="46" y="21"/>
                    </a:cubicBezTo>
                    <a:cubicBezTo>
                      <a:pt x="44" y="22"/>
                      <a:pt x="42" y="23"/>
                      <a:pt x="37" y="23"/>
                    </a:cubicBezTo>
                    <a:cubicBezTo>
                      <a:pt x="31" y="23"/>
                      <a:pt x="29" y="30"/>
                      <a:pt x="27" y="33"/>
                    </a:cubicBezTo>
                    <a:cubicBezTo>
                      <a:pt x="22" y="30"/>
                      <a:pt x="20" y="30"/>
                      <a:pt x="15" y="27"/>
                    </a:cubicBezTo>
                    <a:cubicBezTo>
                      <a:pt x="14" y="27"/>
                      <a:pt x="13" y="28"/>
                      <a:pt x="13" y="29"/>
                    </a:cubicBezTo>
                    <a:cubicBezTo>
                      <a:pt x="9" y="29"/>
                      <a:pt x="4" y="26"/>
                      <a:pt x="4" y="31"/>
                    </a:cubicBezTo>
                    <a:cubicBezTo>
                      <a:pt x="4" y="34"/>
                      <a:pt x="8" y="34"/>
                      <a:pt x="10" y="35"/>
                    </a:cubicBezTo>
                    <a:cubicBezTo>
                      <a:pt x="7" y="38"/>
                      <a:pt x="5" y="37"/>
                      <a:pt x="3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3"/>
                      <a:pt x="1" y="33"/>
                    </a:cubicBezTo>
                    <a:cubicBezTo>
                      <a:pt x="1" y="32"/>
                      <a:pt x="0" y="31"/>
                      <a:pt x="0" y="30"/>
                    </a:cubicBezTo>
                    <a:cubicBezTo>
                      <a:pt x="0" y="27"/>
                      <a:pt x="4" y="25"/>
                      <a:pt x="5" y="2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6" y="21"/>
                      <a:pt x="7" y="22"/>
                    </a:cubicBez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Freeform 56"/>
              <p:cNvSpPr/>
              <p:nvPr/>
            </p:nvSpPr>
            <p:spPr bwMode="auto">
              <a:xfrm>
                <a:off x="7288615" y="2137666"/>
                <a:ext cx="19827" cy="19827"/>
              </a:xfrm>
              <a:custGeom>
                <a:avLst/>
                <a:gdLst>
                  <a:gd name="T0" fmla="*/ 7 w 8"/>
                  <a:gd name="T1" fmla="*/ 0 h 8"/>
                  <a:gd name="T2" fmla="*/ 8 w 8"/>
                  <a:gd name="T3" fmla="*/ 2 h 8"/>
                  <a:gd name="T4" fmla="*/ 1 w 8"/>
                  <a:gd name="T5" fmla="*/ 8 h 8"/>
                  <a:gd name="T6" fmla="*/ 1 w 8"/>
                  <a:gd name="T7" fmla="*/ 5 h 8"/>
                  <a:gd name="T8" fmla="*/ 8 w 8"/>
                  <a:gd name="T9" fmla="*/ 1 h 8"/>
                  <a:gd name="T10" fmla="*/ 7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4" y="8"/>
                      <a:pt x="1" y="8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2" y="3"/>
                      <a:pt x="5" y="1"/>
                      <a:pt x="8" y="1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Freeform 57"/>
              <p:cNvSpPr/>
              <p:nvPr/>
            </p:nvSpPr>
            <p:spPr bwMode="auto">
              <a:xfrm>
                <a:off x="7327030" y="2114122"/>
                <a:ext cx="27262" cy="19827"/>
              </a:xfrm>
              <a:custGeom>
                <a:avLst/>
                <a:gdLst>
                  <a:gd name="T0" fmla="*/ 11 w 11"/>
                  <a:gd name="T1" fmla="*/ 2 h 8"/>
                  <a:gd name="T2" fmla="*/ 1 w 11"/>
                  <a:gd name="T3" fmla="*/ 8 h 8"/>
                  <a:gd name="T4" fmla="*/ 1 w 11"/>
                  <a:gd name="T5" fmla="*/ 6 h 8"/>
                  <a:gd name="T6" fmla="*/ 7 w 11"/>
                  <a:gd name="T7" fmla="*/ 0 h 8"/>
                  <a:gd name="T8" fmla="*/ 11 w 11"/>
                  <a:gd name="T9" fmla="*/ 0 h 8"/>
                  <a:gd name="T10" fmla="*/ 11 w 11"/>
                  <a:gd name="T1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8">
                    <a:moveTo>
                      <a:pt x="11" y="2"/>
                    </a:moveTo>
                    <a:cubicBezTo>
                      <a:pt x="5" y="2"/>
                      <a:pt x="5" y="8"/>
                      <a:pt x="1" y="8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6"/>
                      <a:pt x="3" y="0"/>
                      <a:pt x="7" y="0"/>
                    </a:cubicBezTo>
                    <a:cubicBezTo>
                      <a:pt x="9" y="0"/>
                      <a:pt x="10" y="0"/>
                      <a:pt x="11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Freeform 58"/>
              <p:cNvSpPr/>
              <p:nvPr/>
            </p:nvSpPr>
            <p:spPr bwMode="auto">
              <a:xfrm>
                <a:off x="7376598" y="2094294"/>
                <a:ext cx="12392" cy="14870"/>
              </a:xfrm>
              <a:custGeom>
                <a:avLst/>
                <a:gdLst>
                  <a:gd name="T0" fmla="*/ 0 w 5"/>
                  <a:gd name="T1" fmla="*/ 4 h 6"/>
                  <a:gd name="T2" fmla="*/ 1 w 5"/>
                  <a:gd name="T3" fmla="*/ 2 h 6"/>
                  <a:gd name="T4" fmla="*/ 5 w 5"/>
                  <a:gd name="T5" fmla="*/ 0 h 6"/>
                  <a:gd name="T6" fmla="*/ 0 w 5"/>
                  <a:gd name="T7" fmla="*/ 6 h 6"/>
                  <a:gd name="T8" fmla="*/ 0 w 5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0" y="4"/>
                    </a:moveTo>
                    <a:cubicBezTo>
                      <a:pt x="1" y="4"/>
                      <a:pt x="0" y="2"/>
                      <a:pt x="1" y="2"/>
                    </a:cubicBezTo>
                    <a:cubicBezTo>
                      <a:pt x="1" y="0"/>
                      <a:pt x="5" y="0"/>
                      <a:pt x="5" y="0"/>
                    </a:cubicBezTo>
                    <a:cubicBezTo>
                      <a:pt x="5" y="2"/>
                      <a:pt x="3" y="6"/>
                      <a:pt x="0" y="6"/>
                    </a:cubicBezTo>
                    <a:cubicBezTo>
                      <a:pt x="0" y="6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Freeform 59"/>
              <p:cNvSpPr/>
              <p:nvPr/>
            </p:nvSpPr>
            <p:spPr bwMode="auto">
              <a:xfrm>
                <a:off x="7213024" y="1878673"/>
                <a:ext cx="55764" cy="220578"/>
              </a:xfrm>
              <a:custGeom>
                <a:avLst/>
                <a:gdLst>
                  <a:gd name="T0" fmla="*/ 17 w 23"/>
                  <a:gd name="T1" fmla="*/ 55 h 90"/>
                  <a:gd name="T2" fmla="*/ 9 w 23"/>
                  <a:gd name="T3" fmla="*/ 72 h 90"/>
                  <a:gd name="T4" fmla="*/ 17 w 23"/>
                  <a:gd name="T5" fmla="*/ 86 h 90"/>
                  <a:gd name="T6" fmla="*/ 16 w 23"/>
                  <a:gd name="T7" fmla="*/ 87 h 90"/>
                  <a:gd name="T8" fmla="*/ 13 w 23"/>
                  <a:gd name="T9" fmla="*/ 84 h 90"/>
                  <a:gd name="T10" fmla="*/ 11 w 23"/>
                  <a:gd name="T11" fmla="*/ 84 h 90"/>
                  <a:gd name="T12" fmla="*/ 4 w 23"/>
                  <a:gd name="T13" fmla="*/ 90 h 90"/>
                  <a:gd name="T14" fmla="*/ 4 w 23"/>
                  <a:gd name="T15" fmla="*/ 82 h 90"/>
                  <a:gd name="T16" fmla="*/ 5 w 23"/>
                  <a:gd name="T17" fmla="*/ 69 h 90"/>
                  <a:gd name="T18" fmla="*/ 3 w 23"/>
                  <a:gd name="T19" fmla="*/ 61 h 90"/>
                  <a:gd name="T20" fmla="*/ 4 w 23"/>
                  <a:gd name="T21" fmla="*/ 52 h 90"/>
                  <a:gd name="T22" fmla="*/ 4 w 23"/>
                  <a:gd name="T23" fmla="*/ 35 h 90"/>
                  <a:gd name="T24" fmla="*/ 0 w 23"/>
                  <a:gd name="T25" fmla="*/ 25 h 90"/>
                  <a:gd name="T26" fmla="*/ 6 w 23"/>
                  <a:gd name="T27" fmla="*/ 10 h 90"/>
                  <a:gd name="T28" fmla="*/ 7 w 23"/>
                  <a:gd name="T29" fmla="*/ 6 h 90"/>
                  <a:gd name="T30" fmla="*/ 7 w 23"/>
                  <a:gd name="T31" fmla="*/ 0 h 90"/>
                  <a:gd name="T32" fmla="*/ 9 w 23"/>
                  <a:gd name="T33" fmla="*/ 0 h 90"/>
                  <a:gd name="T34" fmla="*/ 13 w 23"/>
                  <a:gd name="T35" fmla="*/ 13 h 90"/>
                  <a:gd name="T36" fmla="*/ 14 w 23"/>
                  <a:gd name="T37" fmla="*/ 24 h 90"/>
                  <a:gd name="T38" fmla="*/ 14 w 23"/>
                  <a:gd name="T39" fmla="*/ 31 h 90"/>
                  <a:gd name="T40" fmla="*/ 16 w 23"/>
                  <a:gd name="T41" fmla="*/ 39 h 90"/>
                  <a:gd name="T42" fmla="*/ 23 w 23"/>
                  <a:gd name="T43" fmla="*/ 59 h 90"/>
                  <a:gd name="T44" fmla="*/ 17 w 23"/>
                  <a:gd name="T45" fmla="*/ 5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90">
                    <a:moveTo>
                      <a:pt x="17" y="55"/>
                    </a:moveTo>
                    <a:cubicBezTo>
                      <a:pt x="10" y="55"/>
                      <a:pt x="9" y="64"/>
                      <a:pt x="9" y="72"/>
                    </a:cubicBezTo>
                    <a:cubicBezTo>
                      <a:pt x="9" y="78"/>
                      <a:pt x="15" y="81"/>
                      <a:pt x="17" y="86"/>
                    </a:cubicBezTo>
                    <a:cubicBezTo>
                      <a:pt x="17" y="86"/>
                      <a:pt x="17" y="87"/>
                      <a:pt x="16" y="87"/>
                    </a:cubicBezTo>
                    <a:cubicBezTo>
                      <a:pt x="15" y="87"/>
                      <a:pt x="14" y="85"/>
                      <a:pt x="13" y="84"/>
                    </a:cubicBezTo>
                    <a:cubicBezTo>
                      <a:pt x="13" y="84"/>
                      <a:pt x="11" y="84"/>
                      <a:pt x="11" y="84"/>
                    </a:cubicBezTo>
                    <a:cubicBezTo>
                      <a:pt x="7" y="84"/>
                      <a:pt x="7" y="90"/>
                      <a:pt x="4" y="90"/>
                    </a:cubicBezTo>
                    <a:cubicBezTo>
                      <a:pt x="3" y="90"/>
                      <a:pt x="4" y="83"/>
                      <a:pt x="4" y="82"/>
                    </a:cubicBezTo>
                    <a:cubicBezTo>
                      <a:pt x="4" y="77"/>
                      <a:pt x="5" y="73"/>
                      <a:pt x="5" y="69"/>
                    </a:cubicBezTo>
                    <a:cubicBezTo>
                      <a:pt x="5" y="65"/>
                      <a:pt x="3" y="64"/>
                      <a:pt x="3" y="61"/>
                    </a:cubicBezTo>
                    <a:cubicBezTo>
                      <a:pt x="3" y="56"/>
                      <a:pt x="4" y="55"/>
                      <a:pt x="4" y="52"/>
                    </a:cubicBezTo>
                    <a:cubicBezTo>
                      <a:pt x="4" y="44"/>
                      <a:pt x="4" y="42"/>
                      <a:pt x="4" y="35"/>
                    </a:cubicBezTo>
                    <a:cubicBezTo>
                      <a:pt x="4" y="31"/>
                      <a:pt x="0" y="29"/>
                      <a:pt x="0" y="25"/>
                    </a:cubicBezTo>
                    <a:cubicBezTo>
                      <a:pt x="0" y="19"/>
                      <a:pt x="2" y="11"/>
                      <a:pt x="6" y="10"/>
                    </a:cubicBezTo>
                    <a:cubicBezTo>
                      <a:pt x="6" y="8"/>
                      <a:pt x="7" y="8"/>
                      <a:pt x="7" y="6"/>
                    </a:cubicBezTo>
                    <a:cubicBezTo>
                      <a:pt x="7" y="3"/>
                      <a:pt x="7" y="3"/>
                      <a:pt x="7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9" y="6"/>
                      <a:pt x="12" y="10"/>
                      <a:pt x="13" y="13"/>
                    </a:cubicBezTo>
                    <a:cubicBezTo>
                      <a:pt x="14" y="17"/>
                      <a:pt x="12" y="20"/>
                      <a:pt x="14" y="24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4"/>
                      <a:pt x="15" y="37"/>
                      <a:pt x="16" y="39"/>
                    </a:cubicBezTo>
                    <a:cubicBezTo>
                      <a:pt x="18" y="46"/>
                      <a:pt x="22" y="52"/>
                      <a:pt x="23" y="59"/>
                    </a:cubicBezTo>
                    <a:cubicBezTo>
                      <a:pt x="22" y="57"/>
                      <a:pt x="20" y="55"/>
                      <a:pt x="17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Freeform 60"/>
              <p:cNvSpPr/>
              <p:nvPr/>
            </p:nvSpPr>
            <p:spPr bwMode="auto">
              <a:xfrm>
                <a:off x="5405029" y="1117804"/>
                <a:ext cx="351933" cy="256515"/>
              </a:xfrm>
              <a:custGeom>
                <a:avLst/>
                <a:gdLst>
                  <a:gd name="T0" fmla="*/ 50 w 144"/>
                  <a:gd name="T1" fmla="*/ 104 h 105"/>
                  <a:gd name="T2" fmla="*/ 33 w 144"/>
                  <a:gd name="T3" fmla="*/ 85 h 105"/>
                  <a:gd name="T4" fmla="*/ 68 w 144"/>
                  <a:gd name="T5" fmla="*/ 43 h 105"/>
                  <a:gd name="T6" fmla="*/ 82 w 144"/>
                  <a:gd name="T7" fmla="*/ 35 h 105"/>
                  <a:gd name="T8" fmla="*/ 88 w 144"/>
                  <a:gd name="T9" fmla="*/ 29 h 105"/>
                  <a:gd name="T10" fmla="*/ 115 w 144"/>
                  <a:gd name="T11" fmla="*/ 22 h 105"/>
                  <a:gd name="T12" fmla="*/ 144 w 144"/>
                  <a:gd name="T13" fmla="*/ 7 h 105"/>
                  <a:gd name="T14" fmla="*/ 132 w 144"/>
                  <a:gd name="T15" fmla="*/ 0 h 105"/>
                  <a:gd name="T16" fmla="*/ 89 w 144"/>
                  <a:gd name="T17" fmla="*/ 16 h 105"/>
                  <a:gd name="T18" fmla="*/ 81 w 144"/>
                  <a:gd name="T19" fmla="*/ 13 h 105"/>
                  <a:gd name="T20" fmla="*/ 72 w 144"/>
                  <a:gd name="T21" fmla="*/ 16 h 105"/>
                  <a:gd name="T22" fmla="*/ 46 w 144"/>
                  <a:gd name="T23" fmla="*/ 30 h 105"/>
                  <a:gd name="T24" fmla="*/ 34 w 144"/>
                  <a:gd name="T25" fmla="*/ 32 h 105"/>
                  <a:gd name="T26" fmla="*/ 31 w 144"/>
                  <a:gd name="T27" fmla="*/ 35 h 105"/>
                  <a:gd name="T28" fmla="*/ 33 w 144"/>
                  <a:gd name="T29" fmla="*/ 40 h 105"/>
                  <a:gd name="T30" fmla="*/ 19 w 144"/>
                  <a:gd name="T31" fmla="*/ 57 h 105"/>
                  <a:gd name="T32" fmla="*/ 23 w 144"/>
                  <a:gd name="T33" fmla="*/ 63 h 105"/>
                  <a:gd name="T34" fmla="*/ 9 w 144"/>
                  <a:gd name="T35" fmla="*/ 71 h 105"/>
                  <a:gd name="T36" fmla="*/ 9 w 144"/>
                  <a:gd name="T37" fmla="*/ 76 h 105"/>
                  <a:gd name="T38" fmla="*/ 0 w 144"/>
                  <a:gd name="T39" fmla="*/ 87 h 105"/>
                  <a:gd name="T40" fmla="*/ 6 w 144"/>
                  <a:gd name="T41" fmla="*/ 93 h 105"/>
                  <a:gd name="T42" fmla="*/ 14 w 144"/>
                  <a:gd name="T43" fmla="*/ 93 h 105"/>
                  <a:gd name="T44" fmla="*/ 19 w 144"/>
                  <a:gd name="T45" fmla="*/ 103 h 105"/>
                  <a:gd name="T46" fmla="*/ 26 w 144"/>
                  <a:gd name="T47" fmla="*/ 103 h 105"/>
                  <a:gd name="T48" fmla="*/ 28 w 144"/>
                  <a:gd name="T49" fmla="*/ 105 h 105"/>
                  <a:gd name="T50" fmla="*/ 50 w 144"/>
                  <a:gd name="T51" fmla="*/ 105 h 105"/>
                  <a:gd name="T52" fmla="*/ 47 w 144"/>
                  <a:gd name="T53" fmla="*/ 101 h 105"/>
                  <a:gd name="T54" fmla="*/ 50 w 144"/>
                  <a:gd name="T55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105">
                    <a:moveTo>
                      <a:pt x="50" y="104"/>
                    </a:moveTo>
                    <a:cubicBezTo>
                      <a:pt x="44" y="98"/>
                      <a:pt x="33" y="96"/>
                      <a:pt x="33" y="85"/>
                    </a:cubicBezTo>
                    <a:cubicBezTo>
                      <a:pt x="33" y="66"/>
                      <a:pt x="53" y="47"/>
                      <a:pt x="68" y="43"/>
                    </a:cubicBezTo>
                    <a:cubicBezTo>
                      <a:pt x="73" y="42"/>
                      <a:pt x="75" y="35"/>
                      <a:pt x="82" y="35"/>
                    </a:cubicBezTo>
                    <a:cubicBezTo>
                      <a:pt x="85" y="35"/>
                      <a:pt x="86" y="30"/>
                      <a:pt x="88" y="29"/>
                    </a:cubicBezTo>
                    <a:cubicBezTo>
                      <a:pt x="97" y="24"/>
                      <a:pt x="105" y="27"/>
                      <a:pt x="115" y="22"/>
                    </a:cubicBezTo>
                    <a:cubicBezTo>
                      <a:pt x="122" y="18"/>
                      <a:pt x="144" y="17"/>
                      <a:pt x="144" y="7"/>
                    </a:cubicBezTo>
                    <a:cubicBezTo>
                      <a:pt x="144" y="4"/>
                      <a:pt x="136" y="0"/>
                      <a:pt x="132" y="0"/>
                    </a:cubicBezTo>
                    <a:cubicBezTo>
                      <a:pt x="118" y="0"/>
                      <a:pt x="105" y="16"/>
                      <a:pt x="89" y="16"/>
                    </a:cubicBezTo>
                    <a:cubicBezTo>
                      <a:pt x="86" y="16"/>
                      <a:pt x="84" y="13"/>
                      <a:pt x="81" y="13"/>
                    </a:cubicBezTo>
                    <a:cubicBezTo>
                      <a:pt x="75" y="13"/>
                      <a:pt x="75" y="16"/>
                      <a:pt x="72" y="16"/>
                    </a:cubicBezTo>
                    <a:cubicBezTo>
                      <a:pt x="61" y="16"/>
                      <a:pt x="53" y="30"/>
                      <a:pt x="46" y="30"/>
                    </a:cubicBezTo>
                    <a:cubicBezTo>
                      <a:pt x="42" y="30"/>
                      <a:pt x="39" y="32"/>
                      <a:pt x="34" y="32"/>
                    </a:cubicBezTo>
                    <a:cubicBezTo>
                      <a:pt x="32" y="32"/>
                      <a:pt x="31" y="33"/>
                      <a:pt x="31" y="35"/>
                    </a:cubicBezTo>
                    <a:cubicBezTo>
                      <a:pt x="31" y="36"/>
                      <a:pt x="33" y="37"/>
                      <a:pt x="33" y="40"/>
                    </a:cubicBezTo>
                    <a:cubicBezTo>
                      <a:pt x="33" y="48"/>
                      <a:pt x="19" y="52"/>
                      <a:pt x="19" y="57"/>
                    </a:cubicBezTo>
                    <a:cubicBezTo>
                      <a:pt x="19" y="59"/>
                      <a:pt x="23" y="60"/>
                      <a:pt x="23" y="63"/>
                    </a:cubicBezTo>
                    <a:cubicBezTo>
                      <a:pt x="18" y="64"/>
                      <a:pt x="9" y="66"/>
                      <a:pt x="9" y="71"/>
                    </a:cubicBezTo>
                    <a:cubicBezTo>
                      <a:pt x="9" y="74"/>
                      <a:pt x="9" y="76"/>
                      <a:pt x="9" y="76"/>
                    </a:cubicBezTo>
                    <a:cubicBezTo>
                      <a:pt x="9" y="81"/>
                      <a:pt x="0" y="80"/>
                      <a:pt x="0" y="87"/>
                    </a:cubicBezTo>
                    <a:cubicBezTo>
                      <a:pt x="0" y="91"/>
                      <a:pt x="6" y="93"/>
                      <a:pt x="6" y="93"/>
                    </a:cubicBezTo>
                    <a:cubicBezTo>
                      <a:pt x="6" y="93"/>
                      <a:pt x="13" y="93"/>
                      <a:pt x="14" y="93"/>
                    </a:cubicBezTo>
                    <a:cubicBezTo>
                      <a:pt x="19" y="94"/>
                      <a:pt x="17" y="99"/>
                      <a:pt x="19" y="103"/>
                    </a:cubicBezTo>
                    <a:cubicBezTo>
                      <a:pt x="19" y="104"/>
                      <a:pt x="24" y="103"/>
                      <a:pt x="26" y="103"/>
                    </a:cubicBezTo>
                    <a:cubicBezTo>
                      <a:pt x="27" y="103"/>
                      <a:pt x="27" y="105"/>
                      <a:pt x="28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49" y="103"/>
                      <a:pt x="48" y="102"/>
                      <a:pt x="47" y="101"/>
                    </a:cubicBezTo>
                    <a:lnTo>
                      <a:pt x="50" y="1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Freeform 63"/>
              <p:cNvSpPr/>
              <p:nvPr/>
            </p:nvSpPr>
            <p:spPr bwMode="auto">
              <a:xfrm>
                <a:off x="4774275" y="1093020"/>
                <a:ext cx="3404087" cy="1265225"/>
              </a:xfrm>
              <a:custGeom>
                <a:avLst/>
                <a:gdLst>
                  <a:gd name="T0" fmla="*/ 986 w 1392"/>
                  <a:gd name="T1" fmla="*/ 380 h 517"/>
                  <a:gd name="T2" fmla="*/ 950 w 1392"/>
                  <a:gd name="T3" fmla="*/ 315 h 517"/>
                  <a:gd name="T4" fmla="*/ 1084 w 1392"/>
                  <a:gd name="T5" fmla="*/ 265 h 517"/>
                  <a:gd name="T6" fmla="*/ 1174 w 1392"/>
                  <a:gd name="T7" fmla="*/ 225 h 517"/>
                  <a:gd name="T8" fmla="*/ 1112 w 1392"/>
                  <a:gd name="T9" fmla="*/ 302 h 517"/>
                  <a:gd name="T10" fmla="*/ 1167 w 1392"/>
                  <a:gd name="T11" fmla="*/ 294 h 517"/>
                  <a:gd name="T12" fmla="*/ 1294 w 1392"/>
                  <a:gd name="T13" fmla="*/ 203 h 517"/>
                  <a:gd name="T14" fmla="*/ 1375 w 1392"/>
                  <a:gd name="T15" fmla="*/ 186 h 517"/>
                  <a:gd name="T16" fmla="*/ 1231 w 1392"/>
                  <a:gd name="T17" fmla="*/ 126 h 517"/>
                  <a:gd name="T18" fmla="*/ 1081 w 1392"/>
                  <a:gd name="T19" fmla="*/ 103 h 517"/>
                  <a:gd name="T20" fmla="*/ 934 w 1392"/>
                  <a:gd name="T21" fmla="*/ 101 h 517"/>
                  <a:gd name="T22" fmla="*/ 855 w 1392"/>
                  <a:gd name="T23" fmla="*/ 63 h 517"/>
                  <a:gd name="T24" fmla="*/ 718 w 1392"/>
                  <a:gd name="T25" fmla="*/ 67 h 517"/>
                  <a:gd name="T26" fmla="*/ 662 w 1392"/>
                  <a:gd name="T27" fmla="*/ 17 h 517"/>
                  <a:gd name="T28" fmla="*/ 494 w 1392"/>
                  <a:gd name="T29" fmla="*/ 76 h 517"/>
                  <a:gd name="T30" fmla="*/ 435 w 1392"/>
                  <a:gd name="T31" fmla="*/ 96 h 517"/>
                  <a:gd name="T32" fmla="*/ 419 w 1392"/>
                  <a:gd name="T33" fmla="*/ 78 h 517"/>
                  <a:gd name="T34" fmla="*/ 333 w 1392"/>
                  <a:gd name="T35" fmla="*/ 134 h 517"/>
                  <a:gd name="T36" fmla="*/ 210 w 1392"/>
                  <a:gd name="T37" fmla="*/ 160 h 517"/>
                  <a:gd name="T38" fmla="*/ 139 w 1392"/>
                  <a:gd name="T39" fmla="*/ 192 h 517"/>
                  <a:gd name="T40" fmla="*/ 149 w 1392"/>
                  <a:gd name="T41" fmla="*/ 147 h 517"/>
                  <a:gd name="T42" fmla="*/ 83 w 1392"/>
                  <a:gd name="T43" fmla="*/ 153 h 517"/>
                  <a:gd name="T44" fmla="*/ 89 w 1392"/>
                  <a:gd name="T45" fmla="*/ 202 h 517"/>
                  <a:gd name="T46" fmla="*/ 76 w 1392"/>
                  <a:gd name="T47" fmla="*/ 256 h 517"/>
                  <a:gd name="T48" fmla="*/ 33 w 1392"/>
                  <a:gd name="T49" fmla="*/ 289 h 517"/>
                  <a:gd name="T50" fmla="*/ 11 w 1392"/>
                  <a:gd name="T51" fmla="*/ 321 h 517"/>
                  <a:gd name="T52" fmla="*/ 36 w 1392"/>
                  <a:gd name="T53" fmla="*/ 363 h 517"/>
                  <a:gd name="T54" fmla="*/ 57 w 1392"/>
                  <a:gd name="T55" fmla="*/ 388 h 517"/>
                  <a:gd name="T56" fmla="*/ 73 w 1392"/>
                  <a:gd name="T57" fmla="*/ 419 h 517"/>
                  <a:gd name="T58" fmla="*/ 136 w 1392"/>
                  <a:gd name="T59" fmla="*/ 420 h 517"/>
                  <a:gd name="T60" fmla="*/ 147 w 1392"/>
                  <a:gd name="T61" fmla="*/ 407 h 517"/>
                  <a:gd name="T62" fmla="*/ 185 w 1392"/>
                  <a:gd name="T63" fmla="*/ 456 h 517"/>
                  <a:gd name="T64" fmla="*/ 228 w 1392"/>
                  <a:gd name="T65" fmla="*/ 476 h 517"/>
                  <a:gd name="T66" fmla="*/ 238 w 1392"/>
                  <a:gd name="T67" fmla="*/ 482 h 517"/>
                  <a:gd name="T68" fmla="*/ 228 w 1392"/>
                  <a:gd name="T69" fmla="*/ 412 h 517"/>
                  <a:gd name="T70" fmla="*/ 269 w 1392"/>
                  <a:gd name="T71" fmla="*/ 419 h 517"/>
                  <a:gd name="T72" fmla="*/ 278 w 1392"/>
                  <a:gd name="T73" fmla="*/ 455 h 517"/>
                  <a:gd name="T74" fmla="*/ 279 w 1392"/>
                  <a:gd name="T75" fmla="*/ 485 h 517"/>
                  <a:gd name="T76" fmla="*/ 291 w 1392"/>
                  <a:gd name="T77" fmla="*/ 491 h 517"/>
                  <a:gd name="T78" fmla="*/ 340 w 1392"/>
                  <a:gd name="T79" fmla="*/ 505 h 517"/>
                  <a:gd name="T80" fmla="*/ 364 w 1392"/>
                  <a:gd name="T81" fmla="*/ 507 h 517"/>
                  <a:gd name="T82" fmla="*/ 396 w 1392"/>
                  <a:gd name="T83" fmla="*/ 501 h 517"/>
                  <a:gd name="T84" fmla="*/ 426 w 1392"/>
                  <a:gd name="T85" fmla="*/ 501 h 517"/>
                  <a:gd name="T86" fmla="*/ 441 w 1392"/>
                  <a:gd name="T87" fmla="*/ 486 h 517"/>
                  <a:gd name="T88" fmla="*/ 540 w 1392"/>
                  <a:gd name="T89" fmla="*/ 386 h 517"/>
                  <a:gd name="T90" fmla="*/ 647 w 1392"/>
                  <a:gd name="T91" fmla="*/ 347 h 517"/>
                  <a:gd name="T92" fmla="*/ 797 w 1392"/>
                  <a:gd name="T93" fmla="*/ 370 h 517"/>
                  <a:gd name="T94" fmla="*/ 919 w 1392"/>
                  <a:gd name="T95" fmla="*/ 394 h 517"/>
                  <a:gd name="T96" fmla="*/ 911 w 1392"/>
                  <a:gd name="T97" fmla="*/ 426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92" h="517">
                    <a:moveTo>
                      <a:pt x="910" y="444"/>
                    </a:moveTo>
                    <a:cubicBezTo>
                      <a:pt x="910" y="444"/>
                      <a:pt x="921" y="447"/>
                      <a:pt x="930" y="447"/>
                    </a:cubicBezTo>
                    <a:cubicBezTo>
                      <a:pt x="946" y="447"/>
                      <a:pt x="962" y="413"/>
                      <a:pt x="973" y="401"/>
                    </a:cubicBezTo>
                    <a:cubicBezTo>
                      <a:pt x="978" y="397"/>
                      <a:pt x="984" y="387"/>
                      <a:pt x="986" y="380"/>
                    </a:cubicBezTo>
                    <a:cubicBezTo>
                      <a:pt x="988" y="371"/>
                      <a:pt x="985" y="366"/>
                      <a:pt x="989" y="358"/>
                    </a:cubicBezTo>
                    <a:cubicBezTo>
                      <a:pt x="991" y="355"/>
                      <a:pt x="994" y="349"/>
                      <a:pt x="994" y="342"/>
                    </a:cubicBezTo>
                    <a:cubicBezTo>
                      <a:pt x="994" y="335"/>
                      <a:pt x="982" y="320"/>
                      <a:pt x="976" y="324"/>
                    </a:cubicBezTo>
                    <a:cubicBezTo>
                      <a:pt x="959" y="337"/>
                      <a:pt x="950" y="317"/>
                      <a:pt x="950" y="315"/>
                    </a:cubicBezTo>
                    <a:cubicBezTo>
                      <a:pt x="950" y="307"/>
                      <a:pt x="966" y="298"/>
                      <a:pt x="972" y="292"/>
                    </a:cubicBezTo>
                    <a:cubicBezTo>
                      <a:pt x="981" y="283"/>
                      <a:pt x="992" y="268"/>
                      <a:pt x="1005" y="265"/>
                    </a:cubicBezTo>
                    <a:cubicBezTo>
                      <a:pt x="1016" y="262"/>
                      <a:pt x="1050" y="259"/>
                      <a:pt x="1059" y="259"/>
                    </a:cubicBezTo>
                    <a:cubicBezTo>
                      <a:pt x="1071" y="259"/>
                      <a:pt x="1076" y="265"/>
                      <a:pt x="1084" y="265"/>
                    </a:cubicBezTo>
                    <a:cubicBezTo>
                      <a:pt x="1088" y="265"/>
                      <a:pt x="1090" y="265"/>
                      <a:pt x="1099" y="265"/>
                    </a:cubicBezTo>
                    <a:cubicBezTo>
                      <a:pt x="1104" y="246"/>
                      <a:pt x="1113" y="235"/>
                      <a:pt x="1132" y="235"/>
                    </a:cubicBezTo>
                    <a:cubicBezTo>
                      <a:pt x="1138" y="235"/>
                      <a:pt x="1140" y="233"/>
                      <a:pt x="1150" y="235"/>
                    </a:cubicBezTo>
                    <a:cubicBezTo>
                      <a:pt x="1145" y="239"/>
                      <a:pt x="1143" y="263"/>
                      <a:pt x="1174" y="225"/>
                    </a:cubicBezTo>
                    <a:cubicBezTo>
                      <a:pt x="1177" y="224"/>
                      <a:pt x="1192" y="230"/>
                      <a:pt x="1170" y="245"/>
                    </a:cubicBezTo>
                    <a:cubicBezTo>
                      <a:pt x="1162" y="250"/>
                      <a:pt x="1155" y="247"/>
                      <a:pt x="1150" y="255"/>
                    </a:cubicBezTo>
                    <a:cubicBezTo>
                      <a:pt x="1144" y="264"/>
                      <a:pt x="1138" y="274"/>
                      <a:pt x="1129" y="279"/>
                    </a:cubicBezTo>
                    <a:cubicBezTo>
                      <a:pt x="1122" y="283"/>
                      <a:pt x="1112" y="290"/>
                      <a:pt x="1112" y="302"/>
                    </a:cubicBezTo>
                    <a:cubicBezTo>
                      <a:pt x="1112" y="313"/>
                      <a:pt x="1116" y="348"/>
                      <a:pt x="1124" y="354"/>
                    </a:cubicBezTo>
                    <a:cubicBezTo>
                      <a:pt x="1129" y="345"/>
                      <a:pt x="1133" y="330"/>
                      <a:pt x="1145" y="327"/>
                    </a:cubicBezTo>
                    <a:cubicBezTo>
                      <a:pt x="1144" y="319"/>
                      <a:pt x="1157" y="317"/>
                      <a:pt x="1157" y="311"/>
                    </a:cubicBezTo>
                    <a:cubicBezTo>
                      <a:pt x="1157" y="301"/>
                      <a:pt x="1167" y="299"/>
                      <a:pt x="1167" y="294"/>
                    </a:cubicBezTo>
                    <a:cubicBezTo>
                      <a:pt x="1167" y="290"/>
                      <a:pt x="1164" y="287"/>
                      <a:pt x="1167" y="281"/>
                    </a:cubicBezTo>
                    <a:cubicBezTo>
                      <a:pt x="1190" y="231"/>
                      <a:pt x="1211" y="258"/>
                      <a:pt x="1220" y="258"/>
                    </a:cubicBezTo>
                    <a:cubicBezTo>
                      <a:pt x="1245" y="258"/>
                      <a:pt x="1263" y="225"/>
                      <a:pt x="1286" y="225"/>
                    </a:cubicBezTo>
                    <a:cubicBezTo>
                      <a:pt x="1328" y="224"/>
                      <a:pt x="1294" y="208"/>
                      <a:pt x="1294" y="203"/>
                    </a:cubicBezTo>
                    <a:cubicBezTo>
                      <a:pt x="1294" y="191"/>
                      <a:pt x="1311" y="193"/>
                      <a:pt x="1315" y="186"/>
                    </a:cubicBezTo>
                    <a:cubicBezTo>
                      <a:pt x="1316" y="183"/>
                      <a:pt x="1313" y="176"/>
                      <a:pt x="1319" y="176"/>
                    </a:cubicBezTo>
                    <a:cubicBezTo>
                      <a:pt x="1337" y="176"/>
                      <a:pt x="1352" y="200"/>
                      <a:pt x="1365" y="200"/>
                    </a:cubicBezTo>
                    <a:cubicBezTo>
                      <a:pt x="1371" y="200"/>
                      <a:pt x="1372" y="190"/>
                      <a:pt x="1375" y="186"/>
                    </a:cubicBezTo>
                    <a:cubicBezTo>
                      <a:pt x="1380" y="180"/>
                      <a:pt x="1384" y="181"/>
                      <a:pt x="1392" y="178"/>
                    </a:cubicBezTo>
                    <a:cubicBezTo>
                      <a:pt x="1382" y="165"/>
                      <a:pt x="1348" y="157"/>
                      <a:pt x="1332" y="147"/>
                    </a:cubicBezTo>
                    <a:cubicBezTo>
                      <a:pt x="1309" y="134"/>
                      <a:pt x="1279" y="120"/>
                      <a:pt x="1246" y="120"/>
                    </a:cubicBezTo>
                    <a:cubicBezTo>
                      <a:pt x="1237" y="120"/>
                      <a:pt x="1230" y="122"/>
                      <a:pt x="1231" y="126"/>
                    </a:cubicBezTo>
                    <a:cubicBezTo>
                      <a:pt x="1240" y="154"/>
                      <a:pt x="1218" y="126"/>
                      <a:pt x="1213" y="126"/>
                    </a:cubicBezTo>
                    <a:cubicBezTo>
                      <a:pt x="1147" y="124"/>
                      <a:pt x="1147" y="124"/>
                      <a:pt x="1147" y="124"/>
                    </a:cubicBezTo>
                    <a:cubicBezTo>
                      <a:pt x="1143" y="109"/>
                      <a:pt x="1133" y="104"/>
                      <a:pt x="1114" y="104"/>
                    </a:cubicBezTo>
                    <a:cubicBezTo>
                      <a:pt x="1103" y="104"/>
                      <a:pt x="1087" y="108"/>
                      <a:pt x="1081" y="103"/>
                    </a:cubicBezTo>
                    <a:cubicBezTo>
                      <a:pt x="1075" y="98"/>
                      <a:pt x="1075" y="91"/>
                      <a:pt x="1066" y="88"/>
                    </a:cubicBezTo>
                    <a:cubicBezTo>
                      <a:pt x="1049" y="83"/>
                      <a:pt x="1030" y="78"/>
                      <a:pt x="1008" y="78"/>
                    </a:cubicBezTo>
                    <a:cubicBezTo>
                      <a:pt x="985" y="78"/>
                      <a:pt x="982" y="90"/>
                      <a:pt x="980" y="101"/>
                    </a:cubicBezTo>
                    <a:cubicBezTo>
                      <a:pt x="959" y="101"/>
                      <a:pt x="949" y="101"/>
                      <a:pt x="934" y="101"/>
                    </a:cubicBezTo>
                    <a:cubicBezTo>
                      <a:pt x="926" y="101"/>
                      <a:pt x="925" y="95"/>
                      <a:pt x="916" y="94"/>
                    </a:cubicBezTo>
                    <a:cubicBezTo>
                      <a:pt x="915" y="98"/>
                      <a:pt x="913" y="107"/>
                      <a:pt x="908" y="107"/>
                    </a:cubicBezTo>
                    <a:cubicBezTo>
                      <a:pt x="896" y="107"/>
                      <a:pt x="891" y="92"/>
                      <a:pt x="891" y="84"/>
                    </a:cubicBezTo>
                    <a:cubicBezTo>
                      <a:pt x="891" y="82"/>
                      <a:pt x="914" y="68"/>
                      <a:pt x="855" y="63"/>
                    </a:cubicBezTo>
                    <a:cubicBezTo>
                      <a:pt x="848" y="62"/>
                      <a:pt x="844" y="65"/>
                      <a:pt x="844" y="74"/>
                    </a:cubicBezTo>
                    <a:cubicBezTo>
                      <a:pt x="812" y="74"/>
                      <a:pt x="812" y="74"/>
                      <a:pt x="812" y="74"/>
                    </a:cubicBezTo>
                    <a:cubicBezTo>
                      <a:pt x="803" y="72"/>
                      <a:pt x="753" y="66"/>
                      <a:pt x="747" y="56"/>
                    </a:cubicBezTo>
                    <a:cubicBezTo>
                      <a:pt x="709" y="86"/>
                      <a:pt x="718" y="67"/>
                      <a:pt x="718" y="67"/>
                    </a:cubicBezTo>
                    <a:cubicBezTo>
                      <a:pt x="727" y="56"/>
                      <a:pt x="813" y="32"/>
                      <a:pt x="742" y="15"/>
                    </a:cubicBezTo>
                    <a:cubicBezTo>
                      <a:pt x="712" y="15"/>
                      <a:pt x="712" y="15"/>
                      <a:pt x="712" y="15"/>
                    </a:cubicBezTo>
                    <a:cubicBezTo>
                      <a:pt x="709" y="7"/>
                      <a:pt x="703" y="0"/>
                      <a:pt x="690" y="0"/>
                    </a:cubicBezTo>
                    <a:cubicBezTo>
                      <a:pt x="675" y="0"/>
                      <a:pt x="669" y="11"/>
                      <a:pt x="662" y="17"/>
                    </a:cubicBezTo>
                    <a:cubicBezTo>
                      <a:pt x="656" y="21"/>
                      <a:pt x="619" y="36"/>
                      <a:pt x="622" y="23"/>
                    </a:cubicBezTo>
                    <a:cubicBezTo>
                      <a:pt x="613" y="25"/>
                      <a:pt x="572" y="28"/>
                      <a:pt x="551" y="47"/>
                    </a:cubicBezTo>
                    <a:cubicBezTo>
                      <a:pt x="547" y="51"/>
                      <a:pt x="545" y="63"/>
                      <a:pt x="539" y="63"/>
                    </a:cubicBezTo>
                    <a:cubicBezTo>
                      <a:pt x="529" y="63"/>
                      <a:pt x="494" y="59"/>
                      <a:pt x="494" y="76"/>
                    </a:cubicBezTo>
                    <a:cubicBezTo>
                      <a:pt x="494" y="79"/>
                      <a:pt x="497" y="82"/>
                      <a:pt x="498" y="87"/>
                    </a:cubicBezTo>
                    <a:cubicBezTo>
                      <a:pt x="492" y="91"/>
                      <a:pt x="490" y="87"/>
                      <a:pt x="469" y="87"/>
                    </a:cubicBezTo>
                    <a:cubicBezTo>
                      <a:pt x="452" y="110"/>
                      <a:pt x="454" y="84"/>
                      <a:pt x="450" y="78"/>
                    </a:cubicBezTo>
                    <a:cubicBezTo>
                      <a:pt x="448" y="88"/>
                      <a:pt x="442" y="92"/>
                      <a:pt x="435" y="96"/>
                    </a:cubicBezTo>
                    <a:cubicBezTo>
                      <a:pt x="437" y="104"/>
                      <a:pt x="450" y="112"/>
                      <a:pt x="441" y="122"/>
                    </a:cubicBezTo>
                    <a:cubicBezTo>
                      <a:pt x="435" y="128"/>
                      <a:pt x="452" y="149"/>
                      <a:pt x="443" y="149"/>
                    </a:cubicBezTo>
                    <a:cubicBezTo>
                      <a:pt x="431" y="149"/>
                      <a:pt x="428" y="106"/>
                      <a:pt x="428" y="97"/>
                    </a:cubicBezTo>
                    <a:cubicBezTo>
                      <a:pt x="428" y="87"/>
                      <a:pt x="444" y="83"/>
                      <a:pt x="419" y="78"/>
                    </a:cubicBezTo>
                    <a:cubicBezTo>
                      <a:pt x="407" y="76"/>
                      <a:pt x="383" y="96"/>
                      <a:pt x="383" y="107"/>
                    </a:cubicBezTo>
                    <a:cubicBezTo>
                      <a:pt x="383" y="120"/>
                      <a:pt x="389" y="129"/>
                      <a:pt x="396" y="136"/>
                    </a:cubicBezTo>
                    <a:cubicBezTo>
                      <a:pt x="412" y="161"/>
                      <a:pt x="374" y="133"/>
                      <a:pt x="360" y="129"/>
                    </a:cubicBezTo>
                    <a:cubicBezTo>
                      <a:pt x="321" y="119"/>
                      <a:pt x="333" y="132"/>
                      <a:pt x="333" y="134"/>
                    </a:cubicBezTo>
                    <a:cubicBezTo>
                      <a:pt x="332" y="157"/>
                      <a:pt x="322" y="139"/>
                      <a:pt x="317" y="139"/>
                    </a:cubicBezTo>
                    <a:cubicBezTo>
                      <a:pt x="308" y="139"/>
                      <a:pt x="290" y="151"/>
                      <a:pt x="277" y="144"/>
                    </a:cubicBezTo>
                    <a:cubicBezTo>
                      <a:pt x="271" y="128"/>
                      <a:pt x="228" y="166"/>
                      <a:pt x="217" y="166"/>
                    </a:cubicBezTo>
                    <a:cubicBezTo>
                      <a:pt x="213" y="166"/>
                      <a:pt x="208" y="163"/>
                      <a:pt x="210" y="160"/>
                    </a:cubicBezTo>
                    <a:cubicBezTo>
                      <a:pt x="214" y="149"/>
                      <a:pt x="208" y="124"/>
                      <a:pt x="195" y="162"/>
                    </a:cubicBezTo>
                    <a:cubicBezTo>
                      <a:pt x="195" y="164"/>
                      <a:pt x="200" y="165"/>
                      <a:pt x="200" y="170"/>
                    </a:cubicBezTo>
                    <a:cubicBezTo>
                      <a:pt x="200" y="180"/>
                      <a:pt x="185" y="173"/>
                      <a:pt x="177" y="176"/>
                    </a:cubicBezTo>
                    <a:cubicBezTo>
                      <a:pt x="169" y="179"/>
                      <a:pt x="173" y="206"/>
                      <a:pt x="139" y="192"/>
                    </a:cubicBezTo>
                    <a:cubicBezTo>
                      <a:pt x="139" y="203"/>
                      <a:pt x="139" y="203"/>
                      <a:pt x="139" y="203"/>
                    </a:cubicBezTo>
                    <a:cubicBezTo>
                      <a:pt x="123" y="202"/>
                      <a:pt x="125" y="184"/>
                      <a:pt x="119" y="176"/>
                    </a:cubicBezTo>
                    <a:cubicBezTo>
                      <a:pt x="132" y="176"/>
                      <a:pt x="138" y="176"/>
                      <a:pt x="150" y="179"/>
                    </a:cubicBezTo>
                    <a:cubicBezTo>
                      <a:pt x="166" y="183"/>
                      <a:pt x="198" y="163"/>
                      <a:pt x="149" y="147"/>
                    </a:cubicBezTo>
                    <a:cubicBezTo>
                      <a:pt x="135" y="143"/>
                      <a:pt x="104" y="127"/>
                      <a:pt x="95" y="127"/>
                    </a:cubicBezTo>
                    <a:cubicBezTo>
                      <a:pt x="94" y="127"/>
                      <a:pt x="94" y="126"/>
                      <a:pt x="87" y="127"/>
                    </a:cubicBezTo>
                    <a:cubicBezTo>
                      <a:pt x="83" y="130"/>
                      <a:pt x="73" y="135"/>
                      <a:pt x="73" y="142"/>
                    </a:cubicBezTo>
                    <a:cubicBezTo>
                      <a:pt x="73" y="147"/>
                      <a:pt x="83" y="147"/>
                      <a:pt x="83" y="153"/>
                    </a:cubicBezTo>
                    <a:cubicBezTo>
                      <a:pt x="83" y="158"/>
                      <a:pt x="78" y="160"/>
                      <a:pt x="78" y="165"/>
                    </a:cubicBezTo>
                    <a:cubicBezTo>
                      <a:pt x="78" y="171"/>
                      <a:pt x="83" y="174"/>
                      <a:pt x="83" y="179"/>
                    </a:cubicBezTo>
                    <a:cubicBezTo>
                      <a:pt x="83" y="183"/>
                      <a:pt x="81" y="185"/>
                      <a:pt x="81" y="188"/>
                    </a:cubicBezTo>
                    <a:cubicBezTo>
                      <a:pt x="81" y="194"/>
                      <a:pt x="89" y="196"/>
                      <a:pt x="89" y="202"/>
                    </a:cubicBezTo>
                    <a:cubicBezTo>
                      <a:pt x="89" y="204"/>
                      <a:pt x="87" y="206"/>
                      <a:pt x="86" y="206"/>
                    </a:cubicBezTo>
                    <a:cubicBezTo>
                      <a:pt x="88" y="211"/>
                      <a:pt x="95" y="212"/>
                      <a:pt x="95" y="218"/>
                    </a:cubicBezTo>
                    <a:cubicBezTo>
                      <a:pt x="95" y="228"/>
                      <a:pt x="75" y="238"/>
                      <a:pt x="69" y="246"/>
                    </a:cubicBezTo>
                    <a:cubicBezTo>
                      <a:pt x="71" y="250"/>
                      <a:pt x="74" y="251"/>
                      <a:pt x="76" y="256"/>
                    </a:cubicBezTo>
                    <a:cubicBezTo>
                      <a:pt x="73" y="259"/>
                      <a:pt x="64" y="263"/>
                      <a:pt x="60" y="263"/>
                    </a:cubicBezTo>
                    <a:cubicBezTo>
                      <a:pt x="56" y="263"/>
                      <a:pt x="52" y="261"/>
                      <a:pt x="46" y="261"/>
                    </a:cubicBezTo>
                    <a:cubicBezTo>
                      <a:pt x="40" y="261"/>
                      <a:pt x="25" y="267"/>
                      <a:pt x="30" y="271"/>
                    </a:cubicBezTo>
                    <a:cubicBezTo>
                      <a:pt x="44" y="284"/>
                      <a:pt x="37" y="289"/>
                      <a:pt x="33" y="289"/>
                    </a:cubicBezTo>
                    <a:cubicBezTo>
                      <a:pt x="27" y="289"/>
                      <a:pt x="27" y="282"/>
                      <a:pt x="22" y="282"/>
                    </a:cubicBezTo>
                    <a:cubicBezTo>
                      <a:pt x="17" y="282"/>
                      <a:pt x="10" y="295"/>
                      <a:pt x="10" y="302"/>
                    </a:cubicBezTo>
                    <a:cubicBezTo>
                      <a:pt x="10" y="314"/>
                      <a:pt x="1" y="312"/>
                      <a:pt x="0" y="322"/>
                    </a:cubicBezTo>
                    <a:cubicBezTo>
                      <a:pt x="4" y="322"/>
                      <a:pt x="8" y="321"/>
                      <a:pt x="11" y="321"/>
                    </a:cubicBezTo>
                    <a:cubicBezTo>
                      <a:pt x="16" y="321"/>
                      <a:pt x="20" y="321"/>
                      <a:pt x="25" y="321"/>
                    </a:cubicBezTo>
                    <a:cubicBezTo>
                      <a:pt x="31" y="321"/>
                      <a:pt x="34" y="332"/>
                      <a:pt x="34" y="338"/>
                    </a:cubicBezTo>
                    <a:cubicBezTo>
                      <a:pt x="34" y="342"/>
                      <a:pt x="30" y="344"/>
                      <a:pt x="30" y="347"/>
                    </a:cubicBezTo>
                    <a:cubicBezTo>
                      <a:pt x="30" y="353"/>
                      <a:pt x="36" y="357"/>
                      <a:pt x="36" y="363"/>
                    </a:cubicBezTo>
                    <a:cubicBezTo>
                      <a:pt x="36" y="366"/>
                      <a:pt x="30" y="367"/>
                      <a:pt x="29" y="369"/>
                    </a:cubicBezTo>
                    <a:cubicBezTo>
                      <a:pt x="26" y="374"/>
                      <a:pt x="25" y="379"/>
                      <a:pt x="25" y="386"/>
                    </a:cubicBezTo>
                    <a:cubicBezTo>
                      <a:pt x="25" y="394"/>
                      <a:pt x="30" y="392"/>
                      <a:pt x="37" y="392"/>
                    </a:cubicBezTo>
                    <a:cubicBezTo>
                      <a:pt x="46" y="392"/>
                      <a:pt x="50" y="388"/>
                      <a:pt x="57" y="388"/>
                    </a:cubicBezTo>
                    <a:cubicBezTo>
                      <a:pt x="65" y="388"/>
                      <a:pt x="63" y="403"/>
                      <a:pt x="71" y="403"/>
                    </a:cubicBezTo>
                    <a:cubicBezTo>
                      <a:pt x="71" y="415"/>
                      <a:pt x="71" y="415"/>
                      <a:pt x="71" y="415"/>
                    </a:cubicBezTo>
                    <a:cubicBezTo>
                      <a:pt x="71" y="416"/>
                      <a:pt x="71" y="416"/>
                      <a:pt x="72" y="417"/>
                    </a:cubicBezTo>
                    <a:cubicBezTo>
                      <a:pt x="73" y="419"/>
                      <a:pt x="73" y="419"/>
                      <a:pt x="73" y="419"/>
                    </a:cubicBezTo>
                    <a:cubicBezTo>
                      <a:pt x="75" y="419"/>
                      <a:pt x="78" y="417"/>
                      <a:pt x="80" y="417"/>
                    </a:cubicBezTo>
                    <a:cubicBezTo>
                      <a:pt x="87" y="415"/>
                      <a:pt x="87" y="408"/>
                      <a:pt x="93" y="408"/>
                    </a:cubicBezTo>
                    <a:cubicBezTo>
                      <a:pt x="99" y="408"/>
                      <a:pt x="112" y="429"/>
                      <a:pt x="116" y="429"/>
                    </a:cubicBezTo>
                    <a:cubicBezTo>
                      <a:pt x="120" y="429"/>
                      <a:pt x="134" y="423"/>
                      <a:pt x="136" y="420"/>
                    </a:cubicBezTo>
                    <a:cubicBezTo>
                      <a:pt x="135" y="420"/>
                      <a:pt x="128" y="419"/>
                      <a:pt x="128" y="419"/>
                    </a:cubicBezTo>
                    <a:cubicBezTo>
                      <a:pt x="127" y="419"/>
                      <a:pt x="123" y="418"/>
                      <a:pt x="123" y="415"/>
                    </a:cubicBezTo>
                    <a:cubicBezTo>
                      <a:pt x="123" y="413"/>
                      <a:pt x="144" y="405"/>
                      <a:pt x="152" y="402"/>
                    </a:cubicBezTo>
                    <a:cubicBezTo>
                      <a:pt x="152" y="402"/>
                      <a:pt x="148" y="406"/>
                      <a:pt x="147" y="407"/>
                    </a:cubicBezTo>
                    <a:cubicBezTo>
                      <a:pt x="147" y="408"/>
                      <a:pt x="155" y="416"/>
                      <a:pt x="138" y="421"/>
                    </a:cubicBezTo>
                    <a:cubicBezTo>
                      <a:pt x="145" y="437"/>
                      <a:pt x="178" y="435"/>
                      <a:pt x="178" y="457"/>
                    </a:cubicBezTo>
                    <a:cubicBezTo>
                      <a:pt x="179" y="457"/>
                      <a:pt x="179" y="457"/>
                      <a:pt x="179" y="457"/>
                    </a:cubicBezTo>
                    <a:cubicBezTo>
                      <a:pt x="181" y="456"/>
                      <a:pt x="183" y="456"/>
                      <a:pt x="185" y="456"/>
                    </a:cubicBezTo>
                    <a:cubicBezTo>
                      <a:pt x="194" y="456"/>
                      <a:pt x="194" y="461"/>
                      <a:pt x="197" y="467"/>
                    </a:cubicBezTo>
                    <a:cubicBezTo>
                      <a:pt x="197" y="468"/>
                      <a:pt x="203" y="472"/>
                      <a:pt x="204" y="472"/>
                    </a:cubicBezTo>
                    <a:cubicBezTo>
                      <a:pt x="209" y="474"/>
                      <a:pt x="210" y="482"/>
                      <a:pt x="218" y="482"/>
                    </a:cubicBezTo>
                    <a:cubicBezTo>
                      <a:pt x="224" y="482"/>
                      <a:pt x="224" y="477"/>
                      <a:pt x="228" y="476"/>
                    </a:cubicBezTo>
                    <a:cubicBezTo>
                      <a:pt x="231" y="475"/>
                      <a:pt x="230" y="475"/>
                      <a:pt x="232" y="475"/>
                    </a:cubicBezTo>
                    <a:cubicBezTo>
                      <a:pt x="233" y="476"/>
                      <a:pt x="233" y="479"/>
                      <a:pt x="234" y="480"/>
                    </a:cubicBezTo>
                    <a:cubicBezTo>
                      <a:pt x="234" y="481"/>
                      <a:pt x="234" y="481"/>
                      <a:pt x="234" y="482"/>
                    </a:cubicBezTo>
                    <a:cubicBezTo>
                      <a:pt x="238" y="482"/>
                      <a:pt x="238" y="482"/>
                      <a:pt x="238" y="482"/>
                    </a:cubicBezTo>
                    <a:cubicBezTo>
                      <a:pt x="242" y="478"/>
                      <a:pt x="242" y="471"/>
                      <a:pt x="246" y="468"/>
                    </a:cubicBezTo>
                    <a:cubicBezTo>
                      <a:pt x="239" y="464"/>
                      <a:pt x="227" y="447"/>
                      <a:pt x="227" y="437"/>
                    </a:cubicBezTo>
                    <a:cubicBezTo>
                      <a:pt x="227" y="434"/>
                      <a:pt x="221" y="430"/>
                      <a:pt x="221" y="426"/>
                    </a:cubicBezTo>
                    <a:cubicBezTo>
                      <a:pt x="221" y="424"/>
                      <a:pt x="226" y="414"/>
                      <a:pt x="228" y="412"/>
                    </a:cubicBezTo>
                    <a:cubicBezTo>
                      <a:pt x="229" y="413"/>
                      <a:pt x="238" y="408"/>
                      <a:pt x="238" y="408"/>
                    </a:cubicBezTo>
                    <a:cubicBezTo>
                      <a:pt x="246" y="405"/>
                      <a:pt x="250" y="403"/>
                      <a:pt x="260" y="403"/>
                    </a:cubicBezTo>
                    <a:cubicBezTo>
                      <a:pt x="275" y="403"/>
                      <a:pt x="278" y="410"/>
                      <a:pt x="284" y="419"/>
                    </a:cubicBezTo>
                    <a:cubicBezTo>
                      <a:pt x="279" y="422"/>
                      <a:pt x="274" y="419"/>
                      <a:pt x="269" y="419"/>
                    </a:cubicBezTo>
                    <a:cubicBezTo>
                      <a:pt x="261" y="419"/>
                      <a:pt x="249" y="427"/>
                      <a:pt x="248" y="426"/>
                    </a:cubicBezTo>
                    <a:cubicBezTo>
                      <a:pt x="249" y="432"/>
                      <a:pt x="253" y="432"/>
                      <a:pt x="255" y="435"/>
                    </a:cubicBezTo>
                    <a:cubicBezTo>
                      <a:pt x="260" y="444"/>
                      <a:pt x="268" y="448"/>
                      <a:pt x="268" y="459"/>
                    </a:cubicBezTo>
                    <a:cubicBezTo>
                      <a:pt x="271" y="458"/>
                      <a:pt x="276" y="455"/>
                      <a:pt x="278" y="455"/>
                    </a:cubicBezTo>
                    <a:cubicBezTo>
                      <a:pt x="278" y="459"/>
                      <a:pt x="283" y="462"/>
                      <a:pt x="283" y="466"/>
                    </a:cubicBezTo>
                    <a:cubicBezTo>
                      <a:pt x="274" y="466"/>
                      <a:pt x="274" y="466"/>
                      <a:pt x="274" y="466"/>
                    </a:cubicBezTo>
                    <a:cubicBezTo>
                      <a:pt x="272" y="466"/>
                      <a:pt x="269" y="469"/>
                      <a:pt x="269" y="473"/>
                    </a:cubicBezTo>
                    <a:cubicBezTo>
                      <a:pt x="275" y="474"/>
                      <a:pt x="279" y="480"/>
                      <a:pt x="279" y="485"/>
                    </a:cubicBezTo>
                    <a:cubicBezTo>
                      <a:pt x="279" y="488"/>
                      <a:pt x="277" y="489"/>
                      <a:pt x="277" y="492"/>
                    </a:cubicBezTo>
                    <a:cubicBezTo>
                      <a:pt x="277" y="494"/>
                      <a:pt x="279" y="497"/>
                      <a:pt x="279" y="498"/>
                    </a:cubicBezTo>
                    <a:cubicBezTo>
                      <a:pt x="279" y="495"/>
                      <a:pt x="283" y="495"/>
                      <a:pt x="285" y="494"/>
                    </a:cubicBezTo>
                    <a:cubicBezTo>
                      <a:pt x="289" y="493"/>
                      <a:pt x="288" y="492"/>
                      <a:pt x="291" y="491"/>
                    </a:cubicBezTo>
                    <a:cubicBezTo>
                      <a:pt x="296" y="489"/>
                      <a:pt x="300" y="490"/>
                      <a:pt x="304" y="487"/>
                    </a:cubicBezTo>
                    <a:cubicBezTo>
                      <a:pt x="310" y="491"/>
                      <a:pt x="314" y="491"/>
                      <a:pt x="320" y="493"/>
                    </a:cubicBezTo>
                    <a:cubicBezTo>
                      <a:pt x="327" y="495"/>
                      <a:pt x="329" y="501"/>
                      <a:pt x="337" y="501"/>
                    </a:cubicBezTo>
                    <a:cubicBezTo>
                      <a:pt x="338" y="503"/>
                      <a:pt x="339" y="504"/>
                      <a:pt x="340" y="505"/>
                    </a:cubicBezTo>
                    <a:cubicBezTo>
                      <a:pt x="341" y="508"/>
                      <a:pt x="340" y="511"/>
                      <a:pt x="341" y="515"/>
                    </a:cubicBezTo>
                    <a:cubicBezTo>
                      <a:pt x="344" y="512"/>
                      <a:pt x="347" y="517"/>
                      <a:pt x="350" y="517"/>
                    </a:cubicBezTo>
                    <a:cubicBezTo>
                      <a:pt x="353" y="517"/>
                      <a:pt x="355" y="514"/>
                      <a:pt x="356" y="512"/>
                    </a:cubicBezTo>
                    <a:cubicBezTo>
                      <a:pt x="359" y="510"/>
                      <a:pt x="362" y="510"/>
                      <a:pt x="364" y="507"/>
                    </a:cubicBezTo>
                    <a:cubicBezTo>
                      <a:pt x="369" y="503"/>
                      <a:pt x="370" y="495"/>
                      <a:pt x="377" y="495"/>
                    </a:cubicBezTo>
                    <a:cubicBezTo>
                      <a:pt x="380" y="495"/>
                      <a:pt x="379" y="496"/>
                      <a:pt x="382" y="496"/>
                    </a:cubicBezTo>
                    <a:cubicBezTo>
                      <a:pt x="382" y="500"/>
                      <a:pt x="389" y="497"/>
                      <a:pt x="391" y="497"/>
                    </a:cubicBezTo>
                    <a:cubicBezTo>
                      <a:pt x="393" y="497"/>
                      <a:pt x="394" y="501"/>
                      <a:pt x="396" y="501"/>
                    </a:cubicBezTo>
                    <a:cubicBezTo>
                      <a:pt x="402" y="501"/>
                      <a:pt x="406" y="497"/>
                      <a:pt x="409" y="493"/>
                    </a:cubicBezTo>
                    <a:cubicBezTo>
                      <a:pt x="409" y="494"/>
                      <a:pt x="410" y="493"/>
                      <a:pt x="410" y="493"/>
                    </a:cubicBezTo>
                    <a:cubicBezTo>
                      <a:pt x="413" y="493"/>
                      <a:pt x="414" y="487"/>
                      <a:pt x="420" y="487"/>
                    </a:cubicBezTo>
                    <a:cubicBezTo>
                      <a:pt x="426" y="487"/>
                      <a:pt x="419" y="501"/>
                      <a:pt x="426" y="501"/>
                    </a:cubicBezTo>
                    <a:cubicBezTo>
                      <a:pt x="433" y="501"/>
                      <a:pt x="435" y="497"/>
                      <a:pt x="441" y="497"/>
                    </a:cubicBezTo>
                    <a:cubicBezTo>
                      <a:pt x="444" y="497"/>
                      <a:pt x="447" y="497"/>
                      <a:pt x="450" y="497"/>
                    </a:cubicBezTo>
                    <a:cubicBezTo>
                      <a:pt x="451" y="496"/>
                      <a:pt x="451" y="496"/>
                      <a:pt x="451" y="496"/>
                    </a:cubicBezTo>
                    <a:cubicBezTo>
                      <a:pt x="450" y="489"/>
                      <a:pt x="448" y="488"/>
                      <a:pt x="441" y="486"/>
                    </a:cubicBezTo>
                    <a:cubicBezTo>
                      <a:pt x="442" y="480"/>
                      <a:pt x="448" y="467"/>
                      <a:pt x="452" y="467"/>
                    </a:cubicBezTo>
                    <a:cubicBezTo>
                      <a:pt x="479" y="467"/>
                      <a:pt x="497" y="454"/>
                      <a:pt x="497" y="421"/>
                    </a:cubicBezTo>
                    <a:cubicBezTo>
                      <a:pt x="511" y="419"/>
                      <a:pt x="512" y="402"/>
                      <a:pt x="521" y="403"/>
                    </a:cubicBezTo>
                    <a:cubicBezTo>
                      <a:pt x="544" y="406"/>
                      <a:pt x="535" y="390"/>
                      <a:pt x="540" y="386"/>
                    </a:cubicBezTo>
                    <a:cubicBezTo>
                      <a:pt x="551" y="375"/>
                      <a:pt x="569" y="375"/>
                      <a:pt x="583" y="367"/>
                    </a:cubicBezTo>
                    <a:cubicBezTo>
                      <a:pt x="585" y="366"/>
                      <a:pt x="590" y="360"/>
                      <a:pt x="594" y="360"/>
                    </a:cubicBezTo>
                    <a:cubicBezTo>
                      <a:pt x="602" y="360"/>
                      <a:pt x="614" y="368"/>
                      <a:pt x="626" y="368"/>
                    </a:cubicBezTo>
                    <a:cubicBezTo>
                      <a:pt x="642" y="368"/>
                      <a:pt x="638" y="347"/>
                      <a:pt x="647" y="347"/>
                    </a:cubicBezTo>
                    <a:cubicBezTo>
                      <a:pt x="653" y="347"/>
                      <a:pt x="670" y="350"/>
                      <a:pt x="672" y="354"/>
                    </a:cubicBezTo>
                    <a:cubicBezTo>
                      <a:pt x="678" y="373"/>
                      <a:pt x="690" y="363"/>
                      <a:pt x="698" y="363"/>
                    </a:cubicBezTo>
                    <a:cubicBezTo>
                      <a:pt x="715" y="363"/>
                      <a:pt x="721" y="377"/>
                      <a:pt x="739" y="377"/>
                    </a:cubicBezTo>
                    <a:cubicBezTo>
                      <a:pt x="755" y="377"/>
                      <a:pt x="776" y="362"/>
                      <a:pt x="797" y="370"/>
                    </a:cubicBezTo>
                    <a:cubicBezTo>
                      <a:pt x="824" y="380"/>
                      <a:pt x="811" y="332"/>
                      <a:pt x="847" y="332"/>
                    </a:cubicBezTo>
                    <a:cubicBezTo>
                      <a:pt x="872" y="332"/>
                      <a:pt x="871" y="353"/>
                      <a:pt x="881" y="368"/>
                    </a:cubicBezTo>
                    <a:cubicBezTo>
                      <a:pt x="885" y="374"/>
                      <a:pt x="898" y="375"/>
                      <a:pt x="903" y="380"/>
                    </a:cubicBezTo>
                    <a:cubicBezTo>
                      <a:pt x="906" y="384"/>
                      <a:pt x="910" y="394"/>
                      <a:pt x="919" y="394"/>
                    </a:cubicBezTo>
                    <a:cubicBezTo>
                      <a:pt x="928" y="394"/>
                      <a:pt x="930" y="386"/>
                      <a:pt x="941" y="386"/>
                    </a:cubicBezTo>
                    <a:cubicBezTo>
                      <a:pt x="941" y="393"/>
                      <a:pt x="941" y="393"/>
                      <a:pt x="941" y="393"/>
                    </a:cubicBezTo>
                    <a:cubicBezTo>
                      <a:pt x="935" y="399"/>
                      <a:pt x="933" y="414"/>
                      <a:pt x="926" y="419"/>
                    </a:cubicBezTo>
                    <a:cubicBezTo>
                      <a:pt x="919" y="422"/>
                      <a:pt x="908" y="423"/>
                      <a:pt x="911" y="426"/>
                    </a:cubicBezTo>
                    <a:cubicBezTo>
                      <a:pt x="921" y="432"/>
                      <a:pt x="910" y="444"/>
                      <a:pt x="910" y="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Freeform 64"/>
              <p:cNvSpPr/>
              <p:nvPr/>
            </p:nvSpPr>
            <p:spPr bwMode="auto">
              <a:xfrm>
                <a:off x="5830186" y="1888619"/>
                <a:ext cx="1258261" cy="798046"/>
              </a:xfrm>
              <a:custGeom>
                <a:avLst/>
                <a:gdLst>
                  <a:gd name="T0" fmla="*/ 381 w 500"/>
                  <a:gd name="T1" fmla="*/ 200 h 317"/>
                  <a:gd name="T2" fmla="*/ 373 w 500"/>
                  <a:gd name="T3" fmla="*/ 188 h 317"/>
                  <a:gd name="T4" fmla="*/ 399 w 500"/>
                  <a:gd name="T5" fmla="*/ 167 h 317"/>
                  <a:gd name="T6" fmla="*/ 383 w 500"/>
                  <a:gd name="T7" fmla="*/ 161 h 317"/>
                  <a:gd name="T8" fmla="*/ 371 w 500"/>
                  <a:gd name="T9" fmla="*/ 167 h 317"/>
                  <a:gd name="T10" fmla="*/ 359 w 500"/>
                  <a:gd name="T11" fmla="*/ 154 h 317"/>
                  <a:gd name="T12" fmla="*/ 384 w 500"/>
                  <a:gd name="T13" fmla="*/ 136 h 317"/>
                  <a:gd name="T14" fmla="*/ 394 w 500"/>
                  <a:gd name="T15" fmla="*/ 138 h 317"/>
                  <a:gd name="T16" fmla="*/ 412 w 500"/>
                  <a:gd name="T17" fmla="*/ 141 h 317"/>
                  <a:gd name="T18" fmla="*/ 422 w 500"/>
                  <a:gd name="T19" fmla="*/ 151 h 317"/>
                  <a:gd name="T20" fmla="*/ 421 w 500"/>
                  <a:gd name="T21" fmla="*/ 162 h 317"/>
                  <a:gd name="T22" fmla="*/ 433 w 500"/>
                  <a:gd name="T23" fmla="*/ 166 h 317"/>
                  <a:gd name="T24" fmla="*/ 428 w 500"/>
                  <a:gd name="T25" fmla="*/ 173 h 317"/>
                  <a:gd name="T26" fmla="*/ 433 w 500"/>
                  <a:gd name="T27" fmla="*/ 180 h 317"/>
                  <a:gd name="T28" fmla="*/ 432 w 500"/>
                  <a:gd name="T29" fmla="*/ 189 h 317"/>
                  <a:gd name="T30" fmla="*/ 434 w 500"/>
                  <a:gd name="T31" fmla="*/ 193 h 317"/>
                  <a:gd name="T32" fmla="*/ 449 w 500"/>
                  <a:gd name="T33" fmla="*/ 187 h 317"/>
                  <a:gd name="T34" fmla="*/ 444 w 500"/>
                  <a:gd name="T35" fmla="*/ 152 h 317"/>
                  <a:gd name="T36" fmla="*/ 448 w 500"/>
                  <a:gd name="T37" fmla="*/ 137 h 317"/>
                  <a:gd name="T38" fmla="*/ 469 w 500"/>
                  <a:gd name="T39" fmla="*/ 112 h 317"/>
                  <a:gd name="T40" fmla="*/ 485 w 500"/>
                  <a:gd name="T41" fmla="*/ 87 h 317"/>
                  <a:gd name="T42" fmla="*/ 500 w 500"/>
                  <a:gd name="T43" fmla="*/ 54 h 317"/>
                  <a:gd name="T44" fmla="*/ 462 w 500"/>
                  <a:gd name="T45" fmla="*/ 48 h 317"/>
                  <a:gd name="T46" fmla="*/ 406 w 500"/>
                  <a:gd name="T47" fmla="*/ 0 h 317"/>
                  <a:gd name="T48" fmla="*/ 298 w 500"/>
                  <a:gd name="T49" fmla="*/ 45 h 317"/>
                  <a:gd name="T50" fmla="*/ 231 w 500"/>
                  <a:gd name="T51" fmla="*/ 22 h 317"/>
                  <a:gd name="T52" fmla="*/ 185 w 500"/>
                  <a:gd name="T53" fmla="*/ 36 h 317"/>
                  <a:gd name="T54" fmla="*/ 142 w 500"/>
                  <a:gd name="T55" fmla="*/ 35 h 317"/>
                  <a:gd name="T56" fmla="*/ 80 w 500"/>
                  <a:gd name="T57" fmla="*/ 71 h 317"/>
                  <a:gd name="T58" fmla="*/ 11 w 500"/>
                  <a:gd name="T59" fmla="*/ 135 h 317"/>
                  <a:gd name="T60" fmla="*/ 10 w 500"/>
                  <a:gd name="T61" fmla="*/ 164 h 317"/>
                  <a:gd name="T62" fmla="*/ 16 w 500"/>
                  <a:gd name="T63" fmla="*/ 170 h 317"/>
                  <a:gd name="T64" fmla="*/ 33 w 500"/>
                  <a:gd name="T65" fmla="*/ 183 h 317"/>
                  <a:gd name="T66" fmla="*/ 54 w 500"/>
                  <a:gd name="T67" fmla="*/ 186 h 317"/>
                  <a:gd name="T68" fmla="*/ 47 w 500"/>
                  <a:gd name="T69" fmla="*/ 207 h 317"/>
                  <a:gd name="T70" fmla="*/ 41 w 500"/>
                  <a:gd name="T71" fmla="*/ 213 h 317"/>
                  <a:gd name="T72" fmla="*/ 47 w 500"/>
                  <a:gd name="T73" fmla="*/ 223 h 317"/>
                  <a:gd name="T74" fmla="*/ 72 w 500"/>
                  <a:gd name="T75" fmla="*/ 233 h 317"/>
                  <a:gd name="T76" fmla="*/ 86 w 500"/>
                  <a:gd name="T77" fmla="*/ 243 h 317"/>
                  <a:gd name="T78" fmla="*/ 104 w 500"/>
                  <a:gd name="T79" fmla="*/ 251 h 317"/>
                  <a:gd name="T80" fmla="*/ 121 w 500"/>
                  <a:gd name="T81" fmla="*/ 249 h 317"/>
                  <a:gd name="T82" fmla="*/ 136 w 500"/>
                  <a:gd name="T83" fmla="*/ 248 h 317"/>
                  <a:gd name="T84" fmla="*/ 166 w 500"/>
                  <a:gd name="T85" fmla="*/ 243 h 317"/>
                  <a:gd name="T86" fmla="*/ 179 w 500"/>
                  <a:gd name="T87" fmla="*/ 239 h 317"/>
                  <a:gd name="T88" fmla="*/ 183 w 500"/>
                  <a:gd name="T89" fmla="*/ 236 h 317"/>
                  <a:gd name="T90" fmla="*/ 205 w 500"/>
                  <a:gd name="T91" fmla="*/ 261 h 317"/>
                  <a:gd name="T92" fmla="*/ 199 w 500"/>
                  <a:gd name="T93" fmla="*/ 286 h 317"/>
                  <a:gd name="T94" fmla="*/ 211 w 500"/>
                  <a:gd name="T95" fmla="*/ 293 h 317"/>
                  <a:gd name="T96" fmla="*/ 225 w 500"/>
                  <a:gd name="T97" fmla="*/ 305 h 317"/>
                  <a:gd name="T98" fmla="*/ 228 w 500"/>
                  <a:gd name="T99" fmla="*/ 308 h 317"/>
                  <a:gd name="T100" fmla="*/ 230 w 500"/>
                  <a:gd name="T101" fmla="*/ 298 h 317"/>
                  <a:gd name="T102" fmla="*/ 247 w 500"/>
                  <a:gd name="T103" fmla="*/ 296 h 317"/>
                  <a:gd name="T104" fmla="*/ 270 w 500"/>
                  <a:gd name="T105" fmla="*/ 295 h 317"/>
                  <a:gd name="T106" fmla="*/ 280 w 500"/>
                  <a:gd name="T107" fmla="*/ 306 h 317"/>
                  <a:gd name="T108" fmla="*/ 296 w 500"/>
                  <a:gd name="T109" fmla="*/ 317 h 317"/>
                  <a:gd name="T110" fmla="*/ 309 w 500"/>
                  <a:gd name="T111" fmla="*/ 307 h 317"/>
                  <a:gd name="T112" fmla="*/ 327 w 500"/>
                  <a:gd name="T113" fmla="*/ 296 h 317"/>
                  <a:gd name="T114" fmla="*/ 359 w 500"/>
                  <a:gd name="T115" fmla="*/ 286 h 317"/>
                  <a:gd name="T116" fmla="*/ 375 w 500"/>
                  <a:gd name="T117" fmla="*/ 265 h 317"/>
                  <a:gd name="T118" fmla="*/ 393 w 500"/>
                  <a:gd name="T119" fmla="*/ 231 h 317"/>
                  <a:gd name="T120" fmla="*/ 381 w 500"/>
                  <a:gd name="T121" fmla="*/ 20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00" h="317">
                    <a:moveTo>
                      <a:pt x="381" y="200"/>
                    </a:moveTo>
                    <a:cubicBezTo>
                      <a:pt x="381" y="200"/>
                      <a:pt x="381" y="200"/>
                      <a:pt x="381" y="200"/>
                    </a:cubicBezTo>
                    <a:cubicBezTo>
                      <a:pt x="381" y="200"/>
                      <a:pt x="381" y="196"/>
                      <a:pt x="381" y="195"/>
                    </a:cubicBezTo>
                    <a:cubicBezTo>
                      <a:pt x="378" y="194"/>
                      <a:pt x="373" y="192"/>
                      <a:pt x="373" y="188"/>
                    </a:cubicBezTo>
                    <a:cubicBezTo>
                      <a:pt x="373" y="184"/>
                      <a:pt x="378" y="184"/>
                      <a:pt x="379" y="180"/>
                    </a:cubicBezTo>
                    <a:cubicBezTo>
                      <a:pt x="381" y="173"/>
                      <a:pt x="394" y="173"/>
                      <a:pt x="399" y="167"/>
                    </a:cubicBezTo>
                    <a:cubicBezTo>
                      <a:pt x="397" y="164"/>
                      <a:pt x="393" y="167"/>
                      <a:pt x="389" y="164"/>
                    </a:cubicBezTo>
                    <a:cubicBezTo>
                      <a:pt x="387" y="163"/>
                      <a:pt x="386" y="161"/>
                      <a:pt x="383" y="161"/>
                    </a:cubicBezTo>
                    <a:cubicBezTo>
                      <a:pt x="380" y="161"/>
                      <a:pt x="380" y="167"/>
                      <a:pt x="379" y="167"/>
                    </a:cubicBezTo>
                    <a:cubicBezTo>
                      <a:pt x="376" y="167"/>
                      <a:pt x="373" y="168"/>
                      <a:pt x="371" y="167"/>
                    </a:cubicBezTo>
                    <a:cubicBezTo>
                      <a:pt x="368" y="164"/>
                      <a:pt x="369" y="161"/>
                      <a:pt x="365" y="159"/>
                    </a:cubicBezTo>
                    <a:cubicBezTo>
                      <a:pt x="364" y="158"/>
                      <a:pt x="359" y="157"/>
                      <a:pt x="359" y="154"/>
                    </a:cubicBezTo>
                    <a:cubicBezTo>
                      <a:pt x="359" y="148"/>
                      <a:pt x="368" y="150"/>
                      <a:pt x="372" y="147"/>
                    </a:cubicBezTo>
                    <a:cubicBezTo>
                      <a:pt x="375" y="144"/>
                      <a:pt x="382" y="140"/>
                      <a:pt x="384" y="136"/>
                    </a:cubicBezTo>
                    <a:cubicBezTo>
                      <a:pt x="385" y="136"/>
                      <a:pt x="386" y="133"/>
                      <a:pt x="389" y="133"/>
                    </a:cubicBezTo>
                    <a:cubicBezTo>
                      <a:pt x="391" y="133"/>
                      <a:pt x="394" y="136"/>
                      <a:pt x="394" y="138"/>
                    </a:cubicBezTo>
                    <a:cubicBezTo>
                      <a:pt x="394" y="143"/>
                      <a:pt x="389" y="145"/>
                      <a:pt x="389" y="150"/>
                    </a:cubicBezTo>
                    <a:cubicBezTo>
                      <a:pt x="397" y="150"/>
                      <a:pt x="403" y="141"/>
                      <a:pt x="412" y="141"/>
                    </a:cubicBezTo>
                    <a:cubicBezTo>
                      <a:pt x="416" y="141"/>
                      <a:pt x="417" y="144"/>
                      <a:pt x="422" y="144"/>
                    </a:cubicBezTo>
                    <a:cubicBezTo>
                      <a:pt x="420" y="147"/>
                      <a:pt x="422" y="147"/>
                      <a:pt x="422" y="151"/>
                    </a:cubicBezTo>
                    <a:cubicBezTo>
                      <a:pt x="422" y="154"/>
                      <a:pt x="418" y="153"/>
                      <a:pt x="418" y="157"/>
                    </a:cubicBezTo>
                    <a:cubicBezTo>
                      <a:pt x="418" y="158"/>
                      <a:pt x="419" y="162"/>
                      <a:pt x="421" y="162"/>
                    </a:cubicBezTo>
                    <a:cubicBezTo>
                      <a:pt x="422" y="162"/>
                      <a:pt x="423" y="160"/>
                      <a:pt x="425" y="160"/>
                    </a:cubicBezTo>
                    <a:cubicBezTo>
                      <a:pt x="429" y="160"/>
                      <a:pt x="433" y="163"/>
                      <a:pt x="433" y="166"/>
                    </a:cubicBezTo>
                    <a:cubicBezTo>
                      <a:pt x="433" y="168"/>
                      <a:pt x="431" y="170"/>
                      <a:pt x="428" y="170"/>
                    </a:cubicBezTo>
                    <a:cubicBezTo>
                      <a:pt x="428" y="173"/>
                      <a:pt x="428" y="173"/>
                      <a:pt x="428" y="173"/>
                    </a:cubicBezTo>
                    <a:cubicBezTo>
                      <a:pt x="429" y="173"/>
                      <a:pt x="430" y="174"/>
                      <a:pt x="431" y="175"/>
                    </a:cubicBezTo>
                    <a:cubicBezTo>
                      <a:pt x="431" y="176"/>
                      <a:pt x="433" y="178"/>
                      <a:pt x="433" y="180"/>
                    </a:cubicBezTo>
                    <a:cubicBezTo>
                      <a:pt x="433" y="180"/>
                      <a:pt x="430" y="184"/>
                      <a:pt x="430" y="186"/>
                    </a:cubicBezTo>
                    <a:cubicBezTo>
                      <a:pt x="430" y="187"/>
                      <a:pt x="430" y="189"/>
                      <a:pt x="432" y="189"/>
                    </a:cubicBezTo>
                    <a:cubicBezTo>
                      <a:pt x="431" y="190"/>
                      <a:pt x="430" y="191"/>
                      <a:pt x="430" y="193"/>
                    </a:cubicBezTo>
                    <a:cubicBezTo>
                      <a:pt x="434" y="193"/>
                      <a:pt x="434" y="193"/>
                      <a:pt x="434" y="193"/>
                    </a:cubicBezTo>
                    <a:cubicBezTo>
                      <a:pt x="436" y="191"/>
                      <a:pt x="436" y="191"/>
                      <a:pt x="440" y="190"/>
                    </a:cubicBezTo>
                    <a:cubicBezTo>
                      <a:pt x="440" y="188"/>
                      <a:pt x="447" y="187"/>
                      <a:pt x="449" y="187"/>
                    </a:cubicBezTo>
                    <a:cubicBezTo>
                      <a:pt x="453" y="186"/>
                      <a:pt x="455" y="182"/>
                      <a:pt x="455" y="176"/>
                    </a:cubicBezTo>
                    <a:cubicBezTo>
                      <a:pt x="455" y="165"/>
                      <a:pt x="450" y="158"/>
                      <a:pt x="444" y="152"/>
                    </a:cubicBezTo>
                    <a:cubicBezTo>
                      <a:pt x="441" y="149"/>
                      <a:pt x="439" y="147"/>
                      <a:pt x="439" y="142"/>
                    </a:cubicBezTo>
                    <a:cubicBezTo>
                      <a:pt x="443" y="142"/>
                      <a:pt x="445" y="140"/>
                      <a:pt x="448" y="137"/>
                    </a:cubicBezTo>
                    <a:cubicBezTo>
                      <a:pt x="450" y="135"/>
                      <a:pt x="455" y="132"/>
                      <a:pt x="456" y="130"/>
                    </a:cubicBezTo>
                    <a:cubicBezTo>
                      <a:pt x="460" y="122"/>
                      <a:pt x="462" y="118"/>
                      <a:pt x="469" y="112"/>
                    </a:cubicBezTo>
                    <a:cubicBezTo>
                      <a:pt x="469" y="112"/>
                      <a:pt x="480" y="100"/>
                      <a:pt x="470" y="94"/>
                    </a:cubicBezTo>
                    <a:cubicBezTo>
                      <a:pt x="467" y="91"/>
                      <a:pt x="478" y="90"/>
                      <a:pt x="485" y="87"/>
                    </a:cubicBezTo>
                    <a:cubicBezTo>
                      <a:pt x="492" y="82"/>
                      <a:pt x="494" y="67"/>
                      <a:pt x="500" y="61"/>
                    </a:cubicBezTo>
                    <a:cubicBezTo>
                      <a:pt x="500" y="54"/>
                      <a:pt x="500" y="54"/>
                      <a:pt x="500" y="54"/>
                    </a:cubicBezTo>
                    <a:cubicBezTo>
                      <a:pt x="489" y="54"/>
                      <a:pt x="487" y="62"/>
                      <a:pt x="478" y="62"/>
                    </a:cubicBezTo>
                    <a:cubicBezTo>
                      <a:pt x="469" y="62"/>
                      <a:pt x="465" y="52"/>
                      <a:pt x="462" y="48"/>
                    </a:cubicBezTo>
                    <a:cubicBezTo>
                      <a:pt x="457" y="43"/>
                      <a:pt x="444" y="42"/>
                      <a:pt x="440" y="36"/>
                    </a:cubicBezTo>
                    <a:cubicBezTo>
                      <a:pt x="430" y="21"/>
                      <a:pt x="431" y="0"/>
                      <a:pt x="406" y="0"/>
                    </a:cubicBezTo>
                    <a:cubicBezTo>
                      <a:pt x="370" y="0"/>
                      <a:pt x="383" y="48"/>
                      <a:pt x="356" y="38"/>
                    </a:cubicBezTo>
                    <a:cubicBezTo>
                      <a:pt x="335" y="30"/>
                      <a:pt x="314" y="45"/>
                      <a:pt x="298" y="45"/>
                    </a:cubicBezTo>
                    <a:cubicBezTo>
                      <a:pt x="280" y="45"/>
                      <a:pt x="274" y="31"/>
                      <a:pt x="257" y="31"/>
                    </a:cubicBezTo>
                    <a:cubicBezTo>
                      <a:pt x="249" y="31"/>
                      <a:pt x="237" y="41"/>
                      <a:pt x="231" y="22"/>
                    </a:cubicBezTo>
                    <a:cubicBezTo>
                      <a:pt x="229" y="18"/>
                      <a:pt x="212" y="15"/>
                      <a:pt x="206" y="15"/>
                    </a:cubicBezTo>
                    <a:cubicBezTo>
                      <a:pt x="197" y="15"/>
                      <a:pt x="201" y="36"/>
                      <a:pt x="185" y="36"/>
                    </a:cubicBezTo>
                    <a:cubicBezTo>
                      <a:pt x="173" y="36"/>
                      <a:pt x="161" y="28"/>
                      <a:pt x="153" y="28"/>
                    </a:cubicBezTo>
                    <a:cubicBezTo>
                      <a:pt x="149" y="28"/>
                      <a:pt x="144" y="34"/>
                      <a:pt x="142" y="35"/>
                    </a:cubicBezTo>
                    <a:cubicBezTo>
                      <a:pt x="128" y="43"/>
                      <a:pt x="110" y="43"/>
                      <a:pt x="99" y="54"/>
                    </a:cubicBezTo>
                    <a:cubicBezTo>
                      <a:pt x="94" y="58"/>
                      <a:pt x="103" y="74"/>
                      <a:pt x="80" y="71"/>
                    </a:cubicBezTo>
                    <a:cubicBezTo>
                      <a:pt x="71" y="70"/>
                      <a:pt x="70" y="87"/>
                      <a:pt x="56" y="89"/>
                    </a:cubicBezTo>
                    <a:cubicBezTo>
                      <a:pt x="56" y="122"/>
                      <a:pt x="38" y="135"/>
                      <a:pt x="11" y="135"/>
                    </a:cubicBezTo>
                    <a:cubicBezTo>
                      <a:pt x="7" y="135"/>
                      <a:pt x="1" y="148"/>
                      <a:pt x="0" y="154"/>
                    </a:cubicBezTo>
                    <a:cubicBezTo>
                      <a:pt x="7" y="156"/>
                      <a:pt x="9" y="157"/>
                      <a:pt x="10" y="164"/>
                    </a:cubicBezTo>
                    <a:cubicBezTo>
                      <a:pt x="9" y="165"/>
                      <a:pt x="9" y="165"/>
                      <a:pt x="9" y="165"/>
                    </a:cubicBezTo>
                    <a:cubicBezTo>
                      <a:pt x="9" y="170"/>
                      <a:pt x="12" y="169"/>
                      <a:pt x="16" y="170"/>
                    </a:cubicBezTo>
                    <a:cubicBezTo>
                      <a:pt x="20" y="171"/>
                      <a:pt x="18" y="175"/>
                      <a:pt x="20" y="177"/>
                    </a:cubicBezTo>
                    <a:cubicBezTo>
                      <a:pt x="24" y="181"/>
                      <a:pt x="27" y="181"/>
                      <a:pt x="33" y="183"/>
                    </a:cubicBezTo>
                    <a:cubicBezTo>
                      <a:pt x="38" y="182"/>
                      <a:pt x="40" y="178"/>
                      <a:pt x="45" y="178"/>
                    </a:cubicBezTo>
                    <a:cubicBezTo>
                      <a:pt x="47" y="178"/>
                      <a:pt x="54" y="183"/>
                      <a:pt x="54" y="186"/>
                    </a:cubicBezTo>
                    <a:cubicBezTo>
                      <a:pt x="54" y="193"/>
                      <a:pt x="43" y="192"/>
                      <a:pt x="43" y="200"/>
                    </a:cubicBezTo>
                    <a:cubicBezTo>
                      <a:pt x="43" y="203"/>
                      <a:pt x="47" y="204"/>
                      <a:pt x="47" y="207"/>
                    </a:cubicBezTo>
                    <a:cubicBezTo>
                      <a:pt x="47" y="211"/>
                      <a:pt x="44" y="210"/>
                      <a:pt x="41" y="210"/>
                    </a:cubicBezTo>
                    <a:cubicBezTo>
                      <a:pt x="41" y="213"/>
                      <a:pt x="41" y="213"/>
                      <a:pt x="41" y="213"/>
                    </a:cubicBezTo>
                    <a:cubicBezTo>
                      <a:pt x="42" y="216"/>
                      <a:pt x="41" y="218"/>
                      <a:pt x="42" y="222"/>
                    </a:cubicBezTo>
                    <a:cubicBezTo>
                      <a:pt x="43" y="223"/>
                      <a:pt x="46" y="223"/>
                      <a:pt x="47" y="223"/>
                    </a:cubicBezTo>
                    <a:cubicBezTo>
                      <a:pt x="52" y="225"/>
                      <a:pt x="54" y="229"/>
                      <a:pt x="59" y="230"/>
                    </a:cubicBezTo>
                    <a:cubicBezTo>
                      <a:pt x="65" y="231"/>
                      <a:pt x="68" y="230"/>
                      <a:pt x="72" y="233"/>
                    </a:cubicBezTo>
                    <a:cubicBezTo>
                      <a:pt x="75" y="237"/>
                      <a:pt x="78" y="235"/>
                      <a:pt x="82" y="237"/>
                    </a:cubicBezTo>
                    <a:cubicBezTo>
                      <a:pt x="85" y="239"/>
                      <a:pt x="85" y="241"/>
                      <a:pt x="86" y="243"/>
                    </a:cubicBezTo>
                    <a:cubicBezTo>
                      <a:pt x="87" y="245"/>
                      <a:pt x="89" y="243"/>
                      <a:pt x="90" y="244"/>
                    </a:cubicBezTo>
                    <a:cubicBezTo>
                      <a:pt x="95" y="246"/>
                      <a:pt x="97" y="251"/>
                      <a:pt x="104" y="251"/>
                    </a:cubicBezTo>
                    <a:cubicBezTo>
                      <a:pt x="108" y="251"/>
                      <a:pt x="112" y="251"/>
                      <a:pt x="116" y="251"/>
                    </a:cubicBezTo>
                    <a:cubicBezTo>
                      <a:pt x="119" y="251"/>
                      <a:pt x="119" y="249"/>
                      <a:pt x="121" y="249"/>
                    </a:cubicBezTo>
                    <a:cubicBezTo>
                      <a:pt x="123" y="249"/>
                      <a:pt x="124" y="254"/>
                      <a:pt x="124" y="256"/>
                    </a:cubicBezTo>
                    <a:cubicBezTo>
                      <a:pt x="128" y="254"/>
                      <a:pt x="129" y="248"/>
                      <a:pt x="136" y="248"/>
                    </a:cubicBezTo>
                    <a:cubicBezTo>
                      <a:pt x="143" y="248"/>
                      <a:pt x="145" y="252"/>
                      <a:pt x="150" y="252"/>
                    </a:cubicBezTo>
                    <a:cubicBezTo>
                      <a:pt x="154" y="252"/>
                      <a:pt x="164" y="244"/>
                      <a:pt x="166" y="243"/>
                    </a:cubicBezTo>
                    <a:cubicBezTo>
                      <a:pt x="168" y="241"/>
                      <a:pt x="168" y="240"/>
                      <a:pt x="169" y="239"/>
                    </a:cubicBezTo>
                    <a:cubicBezTo>
                      <a:pt x="172" y="237"/>
                      <a:pt x="175" y="240"/>
                      <a:pt x="179" y="239"/>
                    </a:cubicBezTo>
                    <a:cubicBezTo>
                      <a:pt x="181" y="236"/>
                      <a:pt x="181" y="236"/>
                      <a:pt x="181" y="236"/>
                    </a:cubicBezTo>
                    <a:cubicBezTo>
                      <a:pt x="183" y="236"/>
                      <a:pt x="183" y="236"/>
                      <a:pt x="183" y="236"/>
                    </a:cubicBezTo>
                    <a:cubicBezTo>
                      <a:pt x="185" y="246"/>
                      <a:pt x="191" y="245"/>
                      <a:pt x="199" y="248"/>
                    </a:cubicBezTo>
                    <a:cubicBezTo>
                      <a:pt x="201" y="253"/>
                      <a:pt x="205" y="255"/>
                      <a:pt x="205" y="261"/>
                    </a:cubicBezTo>
                    <a:cubicBezTo>
                      <a:pt x="205" y="272"/>
                      <a:pt x="198" y="272"/>
                      <a:pt x="198" y="283"/>
                    </a:cubicBezTo>
                    <a:cubicBezTo>
                      <a:pt x="198" y="284"/>
                      <a:pt x="198" y="286"/>
                      <a:pt x="199" y="286"/>
                    </a:cubicBezTo>
                    <a:cubicBezTo>
                      <a:pt x="201" y="286"/>
                      <a:pt x="203" y="285"/>
                      <a:pt x="205" y="285"/>
                    </a:cubicBezTo>
                    <a:cubicBezTo>
                      <a:pt x="207" y="285"/>
                      <a:pt x="208" y="293"/>
                      <a:pt x="211" y="293"/>
                    </a:cubicBezTo>
                    <a:cubicBezTo>
                      <a:pt x="211" y="299"/>
                      <a:pt x="214" y="305"/>
                      <a:pt x="220" y="305"/>
                    </a:cubicBezTo>
                    <a:cubicBezTo>
                      <a:pt x="222" y="305"/>
                      <a:pt x="223" y="305"/>
                      <a:pt x="225" y="305"/>
                    </a:cubicBezTo>
                    <a:cubicBezTo>
                      <a:pt x="226" y="305"/>
                      <a:pt x="226" y="305"/>
                      <a:pt x="226" y="305"/>
                    </a:cubicBezTo>
                    <a:cubicBezTo>
                      <a:pt x="226" y="307"/>
                      <a:pt x="228" y="308"/>
                      <a:pt x="228" y="308"/>
                    </a:cubicBezTo>
                    <a:cubicBezTo>
                      <a:pt x="229" y="308"/>
                      <a:pt x="230" y="306"/>
                      <a:pt x="230" y="305"/>
                    </a:cubicBezTo>
                    <a:cubicBezTo>
                      <a:pt x="230" y="302"/>
                      <a:pt x="230" y="301"/>
                      <a:pt x="230" y="298"/>
                    </a:cubicBezTo>
                    <a:cubicBezTo>
                      <a:pt x="230" y="298"/>
                      <a:pt x="236" y="296"/>
                      <a:pt x="237" y="296"/>
                    </a:cubicBezTo>
                    <a:cubicBezTo>
                      <a:pt x="247" y="296"/>
                      <a:pt x="247" y="296"/>
                      <a:pt x="247" y="296"/>
                    </a:cubicBezTo>
                    <a:cubicBezTo>
                      <a:pt x="251" y="298"/>
                      <a:pt x="254" y="292"/>
                      <a:pt x="258" y="292"/>
                    </a:cubicBezTo>
                    <a:cubicBezTo>
                      <a:pt x="263" y="292"/>
                      <a:pt x="265" y="295"/>
                      <a:pt x="270" y="295"/>
                    </a:cubicBezTo>
                    <a:cubicBezTo>
                      <a:pt x="270" y="303"/>
                      <a:pt x="276" y="305"/>
                      <a:pt x="280" y="306"/>
                    </a:cubicBezTo>
                    <a:cubicBezTo>
                      <a:pt x="280" y="306"/>
                      <a:pt x="280" y="306"/>
                      <a:pt x="280" y="306"/>
                    </a:cubicBezTo>
                    <a:cubicBezTo>
                      <a:pt x="285" y="309"/>
                      <a:pt x="289" y="307"/>
                      <a:pt x="294" y="310"/>
                    </a:cubicBezTo>
                    <a:cubicBezTo>
                      <a:pt x="294" y="311"/>
                      <a:pt x="293" y="317"/>
                      <a:pt x="296" y="317"/>
                    </a:cubicBezTo>
                    <a:cubicBezTo>
                      <a:pt x="299" y="317"/>
                      <a:pt x="297" y="313"/>
                      <a:pt x="299" y="311"/>
                    </a:cubicBezTo>
                    <a:cubicBezTo>
                      <a:pt x="301" y="309"/>
                      <a:pt x="307" y="308"/>
                      <a:pt x="309" y="307"/>
                    </a:cubicBezTo>
                    <a:cubicBezTo>
                      <a:pt x="315" y="304"/>
                      <a:pt x="320" y="305"/>
                      <a:pt x="324" y="302"/>
                    </a:cubicBezTo>
                    <a:cubicBezTo>
                      <a:pt x="324" y="302"/>
                      <a:pt x="327" y="296"/>
                      <a:pt x="327" y="296"/>
                    </a:cubicBezTo>
                    <a:cubicBezTo>
                      <a:pt x="330" y="296"/>
                      <a:pt x="331" y="299"/>
                      <a:pt x="334" y="299"/>
                    </a:cubicBezTo>
                    <a:cubicBezTo>
                      <a:pt x="348" y="299"/>
                      <a:pt x="351" y="291"/>
                      <a:pt x="359" y="286"/>
                    </a:cubicBezTo>
                    <a:cubicBezTo>
                      <a:pt x="361" y="285"/>
                      <a:pt x="362" y="284"/>
                      <a:pt x="363" y="281"/>
                    </a:cubicBezTo>
                    <a:cubicBezTo>
                      <a:pt x="370" y="281"/>
                      <a:pt x="372" y="270"/>
                      <a:pt x="375" y="265"/>
                    </a:cubicBezTo>
                    <a:cubicBezTo>
                      <a:pt x="376" y="261"/>
                      <a:pt x="384" y="250"/>
                      <a:pt x="388" y="249"/>
                    </a:cubicBezTo>
                    <a:cubicBezTo>
                      <a:pt x="388" y="243"/>
                      <a:pt x="393" y="240"/>
                      <a:pt x="393" y="231"/>
                    </a:cubicBezTo>
                    <a:cubicBezTo>
                      <a:pt x="393" y="219"/>
                      <a:pt x="390" y="215"/>
                      <a:pt x="385" y="207"/>
                    </a:cubicBezTo>
                    <a:cubicBezTo>
                      <a:pt x="384" y="205"/>
                      <a:pt x="384" y="202"/>
                      <a:pt x="381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Freeform 65"/>
              <p:cNvSpPr/>
              <p:nvPr/>
            </p:nvSpPr>
            <p:spPr bwMode="auto">
              <a:xfrm>
                <a:off x="7949109" y="1328468"/>
                <a:ext cx="70635" cy="30980"/>
              </a:xfrm>
              <a:custGeom>
                <a:avLst/>
                <a:gdLst>
                  <a:gd name="T0" fmla="*/ 3 w 29"/>
                  <a:gd name="T1" fmla="*/ 13 h 13"/>
                  <a:gd name="T2" fmla="*/ 0 w 29"/>
                  <a:gd name="T3" fmla="*/ 10 h 13"/>
                  <a:gd name="T4" fmla="*/ 14 w 29"/>
                  <a:gd name="T5" fmla="*/ 0 h 13"/>
                  <a:gd name="T6" fmla="*/ 29 w 29"/>
                  <a:gd name="T7" fmla="*/ 7 h 13"/>
                  <a:gd name="T8" fmla="*/ 3 w 29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">
                    <a:moveTo>
                      <a:pt x="3" y="13"/>
                    </a:moveTo>
                    <a:cubicBezTo>
                      <a:pt x="1" y="13"/>
                      <a:pt x="0" y="11"/>
                      <a:pt x="0" y="10"/>
                    </a:cubicBezTo>
                    <a:cubicBezTo>
                      <a:pt x="0" y="5"/>
                      <a:pt x="9" y="0"/>
                      <a:pt x="14" y="0"/>
                    </a:cubicBezTo>
                    <a:cubicBezTo>
                      <a:pt x="18" y="0"/>
                      <a:pt x="29" y="3"/>
                      <a:pt x="29" y="7"/>
                    </a:cubicBezTo>
                    <a:cubicBezTo>
                      <a:pt x="29" y="11"/>
                      <a:pt x="6" y="1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Freeform 66"/>
              <p:cNvSpPr/>
              <p:nvPr/>
            </p:nvSpPr>
            <p:spPr bwMode="auto">
              <a:xfrm>
                <a:off x="7735967" y="1386710"/>
                <a:ext cx="29741" cy="14870"/>
              </a:xfrm>
              <a:custGeom>
                <a:avLst/>
                <a:gdLst>
                  <a:gd name="T0" fmla="*/ 9 w 12"/>
                  <a:gd name="T1" fmla="*/ 6 h 6"/>
                  <a:gd name="T2" fmla="*/ 12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9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9" y="6"/>
                    </a:moveTo>
                    <a:cubicBezTo>
                      <a:pt x="10" y="6"/>
                      <a:pt x="12" y="5"/>
                      <a:pt x="12" y="4"/>
                    </a:cubicBezTo>
                    <a:cubicBezTo>
                      <a:pt x="12" y="2"/>
                      <a:pt x="10" y="1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"/>
                      <a:pt x="5" y="6"/>
                      <a:pt x="9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Freeform 67"/>
              <p:cNvSpPr/>
              <p:nvPr/>
            </p:nvSpPr>
            <p:spPr bwMode="auto">
              <a:xfrm>
                <a:off x="7082907" y="1163654"/>
                <a:ext cx="14870" cy="14870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0 h 6"/>
                  <a:gd name="T4" fmla="*/ 0 w 6"/>
                  <a:gd name="T5" fmla="*/ 4 h 6"/>
                  <a:gd name="T6" fmla="*/ 3 w 6"/>
                  <a:gd name="T7" fmla="*/ 6 h 6"/>
                  <a:gd name="T8" fmla="*/ 6 w 6"/>
                  <a:gd name="T9" fmla="*/ 2 h 6"/>
                  <a:gd name="T10" fmla="*/ 5 w 6"/>
                  <a:gd name="T11" fmla="*/ 2 h 6"/>
                  <a:gd name="T12" fmla="*/ 6 w 6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0" y="2"/>
                      <a:pt x="0" y="4"/>
                    </a:cubicBezTo>
                    <a:cubicBezTo>
                      <a:pt x="0" y="6"/>
                      <a:pt x="1" y="6"/>
                      <a:pt x="3" y="6"/>
                    </a:cubicBezTo>
                    <a:cubicBezTo>
                      <a:pt x="5" y="6"/>
                      <a:pt x="5" y="4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Freeform 68"/>
              <p:cNvSpPr/>
              <p:nvPr/>
            </p:nvSpPr>
            <p:spPr bwMode="auto">
              <a:xfrm>
                <a:off x="6613250" y="1215700"/>
                <a:ext cx="29741" cy="19827"/>
              </a:xfrm>
              <a:custGeom>
                <a:avLst/>
                <a:gdLst>
                  <a:gd name="T0" fmla="*/ 12 w 12"/>
                  <a:gd name="T1" fmla="*/ 6 h 8"/>
                  <a:gd name="T2" fmla="*/ 6 w 12"/>
                  <a:gd name="T3" fmla="*/ 8 h 8"/>
                  <a:gd name="T4" fmla="*/ 0 w 12"/>
                  <a:gd name="T5" fmla="*/ 4 h 8"/>
                  <a:gd name="T6" fmla="*/ 6 w 12"/>
                  <a:gd name="T7" fmla="*/ 0 h 8"/>
                  <a:gd name="T8" fmla="*/ 12 w 12"/>
                  <a:gd name="T9" fmla="*/ 4 h 8"/>
                  <a:gd name="T10" fmla="*/ 10 w 12"/>
                  <a:gd name="T11" fmla="*/ 8 h 8"/>
                  <a:gd name="T12" fmla="*/ 12 w 12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12" y="6"/>
                    </a:moveTo>
                    <a:cubicBezTo>
                      <a:pt x="10" y="7"/>
                      <a:pt x="8" y="8"/>
                      <a:pt x="6" y="8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10" y="0"/>
                      <a:pt x="12" y="1"/>
                      <a:pt x="12" y="4"/>
                    </a:cubicBezTo>
                    <a:cubicBezTo>
                      <a:pt x="12" y="6"/>
                      <a:pt x="11" y="7"/>
                      <a:pt x="10" y="8"/>
                    </a:cubicBezTo>
                    <a:lnTo>
                      <a:pt x="12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Freeform 69"/>
              <p:cNvSpPr/>
              <p:nvPr/>
            </p:nvSpPr>
            <p:spPr bwMode="auto">
              <a:xfrm>
                <a:off x="6364170" y="1012471"/>
                <a:ext cx="121442" cy="65678"/>
              </a:xfrm>
              <a:custGeom>
                <a:avLst/>
                <a:gdLst>
                  <a:gd name="T0" fmla="*/ 5 w 50"/>
                  <a:gd name="T1" fmla="*/ 27 h 27"/>
                  <a:gd name="T2" fmla="*/ 0 w 50"/>
                  <a:gd name="T3" fmla="*/ 23 h 27"/>
                  <a:gd name="T4" fmla="*/ 5 w 50"/>
                  <a:gd name="T5" fmla="*/ 17 h 27"/>
                  <a:gd name="T6" fmla="*/ 26 w 50"/>
                  <a:gd name="T7" fmla="*/ 0 h 27"/>
                  <a:gd name="T8" fmla="*/ 30 w 50"/>
                  <a:gd name="T9" fmla="*/ 0 h 27"/>
                  <a:gd name="T10" fmla="*/ 29 w 50"/>
                  <a:gd name="T11" fmla="*/ 6 h 27"/>
                  <a:gd name="T12" fmla="*/ 34 w 50"/>
                  <a:gd name="T13" fmla="*/ 3 h 27"/>
                  <a:gd name="T14" fmla="*/ 50 w 50"/>
                  <a:gd name="T15" fmla="*/ 14 h 27"/>
                  <a:gd name="T16" fmla="*/ 30 w 50"/>
                  <a:gd name="T17" fmla="*/ 22 h 27"/>
                  <a:gd name="T18" fmla="*/ 20 w 50"/>
                  <a:gd name="T19" fmla="*/ 23 h 27"/>
                  <a:gd name="T20" fmla="*/ 5 w 50"/>
                  <a:gd name="T2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27">
                    <a:moveTo>
                      <a:pt x="5" y="27"/>
                    </a:moveTo>
                    <a:cubicBezTo>
                      <a:pt x="1" y="27"/>
                      <a:pt x="0" y="26"/>
                      <a:pt x="0" y="23"/>
                    </a:cubicBezTo>
                    <a:cubicBezTo>
                      <a:pt x="0" y="18"/>
                      <a:pt x="4" y="18"/>
                      <a:pt x="5" y="17"/>
                    </a:cubicBezTo>
                    <a:cubicBezTo>
                      <a:pt x="12" y="10"/>
                      <a:pt x="15" y="0"/>
                      <a:pt x="26" y="0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0" y="4"/>
                      <a:pt x="31" y="4"/>
                      <a:pt x="29" y="6"/>
                    </a:cubicBezTo>
                    <a:cubicBezTo>
                      <a:pt x="31" y="5"/>
                      <a:pt x="32" y="3"/>
                      <a:pt x="34" y="3"/>
                    </a:cubicBezTo>
                    <a:cubicBezTo>
                      <a:pt x="38" y="3"/>
                      <a:pt x="50" y="10"/>
                      <a:pt x="50" y="14"/>
                    </a:cubicBezTo>
                    <a:cubicBezTo>
                      <a:pt x="50" y="21"/>
                      <a:pt x="35" y="22"/>
                      <a:pt x="30" y="22"/>
                    </a:cubicBezTo>
                    <a:cubicBezTo>
                      <a:pt x="29" y="22"/>
                      <a:pt x="20" y="23"/>
                      <a:pt x="20" y="23"/>
                    </a:cubicBezTo>
                    <a:lnTo>
                      <a:pt x="5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Freeform 70"/>
              <p:cNvSpPr/>
              <p:nvPr/>
            </p:nvSpPr>
            <p:spPr bwMode="auto">
              <a:xfrm>
                <a:off x="6195639" y="977773"/>
                <a:ext cx="45851" cy="24784"/>
              </a:xfrm>
              <a:custGeom>
                <a:avLst/>
                <a:gdLst>
                  <a:gd name="T0" fmla="*/ 8 w 19"/>
                  <a:gd name="T1" fmla="*/ 0 h 10"/>
                  <a:gd name="T2" fmla="*/ 19 w 19"/>
                  <a:gd name="T3" fmla="*/ 4 h 10"/>
                  <a:gd name="T4" fmla="*/ 5 w 19"/>
                  <a:gd name="T5" fmla="*/ 10 h 10"/>
                  <a:gd name="T6" fmla="*/ 0 w 19"/>
                  <a:gd name="T7" fmla="*/ 3 h 10"/>
                  <a:gd name="T8" fmla="*/ 8 w 1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0">
                    <a:moveTo>
                      <a:pt x="8" y="0"/>
                    </a:moveTo>
                    <a:cubicBezTo>
                      <a:pt x="9" y="0"/>
                      <a:pt x="17" y="4"/>
                      <a:pt x="19" y="4"/>
                    </a:cubicBezTo>
                    <a:cubicBezTo>
                      <a:pt x="18" y="9"/>
                      <a:pt x="9" y="10"/>
                      <a:pt x="5" y="10"/>
                    </a:cubicBezTo>
                    <a:cubicBezTo>
                      <a:pt x="4" y="10"/>
                      <a:pt x="0" y="5"/>
                      <a:pt x="0" y="3"/>
                    </a:cubicBezTo>
                    <a:cubicBezTo>
                      <a:pt x="0" y="0"/>
                      <a:pt x="6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Freeform 71"/>
              <p:cNvSpPr/>
              <p:nvPr/>
            </p:nvSpPr>
            <p:spPr bwMode="auto">
              <a:xfrm>
                <a:off x="6210509" y="924488"/>
                <a:ext cx="166053" cy="117725"/>
              </a:xfrm>
              <a:custGeom>
                <a:avLst/>
                <a:gdLst>
                  <a:gd name="T0" fmla="*/ 65 w 68"/>
                  <a:gd name="T1" fmla="*/ 44 h 48"/>
                  <a:gd name="T2" fmla="*/ 59 w 68"/>
                  <a:gd name="T3" fmla="*/ 48 h 48"/>
                  <a:gd name="T4" fmla="*/ 27 w 68"/>
                  <a:gd name="T5" fmla="*/ 43 h 48"/>
                  <a:gd name="T6" fmla="*/ 12 w 68"/>
                  <a:gd name="T7" fmla="*/ 33 h 48"/>
                  <a:gd name="T8" fmla="*/ 33 w 68"/>
                  <a:gd name="T9" fmla="*/ 24 h 48"/>
                  <a:gd name="T10" fmla="*/ 21 w 68"/>
                  <a:gd name="T11" fmla="*/ 23 h 48"/>
                  <a:gd name="T12" fmla="*/ 0 w 68"/>
                  <a:gd name="T13" fmla="*/ 17 h 48"/>
                  <a:gd name="T14" fmla="*/ 30 w 68"/>
                  <a:gd name="T15" fmla="*/ 0 h 48"/>
                  <a:gd name="T16" fmla="*/ 47 w 68"/>
                  <a:gd name="T17" fmla="*/ 11 h 48"/>
                  <a:gd name="T18" fmla="*/ 44 w 68"/>
                  <a:gd name="T19" fmla="*/ 12 h 48"/>
                  <a:gd name="T20" fmla="*/ 44 w 68"/>
                  <a:gd name="T21" fmla="*/ 17 h 48"/>
                  <a:gd name="T22" fmla="*/ 39 w 68"/>
                  <a:gd name="T23" fmla="*/ 23 h 48"/>
                  <a:gd name="T24" fmla="*/ 45 w 68"/>
                  <a:gd name="T25" fmla="*/ 23 h 48"/>
                  <a:gd name="T26" fmla="*/ 53 w 68"/>
                  <a:gd name="T27" fmla="*/ 26 h 48"/>
                  <a:gd name="T28" fmla="*/ 59 w 68"/>
                  <a:gd name="T29" fmla="*/ 26 h 48"/>
                  <a:gd name="T30" fmla="*/ 68 w 68"/>
                  <a:gd name="T31" fmla="*/ 31 h 48"/>
                  <a:gd name="T32" fmla="*/ 66 w 68"/>
                  <a:gd name="T33" fmla="*/ 37 h 48"/>
                  <a:gd name="T34" fmla="*/ 60 w 68"/>
                  <a:gd name="T35" fmla="*/ 41 h 48"/>
                  <a:gd name="T36" fmla="*/ 65 w 68"/>
                  <a:gd name="T3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48">
                    <a:moveTo>
                      <a:pt x="65" y="44"/>
                    </a:moveTo>
                    <a:cubicBezTo>
                      <a:pt x="65" y="47"/>
                      <a:pt x="61" y="48"/>
                      <a:pt x="59" y="48"/>
                    </a:cubicBezTo>
                    <a:cubicBezTo>
                      <a:pt x="46" y="48"/>
                      <a:pt x="37" y="43"/>
                      <a:pt x="27" y="43"/>
                    </a:cubicBezTo>
                    <a:cubicBezTo>
                      <a:pt x="23" y="43"/>
                      <a:pt x="16" y="35"/>
                      <a:pt x="12" y="33"/>
                    </a:cubicBezTo>
                    <a:cubicBezTo>
                      <a:pt x="21" y="30"/>
                      <a:pt x="24" y="27"/>
                      <a:pt x="33" y="24"/>
                    </a:cubicBezTo>
                    <a:cubicBezTo>
                      <a:pt x="30" y="24"/>
                      <a:pt x="23" y="23"/>
                      <a:pt x="21" y="23"/>
                    </a:cubicBezTo>
                    <a:cubicBezTo>
                      <a:pt x="13" y="23"/>
                      <a:pt x="8" y="21"/>
                      <a:pt x="0" y="17"/>
                    </a:cubicBezTo>
                    <a:cubicBezTo>
                      <a:pt x="12" y="14"/>
                      <a:pt x="16" y="0"/>
                      <a:pt x="30" y="0"/>
                    </a:cubicBezTo>
                    <a:cubicBezTo>
                      <a:pt x="38" y="0"/>
                      <a:pt x="43" y="8"/>
                      <a:pt x="47" y="11"/>
                    </a:cubicBezTo>
                    <a:cubicBezTo>
                      <a:pt x="45" y="13"/>
                      <a:pt x="45" y="12"/>
                      <a:pt x="44" y="12"/>
                    </a:cubicBezTo>
                    <a:cubicBezTo>
                      <a:pt x="44" y="15"/>
                      <a:pt x="44" y="16"/>
                      <a:pt x="44" y="17"/>
                    </a:cubicBezTo>
                    <a:cubicBezTo>
                      <a:pt x="44" y="19"/>
                      <a:pt x="41" y="21"/>
                      <a:pt x="39" y="23"/>
                    </a:cubicBezTo>
                    <a:cubicBezTo>
                      <a:pt x="41" y="22"/>
                      <a:pt x="42" y="23"/>
                      <a:pt x="45" y="23"/>
                    </a:cubicBezTo>
                    <a:cubicBezTo>
                      <a:pt x="48" y="23"/>
                      <a:pt x="50" y="26"/>
                      <a:pt x="53" y="26"/>
                    </a:cubicBezTo>
                    <a:cubicBezTo>
                      <a:pt x="55" y="26"/>
                      <a:pt x="57" y="26"/>
                      <a:pt x="59" y="26"/>
                    </a:cubicBezTo>
                    <a:cubicBezTo>
                      <a:pt x="65" y="26"/>
                      <a:pt x="65" y="28"/>
                      <a:pt x="68" y="31"/>
                    </a:cubicBezTo>
                    <a:cubicBezTo>
                      <a:pt x="66" y="34"/>
                      <a:pt x="66" y="34"/>
                      <a:pt x="66" y="37"/>
                    </a:cubicBezTo>
                    <a:cubicBezTo>
                      <a:pt x="66" y="40"/>
                      <a:pt x="62" y="40"/>
                      <a:pt x="60" y="41"/>
                    </a:cubicBezTo>
                    <a:cubicBezTo>
                      <a:pt x="62" y="41"/>
                      <a:pt x="65" y="42"/>
                      <a:pt x="6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Freeform 72"/>
              <p:cNvSpPr/>
              <p:nvPr/>
            </p:nvSpPr>
            <p:spPr bwMode="auto">
              <a:xfrm>
                <a:off x="6283623" y="1110368"/>
                <a:ext cx="18588" cy="14870"/>
              </a:xfrm>
              <a:custGeom>
                <a:avLst/>
                <a:gdLst>
                  <a:gd name="T0" fmla="*/ 0 w 8"/>
                  <a:gd name="T1" fmla="*/ 3 h 6"/>
                  <a:gd name="T2" fmla="*/ 4 w 8"/>
                  <a:gd name="T3" fmla="*/ 0 h 6"/>
                  <a:gd name="T4" fmla="*/ 8 w 8"/>
                  <a:gd name="T5" fmla="*/ 0 h 6"/>
                  <a:gd name="T6" fmla="*/ 3 w 8"/>
                  <a:gd name="T7" fmla="*/ 6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1" y="2"/>
                      <a:pt x="3" y="1"/>
                      <a:pt x="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6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Freeform 73"/>
              <p:cNvSpPr/>
              <p:nvPr/>
            </p:nvSpPr>
            <p:spPr bwMode="auto">
              <a:xfrm>
                <a:off x="6178290" y="929445"/>
                <a:ext cx="27262" cy="7435"/>
              </a:xfrm>
              <a:custGeom>
                <a:avLst/>
                <a:gdLst>
                  <a:gd name="T0" fmla="*/ 11 w 11"/>
                  <a:gd name="T1" fmla="*/ 2 h 3"/>
                  <a:gd name="T2" fmla="*/ 0 w 11"/>
                  <a:gd name="T3" fmla="*/ 0 h 3"/>
                  <a:gd name="T4" fmla="*/ 10 w 11"/>
                  <a:gd name="T5" fmla="*/ 0 h 3"/>
                  <a:gd name="T6" fmla="*/ 11 w 1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cubicBezTo>
                      <a:pt x="7" y="3"/>
                      <a:pt x="1" y="3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Freeform 74"/>
              <p:cNvSpPr/>
              <p:nvPr/>
            </p:nvSpPr>
            <p:spPr bwMode="auto">
              <a:xfrm>
                <a:off x="6507918" y="1063279"/>
                <a:ext cx="24784" cy="9914"/>
              </a:xfrm>
              <a:custGeom>
                <a:avLst/>
                <a:gdLst>
                  <a:gd name="T0" fmla="*/ 10 w 10"/>
                  <a:gd name="T1" fmla="*/ 0 h 4"/>
                  <a:gd name="T2" fmla="*/ 6 w 10"/>
                  <a:gd name="T3" fmla="*/ 4 h 4"/>
                  <a:gd name="T4" fmla="*/ 0 w 10"/>
                  <a:gd name="T5" fmla="*/ 1 h 4"/>
                  <a:gd name="T6" fmla="*/ 10 w 1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10" y="0"/>
                    </a:moveTo>
                    <a:cubicBezTo>
                      <a:pt x="9" y="2"/>
                      <a:pt x="8" y="4"/>
                      <a:pt x="6" y="4"/>
                    </a:cubicBezTo>
                    <a:cubicBezTo>
                      <a:pt x="2" y="4"/>
                      <a:pt x="1" y="2"/>
                      <a:pt x="0" y="1"/>
                    </a:cubicBezTo>
                    <a:cubicBezTo>
                      <a:pt x="6" y="0"/>
                      <a:pt x="7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Freeform 75"/>
              <p:cNvSpPr/>
              <p:nvPr/>
            </p:nvSpPr>
            <p:spPr bwMode="auto">
              <a:xfrm>
                <a:off x="5261281" y="946794"/>
                <a:ext cx="141269" cy="40894"/>
              </a:xfrm>
              <a:custGeom>
                <a:avLst/>
                <a:gdLst>
                  <a:gd name="T0" fmla="*/ 49 w 58"/>
                  <a:gd name="T1" fmla="*/ 8 h 17"/>
                  <a:gd name="T2" fmla="*/ 37 w 58"/>
                  <a:gd name="T3" fmla="*/ 11 h 17"/>
                  <a:gd name="T4" fmla="*/ 32 w 58"/>
                  <a:gd name="T5" fmla="*/ 17 h 17"/>
                  <a:gd name="T6" fmla="*/ 29 w 58"/>
                  <a:gd name="T7" fmla="*/ 14 h 17"/>
                  <a:gd name="T8" fmla="*/ 29 w 58"/>
                  <a:gd name="T9" fmla="*/ 14 h 17"/>
                  <a:gd name="T10" fmla="*/ 21 w 58"/>
                  <a:gd name="T11" fmla="*/ 11 h 17"/>
                  <a:gd name="T12" fmla="*/ 27 w 58"/>
                  <a:gd name="T13" fmla="*/ 8 h 17"/>
                  <a:gd name="T14" fmla="*/ 22 w 58"/>
                  <a:gd name="T15" fmla="*/ 8 h 17"/>
                  <a:gd name="T16" fmla="*/ 26 w 58"/>
                  <a:gd name="T17" fmla="*/ 5 h 17"/>
                  <a:gd name="T18" fmla="*/ 19 w 58"/>
                  <a:gd name="T19" fmla="*/ 3 h 17"/>
                  <a:gd name="T20" fmla="*/ 6 w 58"/>
                  <a:gd name="T21" fmla="*/ 6 h 17"/>
                  <a:gd name="T22" fmla="*/ 0 w 58"/>
                  <a:gd name="T23" fmla="*/ 5 h 17"/>
                  <a:gd name="T24" fmla="*/ 22 w 58"/>
                  <a:gd name="T25" fmla="*/ 0 h 17"/>
                  <a:gd name="T26" fmla="*/ 39 w 58"/>
                  <a:gd name="T27" fmla="*/ 4 h 17"/>
                  <a:gd name="T28" fmla="*/ 49 w 58"/>
                  <a:gd name="T29" fmla="*/ 0 h 17"/>
                  <a:gd name="T30" fmla="*/ 58 w 58"/>
                  <a:gd name="T31" fmla="*/ 3 h 17"/>
                  <a:gd name="T32" fmla="*/ 50 w 58"/>
                  <a:gd name="T33" fmla="*/ 8 h 17"/>
                  <a:gd name="T34" fmla="*/ 47 w 58"/>
                  <a:gd name="T35" fmla="*/ 8 h 17"/>
                  <a:gd name="T36" fmla="*/ 47 w 58"/>
                  <a:gd name="T37" fmla="*/ 11 h 17"/>
                  <a:gd name="T38" fmla="*/ 49 w 58"/>
                  <a:gd name="T3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8" h="17">
                    <a:moveTo>
                      <a:pt x="49" y="8"/>
                    </a:moveTo>
                    <a:cubicBezTo>
                      <a:pt x="45" y="12"/>
                      <a:pt x="42" y="8"/>
                      <a:pt x="37" y="11"/>
                    </a:cubicBezTo>
                    <a:cubicBezTo>
                      <a:pt x="35" y="12"/>
                      <a:pt x="34" y="17"/>
                      <a:pt x="32" y="17"/>
                    </a:cubicBezTo>
                    <a:cubicBezTo>
                      <a:pt x="30" y="17"/>
                      <a:pt x="29" y="15"/>
                      <a:pt x="29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4" y="14"/>
                      <a:pt x="22" y="13"/>
                      <a:pt x="21" y="11"/>
                    </a:cubicBezTo>
                    <a:cubicBezTo>
                      <a:pt x="23" y="10"/>
                      <a:pt x="24" y="9"/>
                      <a:pt x="27" y="8"/>
                    </a:cubicBezTo>
                    <a:cubicBezTo>
                      <a:pt x="24" y="8"/>
                      <a:pt x="23" y="8"/>
                      <a:pt x="22" y="8"/>
                    </a:cubicBezTo>
                    <a:cubicBezTo>
                      <a:pt x="23" y="7"/>
                      <a:pt x="24" y="6"/>
                      <a:pt x="26" y="5"/>
                    </a:cubicBezTo>
                    <a:cubicBezTo>
                      <a:pt x="23" y="4"/>
                      <a:pt x="22" y="3"/>
                      <a:pt x="19" y="3"/>
                    </a:cubicBezTo>
                    <a:cubicBezTo>
                      <a:pt x="16" y="3"/>
                      <a:pt x="11" y="6"/>
                      <a:pt x="6" y="6"/>
                    </a:cubicBezTo>
                    <a:cubicBezTo>
                      <a:pt x="4" y="6"/>
                      <a:pt x="2" y="6"/>
                      <a:pt x="0" y="5"/>
                    </a:cubicBezTo>
                    <a:cubicBezTo>
                      <a:pt x="3" y="1"/>
                      <a:pt x="16" y="0"/>
                      <a:pt x="22" y="0"/>
                    </a:cubicBezTo>
                    <a:cubicBezTo>
                      <a:pt x="29" y="0"/>
                      <a:pt x="33" y="4"/>
                      <a:pt x="39" y="4"/>
                    </a:cubicBezTo>
                    <a:cubicBezTo>
                      <a:pt x="43" y="4"/>
                      <a:pt x="45" y="0"/>
                      <a:pt x="49" y="0"/>
                    </a:cubicBezTo>
                    <a:cubicBezTo>
                      <a:pt x="53" y="0"/>
                      <a:pt x="56" y="2"/>
                      <a:pt x="58" y="3"/>
                    </a:cubicBezTo>
                    <a:cubicBezTo>
                      <a:pt x="57" y="8"/>
                      <a:pt x="54" y="5"/>
                      <a:pt x="50" y="8"/>
                    </a:cubicBezTo>
                    <a:cubicBezTo>
                      <a:pt x="49" y="8"/>
                      <a:pt x="48" y="8"/>
                      <a:pt x="47" y="8"/>
                    </a:cubicBezTo>
                    <a:cubicBezTo>
                      <a:pt x="47" y="11"/>
                      <a:pt x="47" y="11"/>
                      <a:pt x="47" y="11"/>
                    </a:cubicBezTo>
                    <a:lnTo>
                      <a:pt x="49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Freeform 76"/>
              <p:cNvSpPr/>
              <p:nvPr/>
            </p:nvSpPr>
            <p:spPr bwMode="auto">
              <a:xfrm>
                <a:off x="5630563" y="917053"/>
                <a:ext cx="48329" cy="32219"/>
              </a:xfrm>
              <a:custGeom>
                <a:avLst/>
                <a:gdLst>
                  <a:gd name="T0" fmla="*/ 5 w 20"/>
                  <a:gd name="T1" fmla="*/ 13 h 13"/>
                  <a:gd name="T2" fmla="*/ 0 w 20"/>
                  <a:gd name="T3" fmla="*/ 9 h 13"/>
                  <a:gd name="T4" fmla="*/ 16 w 20"/>
                  <a:gd name="T5" fmla="*/ 0 h 13"/>
                  <a:gd name="T6" fmla="*/ 20 w 20"/>
                  <a:gd name="T7" fmla="*/ 10 h 13"/>
                  <a:gd name="T8" fmla="*/ 5 w 20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3">
                    <a:moveTo>
                      <a:pt x="5" y="13"/>
                    </a:moveTo>
                    <a:cubicBezTo>
                      <a:pt x="1" y="13"/>
                      <a:pt x="0" y="12"/>
                      <a:pt x="0" y="9"/>
                    </a:cubicBezTo>
                    <a:cubicBezTo>
                      <a:pt x="0" y="5"/>
                      <a:pt x="12" y="0"/>
                      <a:pt x="16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8" y="11"/>
                      <a:pt x="7" y="13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Freeform 77"/>
              <p:cNvSpPr/>
              <p:nvPr/>
            </p:nvSpPr>
            <p:spPr bwMode="auto">
              <a:xfrm>
                <a:off x="5564886" y="939359"/>
                <a:ext cx="53286" cy="30980"/>
              </a:xfrm>
              <a:custGeom>
                <a:avLst/>
                <a:gdLst>
                  <a:gd name="T0" fmla="*/ 22 w 22"/>
                  <a:gd name="T1" fmla="*/ 2 h 13"/>
                  <a:gd name="T2" fmla="*/ 22 w 22"/>
                  <a:gd name="T3" fmla="*/ 7 h 13"/>
                  <a:gd name="T4" fmla="*/ 14 w 22"/>
                  <a:gd name="T5" fmla="*/ 8 h 13"/>
                  <a:gd name="T6" fmla="*/ 16 w 22"/>
                  <a:gd name="T7" fmla="*/ 11 h 13"/>
                  <a:gd name="T8" fmla="*/ 0 w 22"/>
                  <a:gd name="T9" fmla="*/ 11 h 13"/>
                  <a:gd name="T10" fmla="*/ 6 w 22"/>
                  <a:gd name="T11" fmla="*/ 4 h 13"/>
                  <a:gd name="T12" fmla="*/ 6 w 22"/>
                  <a:gd name="T13" fmla="*/ 0 h 13"/>
                  <a:gd name="T14" fmla="*/ 15 w 22"/>
                  <a:gd name="T15" fmla="*/ 0 h 13"/>
                  <a:gd name="T16" fmla="*/ 12 w 22"/>
                  <a:gd name="T17" fmla="*/ 2 h 13"/>
                  <a:gd name="T18" fmla="*/ 22 w 22"/>
                  <a:gd name="T1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3">
                    <a:moveTo>
                      <a:pt x="22" y="2"/>
                    </a:moveTo>
                    <a:cubicBezTo>
                      <a:pt x="22" y="5"/>
                      <a:pt x="22" y="5"/>
                      <a:pt x="22" y="7"/>
                    </a:cubicBezTo>
                    <a:cubicBezTo>
                      <a:pt x="20" y="9"/>
                      <a:pt x="17" y="8"/>
                      <a:pt x="14" y="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12"/>
                      <a:pt x="0" y="13"/>
                      <a:pt x="0" y="11"/>
                    </a:cubicBezTo>
                    <a:cubicBezTo>
                      <a:pt x="0" y="7"/>
                      <a:pt x="2" y="5"/>
                      <a:pt x="6" y="4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4" y="3"/>
                      <a:pt x="19" y="3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Freeform 78"/>
              <p:cNvSpPr/>
              <p:nvPr/>
            </p:nvSpPr>
            <p:spPr bwMode="auto">
              <a:xfrm>
                <a:off x="5493012" y="965381"/>
                <a:ext cx="57003" cy="19827"/>
              </a:xfrm>
              <a:custGeom>
                <a:avLst/>
                <a:gdLst>
                  <a:gd name="T0" fmla="*/ 13 w 23"/>
                  <a:gd name="T1" fmla="*/ 8 h 8"/>
                  <a:gd name="T2" fmla="*/ 8 w 23"/>
                  <a:gd name="T3" fmla="*/ 5 h 8"/>
                  <a:gd name="T4" fmla="*/ 3 w 23"/>
                  <a:gd name="T5" fmla="*/ 8 h 8"/>
                  <a:gd name="T6" fmla="*/ 0 w 23"/>
                  <a:gd name="T7" fmla="*/ 6 h 8"/>
                  <a:gd name="T8" fmla="*/ 15 w 23"/>
                  <a:gd name="T9" fmla="*/ 0 h 8"/>
                  <a:gd name="T10" fmla="*/ 23 w 23"/>
                  <a:gd name="T11" fmla="*/ 3 h 8"/>
                  <a:gd name="T12" fmla="*/ 13 w 2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8">
                    <a:moveTo>
                      <a:pt x="13" y="8"/>
                    </a:moveTo>
                    <a:cubicBezTo>
                      <a:pt x="12" y="8"/>
                      <a:pt x="9" y="5"/>
                      <a:pt x="8" y="5"/>
                    </a:cubicBezTo>
                    <a:cubicBezTo>
                      <a:pt x="7" y="8"/>
                      <a:pt x="6" y="8"/>
                      <a:pt x="3" y="8"/>
                    </a:cubicBezTo>
                    <a:cubicBezTo>
                      <a:pt x="2" y="8"/>
                      <a:pt x="0" y="7"/>
                      <a:pt x="0" y="6"/>
                    </a:cubicBezTo>
                    <a:cubicBezTo>
                      <a:pt x="0" y="2"/>
                      <a:pt x="12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17" y="3"/>
                      <a:pt x="17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Freeform 79"/>
              <p:cNvSpPr/>
              <p:nvPr/>
            </p:nvSpPr>
            <p:spPr bwMode="auto">
              <a:xfrm>
                <a:off x="5462032" y="902183"/>
                <a:ext cx="85505" cy="58243"/>
              </a:xfrm>
              <a:custGeom>
                <a:avLst/>
                <a:gdLst>
                  <a:gd name="T0" fmla="*/ 26 w 35"/>
                  <a:gd name="T1" fmla="*/ 20 h 24"/>
                  <a:gd name="T2" fmla="*/ 15 w 35"/>
                  <a:gd name="T3" fmla="*/ 24 h 24"/>
                  <a:gd name="T4" fmla="*/ 0 w 35"/>
                  <a:gd name="T5" fmla="*/ 18 h 24"/>
                  <a:gd name="T6" fmla="*/ 4 w 35"/>
                  <a:gd name="T7" fmla="*/ 15 h 24"/>
                  <a:gd name="T8" fmla="*/ 16 w 35"/>
                  <a:gd name="T9" fmla="*/ 15 h 24"/>
                  <a:gd name="T10" fmla="*/ 11 w 35"/>
                  <a:gd name="T11" fmla="*/ 14 h 24"/>
                  <a:gd name="T12" fmla="*/ 11 w 35"/>
                  <a:gd name="T13" fmla="*/ 11 h 24"/>
                  <a:gd name="T14" fmla="*/ 29 w 35"/>
                  <a:gd name="T15" fmla="*/ 5 h 24"/>
                  <a:gd name="T16" fmla="*/ 33 w 35"/>
                  <a:gd name="T17" fmla="*/ 0 h 24"/>
                  <a:gd name="T18" fmla="*/ 34 w 35"/>
                  <a:gd name="T19" fmla="*/ 4 h 24"/>
                  <a:gd name="T20" fmla="*/ 32 w 35"/>
                  <a:gd name="T21" fmla="*/ 7 h 24"/>
                  <a:gd name="T22" fmla="*/ 19 w 35"/>
                  <a:gd name="T23" fmla="*/ 15 h 24"/>
                  <a:gd name="T24" fmla="*/ 35 w 35"/>
                  <a:gd name="T25" fmla="*/ 19 h 24"/>
                  <a:gd name="T26" fmla="*/ 26 w 35"/>
                  <a:gd name="T2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24">
                    <a:moveTo>
                      <a:pt x="26" y="20"/>
                    </a:moveTo>
                    <a:cubicBezTo>
                      <a:pt x="23" y="20"/>
                      <a:pt x="18" y="24"/>
                      <a:pt x="15" y="24"/>
                    </a:cubicBezTo>
                    <a:cubicBezTo>
                      <a:pt x="13" y="24"/>
                      <a:pt x="1" y="18"/>
                      <a:pt x="0" y="18"/>
                    </a:cubicBezTo>
                    <a:cubicBezTo>
                      <a:pt x="2" y="17"/>
                      <a:pt x="3" y="16"/>
                      <a:pt x="4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14"/>
                      <a:pt x="14" y="13"/>
                      <a:pt x="11" y="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20" y="11"/>
                      <a:pt x="20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4" y="0"/>
                      <a:pt x="34" y="3"/>
                      <a:pt x="34" y="4"/>
                    </a:cubicBezTo>
                    <a:cubicBezTo>
                      <a:pt x="33" y="4"/>
                      <a:pt x="32" y="6"/>
                      <a:pt x="32" y="7"/>
                    </a:cubicBezTo>
                    <a:cubicBezTo>
                      <a:pt x="27" y="10"/>
                      <a:pt x="21" y="12"/>
                      <a:pt x="19" y="15"/>
                    </a:cubicBezTo>
                    <a:cubicBezTo>
                      <a:pt x="27" y="16"/>
                      <a:pt x="29" y="16"/>
                      <a:pt x="35" y="19"/>
                    </a:cubicBezTo>
                    <a:cubicBezTo>
                      <a:pt x="33" y="21"/>
                      <a:pt x="29" y="20"/>
                      <a:pt x="2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Freeform 144"/>
              <p:cNvSpPr/>
              <p:nvPr/>
            </p:nvSpPr>
            <p:spPr bwMode="auto">
              <a:xfrm>
                <a:off x="7122562" y="1150023"/>
                <a:ext cx="153661" cy="58243"/>
              </a:xfrm>
              <a:custGeom>
                <a:avLst/>
                <a:gdLst>
                  <a:gd name="T0" fmla="*/ 50 w 63"/>
                  <a:gd name="T1" fmla="*/ 18 h 24"/>
                  <a:gd name="T2" fmla="*/ 43 w 63"/>
                  <a:gd name="T3" fmla="*/ 21 h 24"/>
                  <a:gd name="T4" fmla="*/ 37 w 63"/>
                  <a:gd name="T5" fmla="*/ 18 h 24"/>
                  <a:gd name="T6" fmla="*/ 32 w 63"/>
                  <a:gd name="T7" fmla="*/ 20 h 24"/>
                  <a:gd name="T8" fmla="*/ 25 w 63"/>
                  <a:gd name="T9" fmla="*/ 22 h 24"/>
                  <a:gd name="T10" fmla="*/ 20 w 63"/>
                  <a:gd name="T11" fmla="*/ 20 h 24"/>
                  <a:gd name="T12" fmla="*/ 14 w 63"/>
                  <a:gd name="T13" fmla="*/ 24 h 24"/>
                  <a:gd name="T14" fmla="*/ 0 w 63"/>
                  <a:gd name="T15" fmla="*/ 11 h 24"/>
                  <a:gd name="T16" fmla="*/ 12 w 63"/>
                  <a:gd name="T17" fmla="*/ 0 h 24"/>
                  <a:gd name="T18" fmla="*/ 30 w 63"/>
                  <a:gd name="T19" fmla="*/ 9 h 24"/>
                  <a:gd name="T20" fmla="*/ 35 w 63"/>
                  <a:gd name="T21" fmla="*/ 1 h 24"/>
                  <a:gd name="T22" fmla="*/ 63 w 63"/>
                  <a:gd name="T23" fmla="*/ 9 h 24"/>
                  <a:gd name="T24" fmla="*/ 58 w 63"/>
                  <a:gd name="T25" fmla="*/ 18 h 24"/>
                  <a:gd name="T26" fmla="*/ 50 w 63"/>
                  <a:gd name="T2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24">
                    <a:moveTo>
                      <a:pt x="50" y="18"/>
                    </a:moveTo>
                    <a:cubicBezTo>
                      <a:pt x="48" y="18"/>
                      <a:pt x="46" y="21"/>
                      <a:pt x="43" y="21"/>
                    </a:cubicBezTo>
                    <a:cubicBezTo>
                      <a:pt x="41" y="21"/>
                      <a:pt x="39" y="18"/>
                      <a:pt x="37" y="18"/>
                    </a:cubicBezTo>
                    <a:cubicBezTo>
                      <a:pt x="35" y="18"/>
                      <a:pt x="34" y="20"/>
                      <a:pt x="32" y="20"/>
                    </a:cubicBezTo>
                    <a:cubicBezTo>
                      <a:pt x="30" y="20"/>
                      <a:pt x="28" y="22"/>
                      <a:pt x="25" y="22"/>
                    </a:cubicBezTo>
                    <a:cubicBezTo>
                      <a:pt x="23" y="22"/>
                      <a:pt x="22" y="21"/>
                      <a:pt x="20" y="20"/>
                    </a:cubicBezTo>
                    <a:cubicBezTo>
                      <a:pt x="18" y="21"/>
                      <a:pt x="17" y="24"/>
                      <a:pt x="14" y="24"/>
                    </a:cubicBezTo>
                    <a:cubicBezTo>
                      <a:pt x="6" y="24"/>
                      <a:pt x="0" y="18"/>
                      <a:pt x="0" y="11"/>
                    </a:cubicBezTo>
                    <a:cubicBezTo>
                      <a:pt x="0" y="4"/>
                      <a:pt x="6" y="0"/>
                      <a:pt x="12" y="0"/>
                    </a:cubicBezTo>
                    <a:cubicBezTo>
                      <a:pt x="21" y="0"/>
                      <a:pt x="22" y="9"/>
                      <a:pt x="30" y="9"/>
                    </a:cubicBezTo>
                    <a:cubicBezTo>
                      <a:pt x="30" y="4"/>
                      <a:pt x="31" y="1"/>
                      <a:pt x="35" y="1"/>
                    </a:cubicBezTo>
                    <a:cubicBezTo>
                      <a:pt x="40" y="1"/>
                      <a:pt x="57" y="7"/>
                      <a:pt x="63" y="9"/>
                    </a:cubicBezTo>
                    <a:cubicBezTo>
                      <a:pt x="62" y="13"/>
                      <a:pt x="58" y="16"/>
                      <a:pt x="58" y="18"/>
                    </a:cubicBezTo>
                    <a:lnTo>
                      <a:pt x="50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Freeform 157"/>
              <p:cNvSpPr/>
              <p:nvPr/>
            </p:nvSpPr>
            <p:spPr bwMode="auto">
              <a:xfrm>
                <a:off x="4816408" y="1746078"/>
                <a:ext cx="23545" cy="32219"/>
              </a:xfrm>
              <a:custGeom>
                <a:avLst/>
                <a:gdLst>
                  <a:gd name="T0" fmla="*/ 8 w 10"/>
                  <a:gd name="T1" fmla="*/ 7 h 13"/>
                  <a:gd name="T2" fmla="*/ 8 w 10"/>
                  <a:gd name="T3" fmla="*/ 10 h 13"/>
                  <a:gd name="T4" fmla="*/ 3 w 10"/>
                  <a:gd name="T5" fmla="*/ 13 h 13"/>
                  <a:gd name="T6" fmla="*/ 0 w 10"/>
                  <a:gd name="T7" fmla="*/ 9 h 13"/>
                  <a:gd name="T8" fmla="*/ 6 w 10"/>
                  <a:gd name="T9" fmla="*/ 6 h 13"/>
                  <a:gd name="T10" fmla="*/ 4 w 10"/>
                  <a:gd name="T11" fmla="*/ 3 h 13"/>
                  <a:gd name="T12" fmla="*/ 7 w 10"/>
                  <a:gd name="T13" fmla="*/ 0 h 13"/>
                  <a:gd name="T14" fmla="*/ 10 w 10"/>
                  <a:gd name="T15" fmla="*/ 3 h 13"/>
                  <a:gd name="T16" fmla="*/ 8 w 10"/>
                  <a:gd name="T1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8" y="7"/>
                    </a:moveTo>
                    <a:cubicBezTo>
                      <a:pt x="8" y="8"/>
                      <a:pt x="8" y="9"/>
                      <a:pt x="8" y="10"/>
                    </a:cubicBezTo>
                    <a:cubicBezTo>
                      <a:pt x="8" y="11"/>
                      <a:pt x="4" y="13"/>
                      <a:pt x="3" y="13"/>
                    </a:cubicBezTo>
                    <a:cubicBezTo>
                      <a:pt x="0" y="13"/>
                      <a:pt x="0" y="10"/>
                      <a:pt x="0" y="9"/>
                    </a:cubicBezTo>
                    <a:cubicBezTo>
                      <a:pt x="2" y="8"/>
                      <a:pt x="4" y="7"/>
                      <a:pt x="6" y="6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1"/>
                      <a:pt x="7" y="0"/>
                      <a:pt x="7" y="0"/>
                    </a:cubicBezTo>
                    <a:cubicBezTo>
                      <a:pt x="8" y="2"/>
                      <a:pt x="9" y="2"/>
                      <a:pt x="10" y="3"/>
                    </a:cubicBezTo>
                    <a:cubicBezTo>
                      <a:pt x="10" y="4"/>
                      <a:pt x="8" y="6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Freeform 158"/>
              <p:cNvSpPr/>
              <p:nvPr/>
            </p:nvSpPr>
            <p:spPr bwMode="auto">
              <a:xfrm>
                <a:off x="4859780" y="2360722"/>
                <a:ext cx="44611" cy="9914"/>
              </a:xfrm>
              <a:custGeom>
                <a:avLst/>
                <a:gdLst>
                  <a:gd name="T0" fmla="*/ 18 w 18"/>
                  <a:gd name="T1" fmla="*/ 2 h 4"/>
                  <a:gd name="T2" fmla="*/ 11 w 18"/>
                  <a:gd name="T3" fmla="*/ 3 h 4"/>
                  <a:gd name="T4" fmla="*/ 0 w 18"/>
                  <a:gd name="T5" fmla="*/ 1 h 4"/>
                  <a:gd name="T6" fmla="*/ 18 w 18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">
                    <a:moveTo>
                      <a:pt x="18" y="2"/>
                    </a:moveTo>
                    <a:cubicBezTo>
                      <a:pt x="14" y="4"/>
                      <a:pt x="13" y="3"/>
                      <a:pt x="11" y="3"/>
                    </a:cubicBezTo>
                    <a:cubicBezTo>
                      <a:pt x="8" y="3"/>
                      <a:pt x="3" y="2"/>
                      <a:pt x="0" y="1"/>
                    </a:cubicBezTo>
                    <a:cubicBezTo>
                      <a:pt x="6" y="0"/>
                      <a:pt x="13" y="1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Freeform 159"/>
              <p:cNvSpPr/>
              <p:nvPr/>
            </p:nvSpPr>
            <p:spPr bwMode="auto">
              <a:xfrm>
                <a:off x="5028311" y="2353287"/>
                <a:ext cx="39654" cy="22306"/>
              </a:xfrm>
              <a:custGeom>
                <a:avLst/>
                <a:gdLst>
                  <a:gd name="T0" fmla="*/ 3 w 16"/>
                  <a:gd name="T1" fmla="*/ 9 h 9"/>
                  <a:gd name="T2" fmla="*/ 1 w 16"/>
                  <a:gd name="T3" fmla="*/ 7 h 9"/>
                  <a:gd name="T4" fmla="*/ 0 w 16"/>
                  <a:gd name="T5" fmla="*/ 6 h 9"/>
                  <a:gd name="T6" fmla="*/ 16 w 16"/>
                  <a:gd name="T7" fmla="*/ 0 h 9"/>
                  <a:gd name="T8" fmla="*/ 13 w 16"/>
                  <a:gd name="T9" fmla="*/ 3 h 9"/>
                  <a:gd name="T10" fmla="*/ 12 w 16"/>
                  <a:gd name="T11" fmla="*/ 6 h 9"/>
                  <a:gd name="T12" fmla="*/ 3 w 16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3" y="9"/>
                    </a:moveTo>
                    <a:cubicBezTo>
                      <a:pt x="2" y="9"/>
                      <a:pt x="1" y="8"/>
                      <a:pt x="1" y="7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4" y="4"/>
                      <a:pt x="12" y="1"/>
                      <a:pt x="16" y="0"/>
                    </a:cubicBezTo>
                    <a:cubicBezTo>
                      <a:pt x="16" y="3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6"/>
                    </a:cubicBezTo>
                    <a:cubicBezTo>
                      <a:pt x="11" y="7"/>
                      <a:pt x="6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61"/>
              <p:cNvSpPr/>
              <p:nvPr/>
            </p:nvSpPr>
            <p:spPr bwMode="auto">
              <a:xfrm>
                <a:off x="5336873" y="1409016"/>
                <a:ext cx="42133" cy="32219"/>
              </a:xfrm>
              <a:custGeom>
                <a:avLst/>
                <a:gdLst>
                  <a:gd name="T0" fmla="*/ 4 w 17"/>
                  <a:gd name="T1" fmla="*/ 3 h 13"/>
                  <a:gd name="T2" fmla="*/ 7 w 17"/>
                  <a:gd name="T3" fmla="*/ 0 h 13"/>
                  <a:gd name="T4" fmla="*/ 17 w 17"/>
                  <a:gd name="T5" fmla="*/ 5 h 13"/>
                  <a:gd name="T6" fmla="*/ 17 w 17"/>
                  <a:gd name="T7" fmla="*/ 8 h 13"/>
                  <a:gd name="T8" fmla="*/ 5 w 17"/>
                  <a:gd name="T9" fmla="*/ 13 h 13"/>
                  <a:gd name="T10" fmla="*/ 0 w 17"/>
                  <a:gd name="T11" fmla="*/ 10 h 13"/>
                  <a:gd name="T12" fmla="*/ 4 w 17"/>
                  <a:gd name="T13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4" y="3"/>
                    </a:moveTo>
                    <a:cubicBezTo>
                      <a:pt x="5" y="3"/>
                      <a:pt x="6" y="0"/>
                      <a:pt x="7" y="0"/>
                    </a:cubicBezTo>
                    <a:cubicBezTo>
                      <a:pt x="11" y="0"/>
                      <a:pt x="13" y="4"/>
                      <a:pt x="17" y="5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3" y="10"/>
                      <a:pt x="10" y="13"/>
                      <a:pt x="5" y="13"/>
                    </a:cubicBezTo>
                    <a:cubicBezTo>
                      <a:pt x="2" y="13"/>
                      <a:pt x="0" y="13"/>
                      <a:pt x="0" y="10"/>
                    </a:cubicBezTo>
                    <a:cubicBezTo>
                      <a:pt x="0" y="9"/>
                      <a:pt x="3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62"/>
              <p:cNvSpPr/>
              <p:nvPr/>
            </p:nvSpPr>
            <p:spPr bwMode="auto">
              <a:xfrm>
                <a:off x="5547537" y="1371840"/>
                <a:ext cx="33459" cy="34698"/>
              </a:xfrm>
              <a:custGeom>
                <a:avLst/>
                <a:gdLst>
                  <a:gd name="T0" fmla="*/ 14 w 14"/>
                  <a:gd name="T1" fmla="*/ 12 h 14"/>
                  <a:gd name="T2" fmla="*/ 10 w 14"/>
                  <a:gd name="T3" fmla="*/ 13 h 14"/>
                  <a:gd name="T4" fmla="*/ 0 w 14"/>
                  <a:gd name="T5" fmla="*/ 6 h 14"/>
                  <a:gd name="T6" fmla="*/ 14 w 14"/>
                  <a:gd name="T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">
                    <a:moveTo>
                      <a:pt x="14" y="12"/>
                    </a:moveTo>
                    <a:cubicBezTo>
                      <a:pt x="14" y="14"/>
                      <a:pt x="10" y="13"/>
                      <a:pt x="10" y="13"/>
                    </a:cubicBezTo>
                    <a:cubicBezTo>
                      <a:pt x="6" y="13"/>
                      <a:pt x="0" y="10"/>
                      <a:pt x="0" y="6"/>
                    </a:cubicBezTo>
                    <a:cubicBezTo>
                      <a:pt x="0" y="0"/>
                      <a:pt x="14" y="6"/>
                      <a:pt x="1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63"/>
              <p:cNvSpPr/>
              <p:nvPr/>
            </p:nvSpPr>
            <p:spPr bwMode="auto">
              <a:xfrm>
                <a:off x="5774311" y="1259073"/>
                <a:ext cx="29741" cy="22306"/>
              </a:xfrm>
              <a:custGeom>
                <a:avLst/>
                <a:gdLst>
                  <a:gd name="T0" fmla="*/ 1 w 12"/>
                  <a:gd name="T1" fmla="*/ 9 h 9"/>
                  <a:gd name="T2" fmla="*/ 12 w 12"/>
                  <a:gd name="T3" fmla="*/ 6 h 9"/>
                  <a:gd name="T4" fmla="*/ 5 w 12"/>
                  <a:gd name="T5" fmla="*/ 0 h 9"/>
                  <a:gd name="T6" fmla="*/ 1 w 12"/>
                  <a:gd name="T7" fmla="*/ 6 h 9"/>
                  <a:gd name="T8" fmla="*/ 1 w 12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1" y="9"/>
                    </a:moveTo>
                    <a:cubicBezTo>
                      <a:pt x="4" y="9"/>
                      <a:pt x="11" y="7"/>
                      <a:pt x="12" y="6"/>
                    </a:cubicBezTo>
                    <a:cubicBezTo>
                      <a:pt x="10" y="4"/>
                      <a:pt x="9" y="0"/>
                      <a:pt x="5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1" y="7"/>
                      <a:pt x="0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64"/>
              <p:cNvSpPr/>
              <p:nvPr/>
            </p:nvSpPr>
            <p:spPr bwMode="auto">
              <a:xfrm>
                <a:off x="7183283" y="1240484"/>
                <a:ext cx="65678" cy="26024"/>
              </a:xfrm>
              <a:custGeom>
                <a:avLst/>
                <a:gdLst>
                  <a:gd name="T0" fmla="*/ 0 w 27"/>
                  <a:gd name="T1" fmla="*/ 8 h 11"/>
                  <a:gd name="T2" fmla="*/ 13 w 27"/>
                  <a:gd name="T3" fmla="*/ 0 h 11"/>
                  <a:gd name="T4" fmla="*/ 27 w 27"/>
                  <a:gd name="T5" fmla="*/ 11 h 11"/>
                  <a:gd name="T6" fmla="*/ 18 w 27"/>
                  <a:gd name="T7" fmla="*/ 11 h 11"/>
                  <a:gd name="T8" fmla="*/ 1 w 27"/>
                  <a:gd name="T9" fmla="*/ 7 h 11"/>
                  <a:gd name="T10" fmla="*/ 0 w 2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">
                    <a:moveTo>
                      <a:pt x="0" y="8"/>
                    </a:moveTo>
                    <a:cubicBezTo>
                      <a:pt x="3" y="4"/>
                      <a:pt x="7" y="0"/>
                      <a:pt x="13" y="0"/>
                    </a:cubicBezTo>
                    <a:cubicBezTo>
                      <a:pt x="21" y="0"/>
                      <a:pt x="27" y="5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8"/>
                      <a:pt x="6" y="9"/>
                      <a:pt x="1" y="7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65"/>
              <p:cNvSpPr/>
              <p:nvPr/>
            </p:nvSpPr>
            <p:spPr bwMode="auto">
              <a:xfrm>
                <a:off x="7308442" y="1173567"/>
                <a:ext cx="90462" cy="32219"/>
              </a:xfrm>
              <a:custGeom>
                <a:avLst/>
                <a:gdLst>
                  <a:gd name="T0" fmla="*/ 0 w 37"/>
                  <a:gd name="T1" fmla="*/ 0 h 13"/>
                  <a:gd name="T2" fmla="*/ 34 w 37"/>
                  <a:gd name="T3" fmla="*/ 6 h 13"/>
                  <a:gd name="T4" fmla="*/ 37 w 37"/>
                  <a:gd name="T5" fmla="*/ 9 h 13"/>
                  <a:gd name="T6" fmla="*/ 24 w 37"/>
                  <a:gd name="T7" fmla="*/ 13 h 13"/>
                  <a:gd name="T8" fmla="*/ 3 w 37"/>
                  <a:gd name="T9" fmla="*/ 2 h 13"/>
                  <a:gd name="T10" fmla="*/ 0 w 37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3">
                    <a:moveTo>
                      <a:pt x="0" y="0"/>
                    </a:moveTo>
                    <a:cubicBezTo>
                      <a:pt x="3" y="2"/>
                      <a:pt x="33" y="6"/>
                      <a:pt x="34" y="6"/>
                    </a:cubicBezTo>
                    <a:cubicBezTo>
                      <a:pt x="36" y="6"/>
                      <a:pt x="37" y="7"/>
                      <a:pt x="37" y="9"/>
                    </a:cubicBezTo>
                    <a:cubicBezTo>
                      <a:pt x="37" y="12"/>
                      <a:pt x="29" y="13"/>
                      <a:pt x="24" y="13"/>
                    </a:cubicBezTo>
                    <a:cubicBezTo>
                      <a:pt x="17" y="13"/>
                      <a:pt x="3" y="10"/>
                      <a:pt x="3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66"/>
              <p:cNvSpPr/>
              <p:nvPr/>
            </p:nvSpPr>
            <p:spPr bwMode="auto">
              <a:xfrm>
                <a:off x="7180805" y="1218179"/>
                <a:ext cx="19827" cy="22306"/>
              </a:xfrm>
              <a:custGeom>
                <a:avLst/>
                <a:gdLst>
                  <a:gd name="T0" fmla="*/ 8 w 8"/>
                  <a:gd name="T1" fmla="*/ 5 h 9"/>
                  <a:gd name="T2" fmla="*/ 3 w 8"/>
                  <a:gd name="T3" fmla="*/ 9 h 9"/>
                  <a:gd name="T4" fmla="*/ 0 w 8"/>
                  <a:gd name="T5" fmla="*/ 5 h 9"/>
                  <a:gd name="T6" fmla="*/ 8 w 8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7"/>
                      <a:pt x="5" y="9"/>
                      <a:pt x="3" y="9"/>
                    </a:cubicBezTo>
                    <a:cubicBezTo>
                      <a:pt x="0" y="9"/>
                      <a:pt x="0" y="8"/>
                      <a:pt x="0" y="5"/>
                    </a:cubicBezTo>
                    <a:cubicBezTo>
                      <a:pt x="0" y="0"/>
                      <a:pt x="8" y="1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7"/>
            <p:cNvGrpSpPr/>
            <p:nvPr/>
          </p:nvGrpSpPr>
          <p:grpSpPr>
            <a:xfrm>
              <a:off x="327104" y="1009727"/>
              <a:ext cx="3095526" cy="2156210"/>
              <a:chOff x="1038083" y="809242"/>
              <a:chExt cx="3095526" cy="2156210"/>
            </a:xfrm>
            <a:grpFill/>
          </p:grpSpPr>
          <p:sp>
            <p:nvSpPr>
              <p:cNvPr id="13" name="Oval 8"/>
              <p:cNvSpPr/>
              <p:nvPr/>
            </p:nvSpPr>
            <p:spPr>
              <a:xfrm>
                <a:off x="2223255" y="2002097"/>
                <a:ext cx="58242" cy="58243"/>
              </a:xfrm>
              <a:prstGeom prst="ellipse">
                <a:avLst/>
              </a:prstGeom>
              <a:grpFill/>
              <a:ln w="1905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8965">
                  <a:defRPr/>
                </a:pPr>
                <a:endParaRPr lang="de-DE" sz="2400">
                  <a:solidFill>
                    <a:srgbClr val="000000"/>
                  </a:solidFill>
                  <a:latin typeface="Raleway"/>
                  <a:cs typeface="Raleway"/>
                </a:endParaRPr>
              </a:p>
            </p:txBody>
          </p:sp>
          <p:sp>
            <p:nvSpPr>
              <p:cNvPr id="14" name="Freeform 87"/>
              <p:cNvSpPr/>
              <p:nvPr/>
            </p:nvSpPr>
            <p:spPr bwMode="auto">
              <a:xfrm>
                <a:off x="3911791" y="1516826"/>
                <a:ext cx="201990" cy="92941"/>
              </a:xfrm>
              <a:custGeom>
                <a:avLst/>
                <a:gdLst>
                  <a:gd name="T0" fmla="*/ 82 w 83"/>
                  <a:gd name="T1" fmla="*/ 21 h 38"/>
                  <a:gd name="T2" fmla="*/ 69 w 83"/>
                  <a:gd name="T3" fmla="*/ 31 h 38"/>
                  <a:gd name="T4" fmla="*/ 47 w 83"/>
                  <a:gd name="T5" fmla="*/ 38 h 38"/>
                  <a:gd name="T6" fmla="*/ 21 w 83"/>
                  <a:gd name="T7" fmla="*/ 33 h 38"/>
                  <a:gd name="T8" fmla="*/ 9 w 83"/>
                  <a:gd name="T9" fmla="*/ 28 h 38"/>
                  <a:gd name="T10" fmla="*/ 11 w 83"/>
                  <a:gd name="T11" fmla="*/ 26 h 38"/>
                  <a:gd name="T12" fmla="*/ 13 w 83"/>
                  <a:gd name="T13" fmla="*/ 18 h 38"/>
                  <a:gd name="T14" fmla="*/ 1 w 83"/>
                  <a:gd name="T15" fmla="*/ 17 h 38"/>
                  <a:gd name="T16" fmla="*/ 15 w 83"/>
                  <a:gd name="T17" fmla="*/ 14 h 38"/>
                  <a:gd name="T18" fmla="*/ 14 w 83"/>
                  <a:gd name="T19" fmla="*/ 12 h 38"/>
                  <a:gd name="T20" fmla="*/ 0 w 83"/>
                  <a:gd name="T21" fmla="*/ 5 h 38"/>
                  <a:gd name="T22" fmla="*/ 5 w 83"/>
                  <a:gd name="T23" fmla="*/ 6 h 38"/>
                  <a:gd name="T24" fmla="*/ 5 w 83"/>
                  <a:gd name="T25" fmla="*/ 4 h 38"/>
                  <a:gd name="T26" fmla="*/ 11 w 83"/>
                  <a:gd name="T27" fmla="*/ 0 h 38"/>
                  <a:gd name="T28" fmla="*/ 13 w 83"/>
                  <a:gd name="T29" fmla="*/ 0 h 38"/>
                  <a:gd name="T30" fmla="*/ 15 w 83"/>
                  <a:gd name="T31" fmla="*/ 5 h 38"/>
                  <a:gd name="T32" fmla="*/ 19 w 83"/>
                  <a:gd name="T33" fmla="*/ 11 h 38"/>
                  <a:gd name="T34" fmla="*/ 24 w 83"/>
                  <a:gd name="T35" fmla="*/ 9 h 38"/>
                  <a:gd name="T36" fmla="*/ 24 w 83"/>
                  <a:gd name="T37" fmla="*/ 5 h 38"/>
                  <a:gd name="T38" fmla="*/ 28 w 83"/>
                  <a:gd name="T39" fmla="*/ 8 h 38"/>
                  <a:gd name="T40" fmla="*/ 35 w 83"/>
                  <a:gd name="T41" fmla="*/ 6 h 38"/>
                  <a:gd name="T42" fmla="*/ 39 w 83"/>
                  <a:gd name="T43" fmla="*/ 8 h 38"/>
                  <a:gd name="T44" fmla="*/ 39 w 83"/>
                  <a:gd name="T45" fmla="*/ 5 h 38"/>
                  <a:gd name="T46" fmla="*/ 48 w 83"/>
                  <a:gd name="T47" fmla="*/ 6 h 38"/>
                  <a:gd name="T48" fmla="*/ 58 w 83"/>
                  <a:gd name="T49" fmla="*/ 5 h 38"/>
                  <a:gd name="T50" fmla="*/ 59 w 83"/>
                  <a:gd name="T51" fmla="*/ 1 h 38"/>
                  <a:gd name="T52" fmla="*/ 62 w 83"/>
                  <a:gd name="T53" fmla="*/ 1 h 38"/>
                  <a:gd name="T54" fmla="*/ 67 w 83"/>
                  <a:gd name="T55" fmla="*/ 4 h 38"/>
                  <a:gd name="T56" fmla="*/ 74 w 83"/>
                  <a:gd name="T57" fmla="*/ 3 h 38"/>
                  <a:gd name="T58" fmla="*/ 72 w 83"/>
                  <a:gd name="T59" fmla="*/ 6 h 38"/>
                  <a:gd name="T60" fmla="*/ 83 w 83"/>
                  <a:gd name="T61" fmla="*/ 20 h 38"/>
                  <a:gd name="T62" fmla="*/ 82 w 83"/>
                  <a:gd name="T63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3" h="38">
                    <a:moveTo>
                      <a:pt x="82" y="21"/>
                    </a:moveTo>
                    <a:cubicBezTo>
                      <a:pt x="80" y="25"/>
                      <a:pt x="73" y="30"/>
                      <a:pt x="69" y="31"/>
                    </a:cubicBezTo>
                    <a:cubicBezTo>
                      <a:pt x="62" y="33"/>
                      <a:pt x="57" y="38"/>
                      <a:pt x="47" y="38"/>
                    </a:cubicBezTo>
                    <a:cubicBezTo>
                      <a:pt x="37" y="38"/>
                      <a:pt x="29" y="35"/>
                      <a:pt x="21" y="33"/>
                    </a:cubicBezTo>
                    <a:cubicBezTo>
                      <a:pt x="17" y="32"/>
                      <a:pt x="15" y="28"/>
                      <a:pt x="9" y="28"/>
                    </a:cubicBezTo>
                    <a:cubicBezTo>
                      <a:pt x="10" y="27"/>
                      <a:pt x="11" y="26"/>
                      <a:pt x="11" y="26"/>
                    </a:cubicBezTo>
                    <a:cubicBezTo>
                      <a:pt x="11" y="23"/>
                      <a:pt x="12" y="21"/>
                      <a:pt x="13" y="18"/>
                    </a:cubicBezTo>
                    <a:cubicBezTo>
                      <a:pt x="8" y="17"/>
                      <a:pt x="3" y="19"/>
                      <a:pt x="1" y="17"/>
                    </a:cubicBezTo>
                    <a:cubicBezTo>
                      <a:pt x="5" y="17"/>
                      <a:pt x="12" y="15"/>
                      <a:pt x="15" y="14"/>
                    </a:cubicBezTo>
                    <a:cubicBezTo>
                      <a:pt x="15" y="13"/>
                      <a:pt x="14" y="13"/>
                      <a:pt x="14" y="12"/>
                    </a:cubicBezTo>
                    <a:cubicBezTo>
                      <a:pt x="11" y="12"/>
                      <a:pt x="0" y="8"/>
                      <a:pt x="0" y="5"/>
                    </a:cubicBezTo>
                    <a:cubicBezTo>
                      <a:pt x="2" y="4"/>
                      <a:pt x="4" y="5"/>
                      <a:pt x="5" y="6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8" y="4"/>
                      <a:pt x="8" y="0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3" y="2"/>
                      <a:pt x="14" y="3"/>
                      <a:pt x="15" y="5"/>
                    </a:cubicBezTo>
                    <a:cubicBezTo>
                      <a:pt x="14" y="7"/>
                      <a:pt x="17" y="11"/>
                      <a:pt x="19" y="11"/>
                    </a:cubicBezTo>
                    <a:cubicBezTo>
                      <a:pt x="21" y="11"/>
                      <a:pt x="23" y="9"/>
                      <a:pt x="24" y="9"/>
                    </a:cubicBezTo>
                    <a:cubicBezTo>
                      <a:pt x="23" y="7"/>
                      <a:pt x="23" y="6"/>
                      <a:pt x="24" y="5"/>
                    </a:cubicBezTo>
                    <a:cubicBezTo>
                      <a:pt x="25" y="6"/>
                      <a:pt x="26" y="8"/>
                      <a:pt x="28" y="8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7" y="6"/>
                      <a:pt x="38" y="7"/>
                      <a:pt x="39" y="8"/>
                    </a:cubicBezTo>
                    <a:cubicBezTo>
                      <a:pt x="38" y="7"/>
                      <a:pt x="39" y="6"/>
                      <a:pt x="39" y="5"/>
                    </a:cubicBezTo>
                    <a:cubicBezTo>
                      <a:pt x="43" y="5"/>
                      <a:pt x="45" y="6"/>
                      <a:pt x="48" y="6"/>
                    </a:cubicBezTo>
                    <a:cubicBezTo>
                      <a:pt x="52" y="6"/>
                      <a:pt x="55" y="2"/>
                      <a:pt x="58" y="5"/>
                    </a:cubicBezTo>
                    <a:cubicBezTo>
                      <a:pt x="58" y="3"/>
                      <a:pt x="58" y="2"/>
                      <a:pt x="59" y="1"/>
                    </a:cubicBezTo>
                    <a:cubicBezTo>
                      <a:pt x="61" y="1"/>
                      <a:pt x="61" y="2"/>
                      <a:pt x="62" y="1"/>
                    </a:cubicBezTo>
                    <a:cubicBezTo>
                      <a:pt x="62" y="4"/>
                      <a:pt x="64" y="4"/>
                      <a:pt x="67" y="4"/>
                    </a:cubicBezTo>
                    <a:cubicBezTo>
                      <a:pt x="70" y="4"/>
                      <a:pt x="71" y="3"/>
                      <a:pt x="74" y="3"/>
                    </a:cubicBezTo>
                    <a:cubicBezTo>
                      <a:pt x="73" y="4"/>
                      <a:pt x="72" y="5"/>
                      <a:pt x="72" y="6"/>
                    </a:cubicBezTo>
                    <a:cubicBezTo>
                      <a:pt x="72" y="14"/>
                      <a:pt x="83" y="12"/>
                      <a:pt x="83" y="20"/>
                    </a:cubicBezTo>
                    <a:lnTo>
                      <a:pt x="82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88"/>
              <p:cNvSpPr/>
              <p:nvPr/>
            </p:nvSpPr>
            <p:spPr bwMode="auto">
              <a:xfrm>
                <a:off x="2693656" y="2634586"/>
                <a:ext cx="208186" cy="71874"/>
              </a:xfrm>
              <a:custGeom>
                <a:avLst/>
                <a:gdLst>
                  <a:gd name="T0" fmla="*/ 85 w 85"/>
                  <a:gd name="T1" fmla="*/ 26 h 29"/>
                  <a:gd name="T2" fmla="*/ 74 w 85"/>
                  <a:gd name="T3" fmla="*/ 29 h 29"/>
                  <a:gd name="T4" fmla="*/ 58 w 85"/>
                  <a:gd name="T5" fmla="*/ 27 h 29"/>
                  <a:gd name="T6" fmla="*/ 58 w 85"/>
                  <a:gd name="T7" fmla="*/ 26 h 29"/>
                  <a:gd name="T8" fmla="*/ 61 w 85"/>
                  <a:gd name="T9" fmla="*/ 23 h 29"/>
                  <a:gd name="T10" fmla="*/ 51 w 85"/>
                  <a:gd name="T11" fmla="*/ 17 h 29"/>
                  <a:gd name="T12" fmla="*/ 48 w 85"/>
                  <a:gd name="T13" fmla="*/ 14 h 29"/>
                  <a:gd name="T14" fmla="*/ 42 w 85"/>
                  <a:gd name="T15" fmla="*/ 14 h 29"/>
                  <a:gd name="T16" fmla="*/ 32 w 85"/>
                  <a:gd name="T17" fmla="*/ 10 h 29"/>
                  <a:gd name="T18" fmla="*/ 23 w 85"/>
                  <a:gd name="T19" fmla="*/ 10 h 29"/>
                  <a:gd name="T20" fmla="*/ 23 w 85"/>
                  <a:gd name="T21" fmla="*/ 7 h 29"/>
                  <a:gd name="T22" fmla="*/ 19 w 85"/>
                  <a:gd name="T23" fmla="*/ 6 h 29"/>
                  <a:gd name="T24" fmla="*/ 3 w 85"/>
                  <a:gd name="T25" fmla="*/ 13 h 29"/>
                  <a:gd name="T26" fmla="*/ 0 w 85"/>
                  <a:gd name="T27" fmla="*/ 13 h 29"/>
                  <a:gd name="T28" fmla="*/ 24 w 85"/>
                  <a:gd name="T29" fmla="*/ 0 h 29"/>
                  <a:gd name="T30" fmla="*/ 52 w 85"/>
                  <a:gd name="T31" fmla="*/ 7 h 29"/>
                  <a:gd name="T32" fmla="*/ 57 w 85"/>
                  <a:gd name="T33" fmla="*/ 11 h 29"/>
                  <a:gd name="T34" fmla="*/ 74 w 85"/>
                  <a:gd name="T35" fmla="*/ 18 h 29"/>
                  <a:gd name="T36" fmla="*/ 74 w 85"/>
                  <a:gd name="T37" fmla="*/ 20 h 29"/>
                  <a:gd name="T38" fmla="*/ 79 w 85"/>
                  <a:gd name="T39" fmla="*/ 20 h 29"/>
                  <a:gd name="T40" fmla="*/ 85 w 85"/>
                  <a:gd name="T4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5" h="29">
                    <a:moveTo>
                      <a:pt x="85" y="26"/>
                    </a:moveTo>
                    <a:cubicBezTo>
                      <a:pt x="83" y="29"/>
                      <a:pt x="78" y="29"/>
                      <a:pt x="74" y="29"/>
                    </a:cubicBezTo>
                    <a:cubicBezTo>
                      <a:pt x="68" y="29"/>
                      <a:pt x="63" y="27"/>
                      <a:pt x="58" y="27"/>
                    </a:cubicBezTo>
                    <a:cubicBezTo>
                      <a:pt x="58" y="27"/>
                      <a:pt x="58" y="26"/>
                      <a:pt x="58" y="26"/>
                    </a:cubicBezTo>
                    <a:cubicBezTo>
                      <a:pt x="59" y="26"/>
                      <a:pt x="60" y="24"/>
                      <a:pt x="61" y="23"/>
                    </a:cubicBezTo>
                    <a:cubicBezTo>
                      <a:pt x="56" y="21"/>
                      <a:pt x="52" y="21"/>
                      <a:pt x="51" y="17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5" y="13"/>
                      <a:pt x="44" y="14"/>
                      <a:pt x="42" y="14"/>
                    </a:cubicBezTo>
                    <a:cubicBezTo>
                      <a:pt x="38" y="14"/>
                      <a:pt x="36" y="10"/>
                      <a:pt x="3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9"/>
                      <a:pt x="22" y="8"/>
                      <a:pt x="23" y="7"/>
                    </a:cubicBezTo>
                    <a:cubicBezTo>
                      <a:pt x="22" y="5"/>
                      <a:pt x="20" y="6"/>
                      <a:pt x="19" y="6"/>
                    </a:cubicBezTo>
                    <a:cubicBezTo>
                      <a:pt x="13" y="6"/>
                      <a:pt x="5" y="10"/>
                      <a:pt x="3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5"/>
                      <a:pt x="11" y="0"/>
                      <a:pt x="24" y="0"/>
                    </a:cubicBezTo>
                    <a:cubicBezTo>
                      <a:pt x="36" y="0"/>
                      <a:pt x="42" y="7"/>
                      <a:pt x="52" y="7"/>
                    </a:cubicBezTo>
                    <a:cubicBezTo>
                      <a:pt x="54" y="7"/>
                      <a:pt x="56" y="10"/>
                      <a:pt x="57" y="11"/>
                    </a:cubicBezTo>
                    <a:cubicBezTo>
                      <a:pt x="61" y="15"/>
                      <a:pt x="68" y="18"/>
                      <a:pt x="74" y="18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82" y="21"/>
                      <a:pt x="83" y="25"/>
                      <a:pt x="85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Freeform 89"/>
              <p:cNvSpPr/>
              <p:nvPr/>
            </p:nvSpPr>
            <p:spPr bwMode="auto">
              <a:xfrm>
                <a:off x="2723397" y="2661849"/>
                <a:ext cx="8675" cy="12392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5 h 5"/>
                  <a:gd name="T4" fmla="*/ 0 w 4"/>
                  <a:gd name="T5" fmla="*/ 5 h 5"/>
                  <a:gd name="T6" fmla="*/ 2 w 4"/>
                  <a:gd name="T7" fmla="*/ 2 h 5"/>
                  <a:gd name="T8" fmla="*/ 2 w 4"/>
                  <a:gd name="T9" fmla="*/ 0 h 5"/>
                  <a:gd name="T10" fmla="*/ 3 w 4"/>
                  <a:gd name="T11" fmla="*/ 0 h 5"/>
                  <a:gd name="T12" fmla="*/ 4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2"/>
                      <a:pt x="4" y="3"/>
                      <a:pt x="4" y="5"/>
                    </a:cubicBezTo>
                    <a:cubicBezTo>
                      <a:pt x="4" y="5"/>
                      <a:pt x="0" y="5"/>
                      <a:pt x="0" y="5"/>
                    </a:cubicBezTo>
                    <a:cubicBezTo>
                      <a:pt x="0" y="3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90"/>
              <p:cNvSpPr/>
              <p:nvPr/>
            </p:nvSpPr>
            <p:spPr bwMode="auto">
              <a:xfrm>
                <a:off x="2827490" y="2732483"/>
                <a:ext cx="34698" cy="14870"/>
              </a:xfrm>
              <a:custGeom>
                <a:avLst/>
                <a:gdLst>
                  <a:gd name="T0" fmla="*/ 11 w 14"/>
                  <a:gd name="T1" fmla="*/ 2 h 6"/>
                  <a:gd name="T2" fmla="*/ 14 w 14"/>
                  <a:gd name="T3" fmla="*/ 4 h 6"/>
                  <a:gd name="T4" fmla="*/ 4 w 14"/>
                  <a:gd name="T5" fmla="*/ 6 h 6"/>
                  <a:gd name="T6" fmla="*/ 0 w 14"/>
                  <a:gd name="T7" fmla="*/ 2 h 6"/>
                  <a:gd name="T8" fmla="*/ 2 w 14"/>
                  <a:gd name="T9" fmla="*/ 0 h 6"/>
                  <a:gd name="T10" fmla="*/ 12 w 14"/>
                  <a:gd name="T11" fmla="*/ 2 h 6"/>
                  <a:gd name="T12" fmla="*/ 11 w 1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11" y="2"/>
                    </a:moveTo>
                    <a:cubicBezTo>
                      <a:pt x="13" y="2"/>
                      <a:pt x="13" y="3"/>
                      <a:pt x="14" y="4"/>
                    </a:cubicBezTo>
                    <a:cubicBezTo>
                      <a:pt x="10" y="5"/>
                      <a:pt x="8" y="6"/>
                      <a:pt x="4" y="6"/>
                    </a:cubicBezTo>
                    <a:cubicBezTo>
                      <a:pt x="2" y="6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10" y="2"/>
                      <a:pt x="12" y="2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91"/>
              <p:cNvSpPr/>
              <p:nvPr/>
            </p:nvSpPr>
            <p:spPr bwMode="auto">
              <a:xfrm>
                <a:off x="3048068" y="2730004"/>
                <a:ext cx="29741" cy="12392"/>
              </a:xfrm>
              <a:custGeom>
                <a:avLst/>
                <a:gdLst>
                  <a:gd name="T0" fmla="*/ 12 w 12"/>
                  <a:gd name="T1" fmla="*/ 3 h 5"/>
                  <a:gd name="T2" fmla="*/ 7 w 12"/>
                  <a:gd name="T3" fmla="*/ 5 h 5"/>
                  <a:gd name="T4" fmla="*/ 0 w 12"/>
                  <a:gd name="T5" fmla="*/ 2 h 5"/>
                  <a:gd name="T6" fmla="*/ 3 w 12"/>
                  <a:gd name="T7" fmla="*/ 0 h 5"/>
                  <a:gd name="T8" fmla="*/ 12 w 12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12" y="3"/>
                    </a:moveTo>
                    <a:cubicBezTo>
                      <a:pt x="11" y="5"/>
                      <a:pt x="9" y="5"/>
                      <a:pt x="7" y="5"/>
                    </a:cubicBezTo>
                    <a:cubicBezTo>
                      <a:pt x="4" y="5"/>
                      <a:pt x="0" y="5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11" y="2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92"/>
              <p:cNvSpPr/>
              <p:nvPr/>
            </p:nvSpPr>
            <p:spPr bwMode="auto">
              <a:xfrm>
                <a:off x="2904320" y="2701503"/>
                <a:ext cx="118963" cy="48329"/>
              </a:xfrm>
              <a:custGeom>
                <a:avLst/>
                <a:gdLst>
                  <a:gd name="T0" fmla="*/ 41 w 49"/>
                  <a:gd name="T1" fmla="*/ 7 h 20"/>
                  <a:gd name="T2" fmla="*/ 49 w 49"/>
                  <a:gd name="T3" fmla="*/ 14 h 20"/>
                  <a:gd name="T4" fmla="*/ 38 w 49"/>
                  <a:gd name="T5" fmla="*/ 14 h 20"/>
                  <a:gd name="T6" fmla="*/ 33 w 49"/>
                  <a:gd name="T7" fmla="*/ 16 h 20"/>
                  <a:gd name="T8" fmla="*/ 30 w 49"/>
                  <a:gd name="T9" fmla="*/ 15 h 20"/>
                  <a:gd name="T10" fmla="*/ 23 w 49"/>
                  <a:gd name="T11" fmla="*/ 20 h 20"/>
                  <a:gd name="T12" fmla="*/ 20 w 49"/>
                  <a:gd name="T13" fmla="*/ 16 h 20"/>
                  <a:gd name="T14" fmla="*/ 7 w 49"/>
                  <a:gd name="T15" fmla="*/ 15 h 20"/>
                  <a:gd name="T16" fmla="*/ 4 w 49"/>
                  <a:gd name="T17" fmla="*/ 15 h 20"/>
                  <a:gd name="T18" fmla="*/ 3 w 49"/>
                  <a:gd name="T19" fmla="*/ 18 h 20"/>
                  <a:gd name="T20" fmla="*/ 0 w 49"/>
                  <a:gd name="T21" fmla="*/ 13 h 20"/>
                  <a:gd name="T22" fmla="*/ 1 w 49"/>
                  <a:gd name="T23" fmla="*/ 12 h 20"/>
                  <a:gd name="T24" fmla="*/ 14 w 49"/>
                  <a:gd name="T25" fmla="*/ 12 h 20"/>
                  <a:gd name="T26" fmla="*/ 12 w 49"/>
                  <a:gd name="T27" fmla="*/ 5 h 20"/>
                  <a:gd name="T28" fmla="*/ 8 w 49"/>
                  <a:gd name="T29" fmla="*/ 2 h 20"/>
                  <a:gd name="T30" fmla="*/ 11 w 49"/>
                  <a:gd name="T31" fmla="*/ 0 h 20"/>
                  <a:gd name="T32" fmla="*/ 18 w 49"/>
                  <a:gd name="T33" fmla="*/ 2 h 20"/>
                  <a:gd name="T34" fmla="*/ 26 w 49"/>
                  <a:gd name="T35" fmla="*/ 1 h 20"/>
                  <a:gd name="T36" fmla="*/ 42 w 49"/>
                  <a:gd name="T37" fmla="*/ 9 h 20"/>
                  <a:gd name="T38" fmla="*/ 41 w 49"/>
                  <a:gd name="T3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20">
                    <a:moveTo>
                      <a:pt x="41" y="7"/>
                    </a:moveTo>
                    <a:cubicBezTo>
                      <a:pt x="44" y="10"/>
                      <a:pt x="47" y="11"/>
                      <a:pt x="4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5"/>
                      <a:pt x="35" y="16"/>
                      <a:pt x="33" y="16"/>
                    </a:cubicBezTo>
                    <a:cubicBezTo>
                      <a:pt x="31" y="16"/>
                      <a:pt x="31" y="15"/>
                      <a:pt x="30" y="15"/>
                    </a:cubicBezTo>
                    <a:cubicBezTo>
                      <a:pt x="26" y="15"/>
                      <a:pt x="27" y="20"/>
                      <a:pt x="23" y="20"/>
                    </a:cubicBezTo>
                    <a:cubicBezTo>
                      <a:pt x="21" y="20"/>
                      <a:pt x="21" y="17"/>
                      <a:pt x="20" y="16"/>
                    </a:cubicBezTo>
                    <a:cubicBezTo>
                      <a:pt x="17" y="14"/>
                      <a:pt x="10" y="15"/>
                      <a:pt x="7" y="15"/>
                    </a:cubicBezTo>
                    <a:cubicBezTo>
                      <a:pt x="5" y="15"/>
                      <a:pt x="5" y="16"/>
                      <a:pt x="4" y="15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13"/>
                      <a:pt x="1" y="12"/>
                      <a:pt x="1" y="12"/>
                    </a:cubicBezTo>
                    <a:cubicBezTo>
                      <a:pt x="8" y="12"/>
                      <a:pt x="11" y="13"/>
                      <a:pt x="14" y="12"/>
                    </a:cubicBezTo>
                    <a:cubicBezTo>
                      <a:pt x="12" y="10"/>
                      <a:pt x="12" y="8"/>
                      <a:pt x="12" y="5"/>
                    </a:cubicBezTo>
                    <a:cubicBezTo>
                      <a:pt x="10" y="5"/>
                      <a:pt x="8" y="4"/>
                      <a:pt x="8" y="2"/>
                    </a:cubicBezTo>
                    <a:cubicBezTo>
                      <a:pt x="8" y="1"/>
                      <a:pt x="10" y="0"/>
                      <a:pt x="11" y="0"/>
                    </a:cubicBezTo>
                    <a:cubicBezTo>
                      <a:pt x="13" y="0"/>
                      <a:pt x="15" y="2"/>
                      <a:pt x="18" y="2"/>
                    </a:cubicBezTo>
                    <a:cubicBezTo>
                      <a:pt x="21" y="2"/>
                      <a:pt x="23" y="1"/>
                      <a:pt x="26" y="1"/>
                    </a:cubicBezTo>
                    <a:cubicBezTo>
                      <a:pt x="35" y="1"/>
                      <a:pt x="37" y="6"/>
                      <a:pt x="42" y="9"/>
                    </a:cubicBezTo>
                    <a:lnTo>
                      <a:pt x="41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93"/>
              <p:cNvSpPr/>
              <p:nvPr/>
            </p:nvSpPr>
            <p:spPr bwMode="auto">
              <a:xfrm>
                <a:off x="3155879" y="2894819"/>
                <a:ext cx="14870" cy="14870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4 w 6"/>
                  <a:gd name="T5" fmla="*/ 0 h 6"/>
                  <a:gd name="T6" fmla="*/ 0 w 6"/>
                  <a:gd name="T7" fmla="*/ 5 h 6"/>
                  <a:gd name="T8" fmla="*/ 3 w 6"/>
                  <a:gd name="T9" fmla="*/ 5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6"/>
                      <a:pt x="2" y="5"/>
                      <a:pt x="3" y="5"/>
                    </a:cubicBezTo>
                    <a:cubicBezTo>
                      <a:pt x="5" y="5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97"/>
              <p:cNvSpPr/>
              <p:nvPr/>
            </p:nvSpPr>
            <p:spPr bwMode="auto">
              <a:xfrm>
                <a:off x="2821294" y="2596171"/>
                <a:ext cx="8675" cy="14870"/>
              </a:xfrm>
              <a:custGeom>
                <a:avLst/>
                <a:gdLst>
                  <a:gd name="T0" fmla="*/ 1 w 4"/>
                  <a:gd name="T1" fmla="*/ 0 h 6"/>
                  <a:gd name="T2" fmla="*/ 4 w 4"/>
                  <a:gd name="T3" fmla="*/ 4 h 6"/>
                  <a:gd name="T4" fmla="*/ 3 w 4"/>
                  <a:gd name="T5" fmla="*/ 6 h 6"/>
                  <a:gd name="T6" fmla="*/ 0 w 4"/>
                  <a:gd name="T7" fmla="*/ 0 h 6"/>
                  <a:gd name="T8" fmla="*/ 1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cubicBezTo>
                      <a:pt x="3" y="1"/>
                      <a:pt x="4" y="2"/>
                      <a:pt x="4" y="4"/>
                    </a:cubicBezTo>
                    <a:cubicBezTo>
                      <a:pt x="4" y="5"/>
                      <a:pt x="3" y="6"/>
                      <a:pt x="3" y="6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98"/>
              <p:cNvSpPr/>
              <p:nvPr/>
            </p:nvSpPr>
            <p:spPr bwMode="auto">
              <a:xfrm>
                <a:off x="2811381" y="2556516"/>
                <a:ext cx="16110" cy="4957"/>
              </a:xfrm>
              <a:custGeom>
                <a:avLst/>
                <a:gdLst>
                  <a:gd name="T0" fmla="*/ 0 w 7"/>
                  <a:gd name="T1" fmla="*/ 2 h 2"/>
                  <a:gd name="T2" fmla="*/ 4 w 7"/>
                  <a:gd name="T3" fmla="*/ 0 h 2"/>
                  <a:gd name="T4" fmla="*/ 7 w 7"/>
                  <a:gd name="T5" fmla="*/ 2 h 2"/>
                  <a:gd name="T6" fmla="*/ 0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4" y="2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99"/>
              <p:cNvSpPr/>
              <p:nvPr/>
            </p:nvSpPr>
            <p:spPr bwMode="auto">
              <a:xfrm>
                <a:off x="2839882" y="2563951"/>
                <a:ext cx="4957" cy="7435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3"/>
                      <a:pt x="0" y="1"/>
                      <a:pt x="1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00"/>
              <p:cNvSpPr/>
              <p:nvPr/>
            </p:nvSpPr>
            <p:spPr bwMode="auto">
              <a:xfrm>
                <a:off x="2914234" y="2669284"/>
                <a:ext cx="11153" cy="12392"/>
              </a:xfrm>
              <a:custGeom>
                <a:avLst/>
                <a:gdLst>
                  <a:gd name="T0" fmla="*/ 0 w 5"/>
                  <a:gd name="T1" fmla="*/ 3 h 5"/>
                  <a:gd name="T2" fmla="*/ 0 w 5"/>
                  <a:gd name="T3" fmla="*/ 5 h 5"/>
                  <a:gd name="T4" fmla="*/ 1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  <a:gd name="T10" fmla="*/ 0 w 5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2"/>
                      <a:pt x="2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01"/>
              <p:cNvSpPr/>
              <p:nvPr/>
            </p:nvSpPr>
            <p:spPr bwMode="auto">
              <a:xfrm>
                <a:off x="1862152" y="2011220"/>
                <a:ext cx="1216242" cy="598322"/>
              </a:xfrm>
              <a:custGeom>
                <a:avLst/>
                <a:gdLst>
                  <a:gd name="T0" fmla="*/ 353 w 472"/>
                  <a:gd name="T1" fmla="*/ 186 h 232"/>
                  <a:gd name="T2" fmla="*/ 361 w 472"/>
                  <a:gd name="T3" fmla="*/ 207 h 232"/>
                  <a:gd name="T4" fmla="*/ 365 w 472"/>
                  <a:gd name="T5" fmla="*/ 220 h 232"/>
                  <a:gd name="T6" fmla="*/ 353 w 472"/>
                  <a:gd name="T7" fmla="*/ 225 h 232"/>
                  <a:gd name="T8" fmla="*/ 330 w 472"/>
                  <a:gd name="T9" fmla="*/ 187 h 232"/>
                  <a:gd name="T10" fmla="*/ 309 w 472"/>
                  <a:gd name="T11" fmla="*/ 184 h 232"/>
                  <a:gd name="T12" fmla="*/ 299 w 472"/>
                  <a:gd name="T13" fmla="*/ 184 h 232"/>
                  <a:gd name="T14" fmla="*/ 288 w 472"/>
                  <a:gd name="T15" fmla="*/ 187 h 232"/>
                  <a:gd name="T16" fmla="*/ 268 w 472"/>
                  <a:gd name="T17" fmla="*/ 190 h 232"/>
                  <a:gd name="T18" fmla="*/ 256 w 472"/>
                  <a:gd name="T19" fmla="*/ 190 h 232"/>
                  <a:gd name="T20" fmla="*/ 232 w 472"/>
                  <a:gd name="T21" fmla="*/ 202 h 232"/>
                  <a:gd name="T22" fmla="*/ 223 w 472"/>
                  <a:gd name="T23" fmla="*/ 223 h 232"/>
                  <a:gd name="T24" fmla="*/ 183 w 472"/>
                  <a:gd name="T25" fmla="*/ 189 h 232"/>
                  <a:gd name="T26" fmla="*/ 160 w 472"/>
                  <a:gd name="T27" fmla="*/ 183 h 232"/>
                  <a:gd name="T28" fmla="*/ 134 w 472"/>
                  <a:gd name="T29" fmla="*/ 171 h 232"/>
                  <a:gd name="T30" fmla="*/ 111 w 472"/>
                  <a:gd name="T31" fmla="*/ 174 h 232"/>
                  <a:gd name="T32" fmla="*/ 62 w 472"/>
                  <a:gd name="T33" fmla="*/ 164 h 232"/>
                  <a:gd name="T34" fmla="*/ 30 w 472"/>
                  <a:gd name="T35" fmla="*/ 139 h 232"/>
                  <a:gd name="T36" fmla="*/ 2 w 472"/>
                  <a:gd name="T37" fmla="*/ 92 h 232"/>
                  <a:gd name="T38" fmla="*/ 2 w 472"/>
                  <a:gd name="T39" fmla="*/ 62 h 232"/>
                  <a:gd name="T40" fmla="*/ 0 w 472"/>
                  <a:gd name="T41" fmla="*/ 15 h 232"/>
                  <a:gd name="T42" fmla="*/ 13 w 472"/>
                  <a:gd name="T43" fmla="*/ 18 h 232"/>
                  <a:gd name="T44" fmla="*/ 13 w 472"/>
                  <a:gd name="T45" fmla="*/ 4 h 232"/>
                  <a:gd name="T46" fmla="*/ 243 w 472"/>
                  <a:gd name="T47" fmla="*/ 0 h 232"/>
                  <a:gd name="T48" fmla="*/ 264 w 472"/>
                  <a:gd name="T49" fmla="*/ 7 h 232"/>
                  <a:gd name="T50" fmla="*/ 266 w 472"/>
                  <a:gd name="T51" fmla="*/ 30 h 232"/>
                  <a:gd name="T52" fmla="*/ 275 w 472"/>
                  <a:gd name="T53" fmla="*/ 27 h 232"/>
                  <a:gd name="T54" fmla="*/ 287 w 472"/>
                  <a:gd name="T55" fmla="*/ 27 h 232"/>
                  <a:gd name="T56" fmla="*/ 297 w 472"/>
                  <a:gd name="T57" fmla="*/ 27 h 232"/>
                  <a:gd name="T58" fmla="*/ 307 w 472"/>
                  <a:gd name="T59" fmla="*/ 31 h 232"/>
                  <a:gd name="T60" fmla="*/ 332 w 472"/>
                  <a:gd name="T61" fmla="*/ 32 h 232"/>
                  <a:gd name="T62" fmla="*/ 319 w 472"/>
                  <a:gd name="T63" fmla="*/ 35 h 232"/>
                  <a:gd name="T64" fmla="*/ 307 w 472"/>
                  <a:gd name="T65" fmla="*/ 45 h 232"/>
                  <a:gd name="T66" fmla="*/ 307 w 472"/>
                  <a:gd name="T67" fmla="*/ 79 h 232"/>
                  <a:gd name="T68" fmla="*/ 312 w 472"/>
                  <a:gd name="T69" fmla="*/ 58 h 232"/>
                  <a:gd name="T70" fmla="*/ 326 w 472"/>
                  <a:gd name="T71" fmla="*/ 38 h 232"/>
                  <a:gd name="T72" fmla="*/ 336 w 472"/>
                  <a:gd name="T73" fmla="*/ 57 h 232"/>
                  <a:gd name="T74" fmla="*/ 345 w 472"/>
                  <a:gd name="T75" fmla="*/ 64 h 232"/>
                  <a:gd name="T76" fmla="*/ 343 w 472"/>
                  <a:gd name="T77" fmla="*/ 81 h 232"/>
                  <a:gd name="T78" fmla="*/ 367 w 472"/>
                  <a:gd name="T79" fmla="*/ 64 h 232"/>
                  <a:gd name="T80" fmla="*/ 397 w 472"/>
                  <a:gd name="T81" fmla="*/ 55 h 232"/>
                  <a:gd name="T82" fmla="*/ 425 w 472"/>
                  <a:gd name="T83" fmla="*/ 42 h 232"/>
                  <a:gd name="T84" fmla="*/ 439 w 472"/>
                  <a:gd name="T85" fmla="*/ 41 h 232"/>
                  <a:gd name="T86" fmla="*/ 455 w 472"/>
                  <a:gd name="T87" fmla="*/ 19 h 232"/>
                  <a:gd name="T88" fmla="*/ 472 w 472"/>
                  <a:gd name="T89" fmla="*/ 48 h 232"/>
                  <a:gd name="T90" fmla="*/ 456 w 472"/>
                  <a:gd name="T91" fmla="*/ 52 h 232"/>
                  <a:gd name="T92" fmla="*/ 443 w 472"/>
                  <a:gd name="T93" fmla="*/ 74 h 232"/>
                  <a:gd name="T94" fmla="*/ 449 w 472"/>
                  <a:gd name="T95" fmla="*/ 77 h 232"/>
                  <a:gd name="T96" fmla="*/ 440 w 472"/>
                  <a:gd name="T97" fmla="*/ 80 h 232"/>
                  <a:gd name="T98" fmla="*/ 421 w 472"/>
                  <a:gd name="T99" fmla="*/ 86 h 232"/>
                  <a:gd name="T100" fmla="*/ 418 w 472"/>
                  <a:gd name="T101" fmla="*/ 87 h 232"/>
                  <a:gd name="T102" fmla="*/ 413 w 472"/>
                  <a:gd name="T103" fmla="*/ 89 h 232"/>
                  <a:gd name="T104" fmla="*/ 408 w 472"/>
                  <a:gd name="T105" fmla="*/ 105 h 232"/>
                  <a:gd name="T106" fmla="*/ 405 w 472"/>
                  <a:gd name="T107" fmla="*/ 104 h 232"/>
                  <a:gd name="T108" fmla="*/ 400 w 472"/>
                  <a:gd name="T109" fmla="*/ 121 h 232"/>
                  <a:gd name="T110" fmla="*/ 399 w 472"/>
                  <a:gd name="T111" fmla="*/ 116 h 232"/>
                  <a:gd name="T112" fmla="*/ 396 w 472"/>
                  <a:gd name="T113" fmla="*/ 111 h 232"/>
                  <a:gd name="T114" fmla="*/ 397 w 472"/>
                  <a:gd name="T115" fmla="*/ 125 h 232"/>
                  <a:gd name="T116" fmla="*/ 399 w 472"/>
                  <a:gd name="T117" fmla="*/ 128 h 232"/>
                  <a:gd name="T118" fmla="*/ 399 w 472"/>
                  <a:gd name="T119" fmla="*/ 134 h 232"/>
                  <a:gd name="T120" fmla="*/ 395 w 472"/>
                  <a:gd name="T121" fmla="*/ 139 h 232"/>
                  <a:gd name="T122" fmla="*/ 395 w 472"/>
                  <a:gd name="T123" fmla="*/ 144 h 232"/>
                  <a:gd name="T124" fmla="*/ 383 w 472"/>
                  <a:gd name="T125" fmla="*/ 15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72" h="232">
                    <a:moveTo>
                      <a:pt x="384" y="152"/>
                    </a:moveTo>
                    <a:cubicBezTo>
                      <a:pt x="370" y="160"/>
                      <a:pt x="353" y="165"/>
                      <a:pt x="353" y="186"/>
                    </a:cubicBezTo>
                    <a:cubicBezTo>
                      <a:pt x="353" y="195"/>
                      <a:pt x="361" y="198"/>
                      <a:pt x="361" y="207"/>
                    </a:cubicBezTo>
                    <a:cubicBezTo>
                      <a:pt x="361" y="207"/>
                      <a:pt x="361" y="207"/>
                      <a:pt x="361" y="207"/>
                    </a:cubicBezTo>
                    <a:cubicBezTo>
                      <a:pt x="361" y="209"/>
                      <a:pt x="361" y="209"/>
                      <a:pt x="361" y="209"/>
                    </a:cubicBezTo>
                    <a:cubicBezTo>
                      <a:pt x="362" y="212"/>
                      <a:pt x="365" y="215"/>
                      <a:pt x="365" y="220"/>
                    </a:cubicBezTo>
                    <a:cubicBezTo>
                      <a:pt x="365" y="226"/>
                      <a:pt x="363" y="232"/>
                      <a:pt x="358" y="232"/>
                    </a:cubicBezTo>
                    <a:cubicBezTo>
                      <a:pt x="354" y="232"/>
                      <a:pt x="354" y="227"/>
                      <a:pt x="353" y="225"/>
                    </a:cubicBezTo>
                    <a:cubicBezTo>
                      <a:pt x="349" y="220"/>
                      <a:pt x="346" y="219"/>
                      <a:pt x="344" y="214"/>
                    </a:cubicBezTo>
                    <a:cubicBezTo>
                      <a:pt x="339" y="205"/>
                      <a:pt x="343" y="187"/>
                      <a:pt x="330" y="187"/>
                    </a:cubicBezTo>
                    <a:cubicBezTo>
                      <a:pt x="328" y="187"/>
                      <a:pt x="326" y="191"/>
                      <a:pt x="324" y="191"/>
                    </a:cubicBezTo>
                    <a:cubicBezTo>
                      <a:pt x="319" y="191"/>
                      <a:pt x="316" y="184"/>
                      <a:pt x="309" y="184"/>
                    </a:cubicBezTo>
                    <a:cubicBezTo>
                      <a:pt x="305" y="184"/>
                      <a:pt x="304" y="187"/>
                      <a:pt x="301" y="187"/>
                    </a:cubicBezTo>
                    <a:cubicBezTo>
                      <a:pt x="301" y="187"/>
                      <a:pt x="299" y="185"/>
                      <a:pt x="299" y="184"/>
                    </a:cubicBezTo>
                    <a:cubicBezTo>
                      <a:pt x="295" y="186"/>
                      <a:pt x="289" y="185"/>
                      <a:pt x="284" y="187"/>
                    </a:cubicBezTo>
                    <a:cubicBezTo>
                      <a:pt x="287" y="188"/>
                      <a:pt x="286" y="188"/>
                      <a:pt x="288" y="187"/>
                    </a:cubicBezTo>
                    <a:cubicBezTo>
                      <a:pt x="288" y="191"/>
                      <a:pt x="285" y="194"/>
                      <a:pt x="289" y="196"/>
                    </a:cubicBezTo>
                    <a:cubicBezTo>
                      <a:pt x="281" y="200"/>
                      <a:pt x="274" y="190"/>
                      <a:pt x="268" y="190"/>
                    </a:cubicBezTo>
                    <a:cubicBezTo>
                      <a:pt x="266" y="190"/>
                      <a:pt x="265" y="192"/>
                      <a:pt x="264" y="192"/>
                    </a:cubicBezTo>
                    <a:cubicBezTo>
                      <a:pt x="260" y="192"/>
                      <a:pt x="259" y="190"/>
                      <a:pt x="256" y="190"/>
                    </a:cubicBezTo>
                    <a:cubicBezTo>
                      <a:pt x="247" y="190"/>
                      <a:pt x="243" y="197"/>
                      <a:pt x="240" y="200"/>
                    </a:cubicBezTo>
                    <a:cubicBezTo>
                      <a:pt x="237" y="203"/>
                      <a:pt x="235" y="201"/>
                      <a:pt x="232" y="202"/>
                    </a:cubicBezTo>
                    <a:cubicBezTo>
                      <a:pt x="226" y="204"/>
                      <a:pt x="222" y="212"/>
                      <a:pt x="222" y="220"/>
                    </a:cubicBezTo>
                    <a:cubicBezTo>
                      <a:pt x="222" y="221"/>
                      <a:pt x="223" y="222"/>
                      <a:pt x="223" y="223"/>
                    </a:cubicBezTo>
                    <a:cubicBezTo>
                      <a:pt x="219" y="223"/>
                      <a:pt x="211" y="221"/>
                      <a:pt x="209" y="219"/>
                    </a:cubicBezTo>
                    <a:cubicBezTo>
                      <a:pt x="200" y="210"/>
                      <a:pt x="200" y="189"/>
                      <a:pt x="183" y="189"/>
                    </a:cubicBezTo>
                    <a:cubicBezTo>
                      <a:pt x="177" y="189"/>
                      <a:pt x="179" y="197"/>
                      <a:pt x="173" y="197"/>
                    </a:cubicBezTo>
                    <a:cubicBezTo>
                      <a:pt x="167" y="197"/>
                      <a:pt x="163" y="187"/>
                      <a:pt x="160" y="183"/>
                    </a:cubicBezTo>
                    <a:cubicBezTo>
                      <a:pt x="155" y="175"/>
                      <a:pt x="150" y="174"/>
                      <a:pt x="140" y="171"/>
                    </a:cubicBezTo>
                    <a:cubicBezTo>
                      <a:pt x="134" y="171"/>
                      <a:pt x="134" y="171"/>
                      <a:pt x="134" y="171"/>
                    </a:cubicBezTo>
                    <a:cubicBezTo>
                      <a:pt x="134" y="174"/>
                      <a:pt x="134" y="174"/>
                      <a:pt x="134" y="174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80" y="164"/>
                      <a:pt x="80" y="164"/>
                      <a:pt x="80" y="164"/>
                    </a:cubicBezTo>
                    <a:cubicBezTo>
                      <a:pt x="62" y="164"/>
                      <a:pt x="62" y="164"/>
                      <a:pt x="62" y="164"/>
                    </a:cubicBezTo>
                    <a:cubicBezTo>
                      <a:pt x="58" y="156"/>
                      <a:pt x="43" y="150"/>
                      <a:pt x="33" y="146"/>
                    </a:cubicBezTo>
                    <a:cubicBezTo>
                      <a:pt x="30" y="145"/>
                      <a:pt x="31" y="142"/>
                      <a:pt x="30" y="139"/>
                    </a:cubicBezTo>
                    <a:cubicBezTo>
                      <a:pt x="26" y="129"/>
                      <a:pt x="18" y="126"/>
                      <a:pt x="20" y="114"/>
                    </a:cubicBezTo>
                    <a:cubicBezTo>
                      <a:pt x="14" y="113"/>
                      <a:pt x="7" y="101"/>
                      <a:pt x="2" y="92"/>
                    </a:cubicBezTo>
                    <a:cubicBezTo>
                      <a:pt x="1" y="90"/>
                      <a:pt x="4" y="88"/>
                      <a:pt x="5" y="87"/>
                    </a:cubicBezTo>
                    <a:cubicBezTo>
                      <a:pt x="2" y="80"/>
                      <a:pt x="5" y="70"/>
                      <a:pt x="2" y="62"/>
                    </a:cubicBezTo>
                    <a:cubicBezTo>
                      <a:pt x="0" y="56"/>
                      <a:pt x="7" y="39"/>
                      <a:pt x="7" y="30"/>
                    </a:cubicBezTo>
                    <a:cubicBezTo>
                      <a:pt x="7" y="24"/>
                      <a:pt x="0" y="21"/>
                      <a:pt x="0" y="15"/>
                    </a:cubicBezTo>
                    <a:cubicBezTo>
                      <a:pt x="0" y="13"/>
                      <a:pt x="3" y="13"/>
                      <a:pt x="4" y="13"/>
                    </a:cubicBezTo>
                    <a:cubicBezTo>
                      <a:pt x="9" y="13"/>
                      <a:pt x="11" y="15"/>
                      <a:pt x="13" y="18"/>
                    </a:cubicBezTo>
                    <a:cubicBezTo>
                      <a:pt x="14" y="16"/>
                      <a:pt x="17" y="13"/>
                      <a:pt x="17" y="10"/>
                    </a:cubicBezTo>
                    <a:cubicBezTo>
                      <a:pt x="17" y="7"/>
                      <a:pt x="14" y="7"/>
                      <a:pt x="13" y="4"/>
                    </a:cubicBezTo>
                    <a:cubicBezTo>
                      <a:pt x="243" y="4"/>
                      <a:pt x="243" y="4"/>
                      <a:pt x="243" y="4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46" y="3"/>
                      <a:pt x="246" y="5"/>
                      <a:pt x="250" y="7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70" y="13"/>
                      <a:pt x="277" y="13"/>
                      <a:pt x="288" y="13"/>
                    </a:cubicBezTo>
                    <a:cubicBezTo>
                      <a:pt x="280" y="18"/>
                      <a:pt x="272" y="21"/>
                      <a:pt x="266" y="30"/>
                    </a:cubicBezTo>
                    <a:cubicBezTo>
                      <a:pt x="270" y="30"/>
                      <a:pt x="270" y="30"/>
                      <a:pt x="270" y="30"/>
                    </a:cubicBezTo>
                    <a:cubicBezTo>
                      <a:pt x="272" y="29"/>
                      <a:pt x="273" y="28"/>
                      <a:pt x="275" y="27"/>
                    </a:cubicBezTo>
                    <a:cubicBezTo>
                      <a:pt x="276" y="30"/>
                      <a:pt x="277" y="30"/>
                      <a:pt x="279" y="30"/>
                    </a:cubicBezTo>
                    <a:cubicBezTo>
                      <a:pt x="284" y="30"/>
                      <a:pt x="285" y="27"/>
                      <a:pt x="287" y="27"/>
                    </a:cubicBezTo>
                    <a:cubicBezTo>
                      <a:pt x="290" y="27"/>
                      <a:pt x="295" y="21"/>
                      <a:pt x="300" y="20"/>
                    </a:cubicBezTo>
                    <a:cubicBezTo>
                      <a:pt x="300" y="24"/>
                      <a:pt x="298" y="25"/>
                      <a:pt x="297" y="27"/>
                    </a:cubicBezTo>
                    <a:cubicBezTo>
                      <a:pt x="302" y="27"/>
                      <a:pt x="302" y="27"/>
                      <a:pt x="302" y="27"/>
                    </a:cubicBezTo>
                    <a:cubicBezTo>
                      <a:pt x="303" y="30"/>
                      <a:pt x="305" y="31"/>
                      <a:pt x="307" y="31"/>
                    </a:cubicBezTo>
                    <a:cubicBezTo>
                      <a:pt x="311" y="31"/>
                      <a:pt x="312" y="28"/>
                      <a:pt x="315" y="28"/>
                    </a:cubicBezTo>
                    <a:cubicBezTo>
                      <a:pt x="322" y="28"/>
                      <a:pt x="326" y="32"/>
                      <a:pt x="332" y="32"/>
                    </a:cubicBezTo>
                    <a:cubicBezTo>
                      <a:pt x="332" y="35"/>
                      <a:pt x="332" y="35"/>
                      <a:pt x="332" y="35"/>
                    </a:cubicBezTo>
                    <a:cubicBezTo>
                      <a:pt x="327" y="37"/>
                      <a:pt x="321" y="35"/>
                      <a:pt x="319" y="35"/>
                    </a:cubicBezTo>
                    <a:cubicBezTo>
                      <a:pt x="312" y="35"/>
                      <a:pt x="301" y="43"/>
                      <a:pt x="300" y="49"/>
                    </a:cubicBezTo>
                    <a:cubicBezTo>
                      <a:pt x="303" y="47"/>
                      <a:pt x="304" y="45"/>
                      <a:pt x="307" y="45"/>
                    </a:cubicBezTo>
                    <a:cubicBezTo>
                      <a:pt x="302" y="51"/>
                      <a:pt x="300" y="66"/>
                      <a:pt x="300" y="73"/>
                    </a:cubicBezTo>
                    <a:cubicBezTo>
                      <a:pt x="300" y="77"/>
                      <a:pt x="303" y="79"/>
                      <a:pt x="307" y="79"/>
                    </a:cubicBezTo>
                    <a:cubicBezTo>
                      <a:pt x="311" y="79"/>
                      <a:pt x="312" y="71"/>
                      <a:pt x="312" y="67"/>
                    </a:cubicBezTo>
                    <a:cubicBezTo>
                      <a:pt x="312" y="63"/>
                      <a:pt x="312" y="58"/>
                      <a:pt x="312" y="58"/>
                    </a:cubicBezTo>
                    <a:cubicBezTo>
                      <a:pt x="312" y="54"/>
                      <a:pt x="312" y="45"/>
                      <a:pt x="315" y="45"/>
                    </a:cubicBezTo>
                    <a:cubicBezTo>
                      <a:pt x="326" y="44"/>
                      <a:pt x="321" y="38"/>
                      <a:pt x="326" y="38"/>
                    </a:cubicBezTo>
                    <a:cubicBezTo>
                      <a:pt x="328" y="38"/>
                      <a:pt x="339" y="43"/>
                      <a:pt x="339" y="46"/>
                    </a:cubicBezTo>
                    <a:cubicBezTo>
                      <a:pt x="339" y="50"/>
                      <a:pt x="336" y="53"/>
                      <a:pt x="336" y="57"/>
                    </a:cubicBezTo>
                    <a:cubicBezTo>
                      <a:pt x="339" y="57"/>
                      <a:pt x="339" y="56"/>
                      <a:pt x="341" y="55"/>
                    </a:cubicBezTo>
                    <a:cubicBezTo>
                      <a:pt x="343" y="59"/>
                      <a:pt x="343" y="61"/>
                      <a:pt x="345" y="64"/>
                    </a:cubicBezTo>
                    <a:cubicBezTo>
                      <a:pt x="342" y="67"/>
                      <a:pt x="339" y="69"/>
                      <a:pt x="339" y="73"/>
                    </a:cubicBezTo>
                    <a:cubicBezTo>
                      <a:pt x="339" y="76"/>
                      <a:pt x="340" y="81"/>
                      <a:pt x="343" y="81"/>
                    </a:cubicBezTo>
                    <a:cubicBezTo>
                      <a:pt x="351" y="81"/>
                      <a:pt x="364" y="73"/>
                      <a:pt x="370" y="71"/>
                    </a:cubicBezTo>
                    <a:cubicBezTo>
                      <a:pt x="369" y="68"/>
                      <a:pt x="368" y="65"/>
                      <a:pt x="367" y="64"/>
                    </a:cubicBezTo>
                    <a:cubicBezTo>
                      <a:pt x="369" y="64"/>
                      <a:pt x="369" y="63"/>
                      <a:pt x="370" y="63"/>
                    </a:cubicBezTo>
                    <a:cubicBezTo>
                      <a:pt x="379" y="63"/>
                      <a:pt x="397" y="66"/>
                      <a:pt x="397" y="55"/>
                    </a:cubicBezTo>
                    <a:cubicBezTo>
                      <a:pt x="398" y="55"/>
                      <a:pt x="408" y="45"/>
                      <a:pt x="410" y="43"/>
                    </a:cubicBezTo>
                    <a:cubicBezTo>
                      <a:pt x="411" y="42"/>
                      <a:pt x="418" y="42"/>
                      <a:pt x="425" y="42"/>
                    </a:cubicBezTo>
                    <a:cubicBezTo>
                      <a:pt x="427" y="42"/>
                      <a:pt x="429" y="42"/>
                      <a:pt x="432" y="42"/>
                    </a:cubicBezTo>
                    <a:cubicBezTo>
                      <a:pt x="435" y="42"/>
                      <a:pt x="437" y="42"/>
                      <a:pt x="439" y="41"/>
                    </a:cubicBezTo>
                    <a:cubicBezTo>
                      <a:pt x="442" y="41"/>
                      <a:pt x="441" y="40"/>
                      <a:pt x="442" y="39"/>
                    </a:cubicBezTo>
                    <a:cubicBezTo>
                      <a:pt x="448" y="33"/>
                      <a:pt x="447" y="24"/>
                      <a:pt x="455" y="19"/>
                    </a:cubicBezTo>
                    <a:cubicBezTo>
                      <a:pt x="458" y="23"/>
                      <a:pt x="464" y="17"/>
                      <a:pt x="466" y="21"/>
                    </a:cubicBezTo>
                    <a:cubicBezTo>
                      <a:pt x="470" y="29"/>
                      <a:pt x="467" y="41"/>
                      <a:pt x="472" y="48"/>
                    </a:cubicBezTo>
                    <a:cubicBezTo>
                      <a:pt x="470" y="51"/>
                      <a:pt x="467" y="52"/>
                      <a:pt x="463" y="52"/>
                    </a:cubicBezTo>
                    <a:cubicBezTo>
                      <a:pt x="460" y="52"/>
                      <a:pt x="459" y="51"/>
                      <a:pt x="456" y="52"/>
                    </a:cubicBezTo>
                    <a:cubicBezTo>
                      <a:pt x="452" y="57"/>
                      <a:pt x="442" y="60"/>
                      <a:pt x="442" y="71"/>
                    </a:cubicBezTo>
                    <a:cubicBezTo>
                      <a:pt x="442" y="72"/>
                      <a:pt x="442" y="73"/>
                      <a:pt x="443" y="74"/>
                    </a:cubicBezTo>
                    <a:cubicBezTo>
                      <a:pt x="443" y="75"/>
                      <a:pt x="444" y="79"/>
                      <a:pt x="446" y="79"/>
                    </a:cubicBezTo>
                    <a:cubicBezTo>
                      <a:pt x="447" y="79"/>
                      <a:pt x="449" y="77"/>
                      <a:pt x="449" y="77"/>
                    </a:cubicBezTo>
                    <a:cubicBezTo>
                      <a:pt x="449" y="79"/>
                      <a:pt x="449" y="79"/>
                      <a:pt x="449" y="79"/>
                    </a:cubicBezTo>
                    <a:cubicBezTo>
                      <a:pt x="446" y="80"/>
                      <a:pt x="441" y="81"/>
                      <a:pt x="440" y="80"/>
                    </a:cubicBezTo>
                    <a:cubicBezTo>
                      <a:pt x="434" y="84"/>
                      <a:pt x="424" y="82"/>
                      <a:pt x="419" y="86"/>
                    </a:cubicBezTo>
                    <a:cubicBezTo>
                      <a:pt x="421" y="86"/>
                      <a:pt x="421" y="86"/>
                      <a:pt x="421" y="86"/>
                    </a:cubicBezTo>
                    <a:cubicBezTo>
                      <a:pt x="424" y="86"/>
                      <a:pt x="427" y="85"/>
                      <a:pt x="429" y="86"/>
                    </a:cubicBezTo>
                    <a:cubicBezTo>
                      <a:pt x="425" y="87"/>
                      <a:pt x="422" y="87"/>
                      <a:pt x="418" y="87"/>
                    </a:cubicBezTo>
                    <a:cubicBezTo>
                      <a:pt x="417" y="87"/>
                      <a:pt x="416" y="87"/>
                      <a:pt x="415" y="87"/>
                    </a:cubicBezTo>
                    <a:cubicBezTo>
                      <a:pt x="414" y="87"/>
                      <a:pt x="413" y="88"/>
                      <a:pt x="413" y="89"/>
                    </a:cubicBezTo>
                    <a:cubicBezTo>
                      <a:pt x="413" y="91"/>
                      <a:pt x="416" y="93"/>
                      <a:pt x="416" y="93"/>
                    </a:cubicBezTo>
                    <a:cubicBezTo>
                      <a:pt x="415" y="95"/>
                      <a:pt x="410" y="105"/>
                      <a:pt x="408" y="105"/>
                    </a:cubicBezTo>
                    <a:cubicBezTo>
                      <a:pt x="407" y="105"/>
                      <a:pt x="407" y="103"/>
                      <a:pt x="406" y="103"/>
                    </a:cubicBezTo>
                    <a:cubicBezTo>
                      <a:pt x="405" y="104"/>
                      <a:pt x="405" y="104"/>
                      <a:pt x="405" y="104"/>
                    </a:cubicBezTo>
                    <a:cubicBezTo>
                      <a:pt x="405" y="106"/>
                      <a:pt x="407" y="107"/>
                      <a:pt x="407" y="110"/>
                    </a:cubicBezTo>
                    <a:cubicBezTo>
                      <a:pt x="407" y="111"/>
                      <a:pt x="401" y="121"/>
                      <a:pt x="400" y="121"/>
                    </a:cubicBezTo>
                    <a:cubicBezTo>
                      <a:pt x="400" y="121"/>
                      <a:pt x="399" y="120"/>
                      <a:pt x="399" y="120"/>
                    </a:cubicBezTo>
                    <a:cubicBezTo>
                      <a:pt x="399" y="118"/>
                      <a:pt x="399" y="118"/>
                      <a:pt x="399" y="116"/>
                    </a:cubicBezTo>
                    <a:cubicBezTo>
                      <a:pt x="399" y="114"/>
                      <a:pt x="397" y="110"/>
                      <a:pt x="396" y="107"/>
                    </a:cubicBezTo>
                    <a:cubicBezTo>
                      <a:pt x="396" y="108"/>
                      <a:pt x="396" y="111"/>
                      <a:pt x="396" y="111"/>
                    </a:cubicBezTo>
                    <a:cubicBezTo>
                      <a:pt x="396" y="113"/>
                      <a:pt x="397" y="118"/>
                      <a:pt x="397" y="121"/>
                    </a:cubicBezTo>
                    <a:cubicBezTo>
                      <a:pt x="397" y="124"/>
                      <a:pt x="396" y="123"/>
                      <a:pt x="397" y="125"/>
                    </a:cubicBezTo>
                    <a:cubicBezTo>
                      <a:pt x="398" y="125"/>
                      <a:pt x="399" y="125"/>
                      <a:pt x="399" y="125"/>
                    </a:cubicBezTo>
                    <a:cubicBezTo>
                      <a:pt x="399" y="126"/>
                      <a:pt x="399" y="127"/>
                      <a:pt x="399" y="128"/>
                    </a:cubicBezTo>
                    <a:cubicBezTo>
                      <a:pt x="399" y="130"/>
                      <a:pt x="397" y="131"/>
                      <a:pt x="396" y="131"/>
                    </a:cubicBezTo>
                    <a:cubicBezTo>
                      <a:pt x="397" y="133"/>
                      <a:pt x="398" y="134"/>
                      <a:pt x="399" y="134"/>
                    </a:cubicBezTo>
                    <a:cubicBezTo>
                      <a:pt x="399" y="137"/>
                      <a:pt x="398" y="137"/>
                      <a:pt x="395" y="137"/>
                    </a:cubicBezTo>
                    <a:cubicBezTo>
                      <a:pt x="395" y="139"/>
                      <a:pt x="395" y="139"/>
                      <a:pt x="395" y="139"/>
                    </a:cubicBezTo>
                    <a:cubicBezTo>
                      <a:pt x="398" y="141"/>
                      <a:pt x="398" y="141"/>
                      <a:pt x="398" y="141"/>
                    </a:cubicBezTo>
                    <a:cubicBezTo>
                      <a:pt x="398" y="142"/>
                      <a:pt x="397" y="144"/>
                      <a:pt x="395" y="144"/>
                    </a:cubicBezTo>
                    <a:cubicBezTo>
                      <a:pt x="392" y="145"/>
                      <a:pt x="390" y="147"/>
                      <a:pt x="388" y="148"/>
                    </a:cubicBezTo>
                    <a:cubicBezTo>
                      <a:pt x="384" y="149"/>
                      <a:pt x="385" y="150"/>
                      <a:pt x="383" y="151"/>
                    </a:cubicBezTo>
                    <a:lnTo>
                      <a:pt x="384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02"/>
              <p:cNvSpPr/>
              <p:nvPr/>
            </p:nvSpPr>
            <p:spPr bwMode="auto">
              <a:xfrm>
                <a:off x="1570940" y="1333425"/>
                <a:ext cx="1702663" cy="881073"/>
              </a:xfrm>
              <a:custGeom>
                <a:avLst/>
                <a:gdLst>
                  <a:gd name="T0" fmla="*/ 617 w 696"/>
                  <a:gd name="T1" fmla="*/ 326 h 360"/>
                  <a:gd name="T2" fmla="*/ 617 w 696"/>
                  <a:gd name="T3" fmla="*/ 344 h 360"/>
                  <a:gd name="T4" fmla="*/ 621 w 696"/>
                  <a:gd name="T5" fmla="*/ 305 h 360"/>
                  <a:gd name="T6" fmla="*/ 614 w 696"/>
                  <a:gd name="T7" fmla="*/ 284 h 360"/>
                  <a:gd name="T8" fmla="*/ 638 w 696"/>
                  <a:gd name="T9" fmla="*/ 272 h 360"/>
                  <a:gd name="T10" fmla="*/ 689 w 696"/>
                  <a:gd name="T11" fmla="*/ 232 h 360"/>
                  <a:gd name="T12" fmla="*/ 682 w 696"/>
                  <a:gd name="T13" fmla="*/ 225 h 360"/>
                  <a:gd name="T14" fmla="*/ 644 w 696"/>
                  <a:gd name="T15" fmla="*/ 202 h 360"/>
                  <a:gd name="T16" fmla="*/ 627 w 696"/>
                  <a:gd name="T17" fmla="*/ 161 h 360"/>
                  <a:gd name="T18" fmla="*/ 590 w 696"/>
                  <a:gd name="T19" fmla="*/ 174 h 360"/>
                  <a:gd name="T20" fmla="*/ 540 w 696"/>
                  <a:gd name="T21" fmla="*/ 133 h 360"/>
                  <a:gd name="T22" fmla="*/ 516 w 696"/>
                  <a:gd name="T23" fmla="*/ 161 h 360"/>
                  <a:gd name="T24" fmla="*/ 509 w 696"/>
                  <a:gd name="T25" fmla="*/ 252 h 360"/>
                  <a:gd name="T26" fmla="*/ 472 w 696"/>
                  <a:gd name="T27" fmla="*/ 218 h 360"/>
                  <a:gd name="T28" fmla="*/ 394 w 696"/>
                  <a:gd name="T29" fmla="*/ 199 h 360"/>
                  <a:gd name="T30" fmla="*/ 386 w 696"/>
                  <a:gd name="T31" fmla="*/ 141 h 360"/>
                  <a:gd name="T32" fmla="*/ 411 w 696"/>
                  <a:gd name="T33" fmla="*/ 116 h 360"/>
                  <a:gd name="T34" fmla="*/ 439 w 696"/>
                  <a:gd name="T35" fmla="*/ 95 h 360"/>
                  <a:gd name="T36" fmla="*/ 446 w 696"/>
                  <a:gd name="T37" fmla="*/ 83 h 360"/>
                  <a:gd name="T38" fmla="*/ 469 w 696"/>
                  <a:gd name="T39" fmla="*/ 79 h 360"/>
                  <a:gd name="T40" fmla="*/ 485 w 696"/>
                  <a:gd name="T41" fmla="*/ 40 h 360"/>
                  <a:gd name="T42" fmla="*/ 456 w 696"/>
                  <a:gd name="T43" fmla="*/ 44 h 360"/>
                  <a:gd name="T44" fmla="*/ 432 w 696"/>
                  <a:gd name="T45" fmla="*/ 48 h 360"/>
                  <a:gd name="T46" fmla="*/ 406 w 696"/>
                  <a:gd name="T47" fmla="*/ 36 h 360"/>
                  <a:gd name="T48" fmla="*/ 373 w 696"/>
                  <a:gd name="T49" fmla="*/ 1 h 360"/>
                  <a:gd name="T50" fmla="*/ 360 w 696"/>
                  <a:gd name="T51" fmla="*/ 25 h 360"/>
                  <a:gd name="T52" fmla="*/ 368 w 696"/>
                  <a:gd name="T53" fmla="*/ 64 h 360"/>
                  <a:gd name="T54" fmla="*/ 320 w 696"/>
                  <a:gd name="T55" fmla="*/ 60 h 360"/>
                  <a:gd name="T56" fmla="*/ 279 w 696"/>
                  <a:gd name="T57" fmla="*/ 49 h 360"/>
                  <a:gd name="T58" fmla="*/ 251 w 696"/>
                  <a:gd name="T59" fmla="*/ 58 h 360"/>
                  <a:gd name="T60" fmla="*/ 216 w 696"/>
                  <a:gd name="T61" fmla="*/ 53 h 360"/>
                  <a:gd name="T62" fmla="*/ 130 w 696"/>
                  <a:gd name="T63" fmla="*/ 28 h 360"/>
                  <a:gd name="T64" fmla="*/ 89 w 696"/>
                  <a:gd name="T65" fmla="*/ 27 h 360"/>
                  <a:gd name="T66" fmla="*/ 39 w 696"/>
                  <a:gd name="T67" fmla="*/ 46 h 360"/>
                  <a:gd name="T68" fmla="*/ 0 w 696"/>
                  <a:gd name="T69" fmla="*/ 158 h 360"/>
                  <a:gd name="T70" fmla="*/ 43 w 696"/>
                  <a:gd name="T71" fmla="*/ 165 h 360"/>
                  <a:gd name="T72" fmla="*/ 80 w 696"/>
                  <a:gd name="T73" fmla="*/ 206 h 360"/>
                  <a:gd name="T74" fmla="*/ 88 w 696"/>
                  <a:gd name="T75" fmla="*/ 238 h 360"/>
                  <a:gd name="T76" fmla="*/ 117 w 696"/>
                  <a:gd name="T77" fmla="*/ 269 h 360"/>
                  <a:gd name="T78" fmla="*/ 145 w 696"/>
                  <a:gd name="T79" fmla="*/ 287 h 360"/>
                  <a:gd name="T80" fmla="*/ 396 w 696"/>
                  <a:gd name="T81" fmla="*/ 290 h 360"/>
                  <a:gd name="T82" fmla="*/ 439 w 696"/>
                  <a:gd name="T83" fmla="*/ 295 h 360"/>
                  <a:gd name="T84" fmla="*/ 458 w 696"/>
                  <a:gd name="T85" fmla="*/ 310 h 360"/>
                  <a:gd name="T86" fmla="*/ 493 w 696"/>
                  <a:gd name="T87" fmla="*/ 333 h 360"/>
                  <a:gd name="T88" fmla="*/ 475 w 696"/>
                  <a:gd name="T89" fmla="*/ 360 h 360"/>
                  <a:gd name="T90" fmla="*/ 502 w 696"/>
                  <a:gd name="T91" fmla="*/ 354 h 360"/>
                  <a:gd name="T92" fmla="*/ 529 w 696"/>
                  <a:gd name="T93" fmla="*/ 338 h 360"/>
                  <a:gd name="T94" fmla="*/ 571 w 696"/>
                  <a:gd name="T95" fmla="*/ 324 h 360"/>
                  <a:gd name="T96" fmla="*/ 603 w 696"/>
                  <a:gd name="T97" fmla="*/ 329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96" h="360">
                    <a:moveTo>
                      <a:pt x="603" y="328"/>
                    </a:moveTo>
                    <a:cubicBezTo>
                      <a:pt x="603" y="327"/>
                      <a:pt x="603" y="327"/>
                      <a:pt x="603" y="327"/>
                    </a:cubicBezTo>
                    <a:cubicBezTo>
                      <a:pt x="603" y="327"/>
                      <a:pt x="605" y="327"/>
                      <a:pt x="606" y="327"/>
                    </a:cubicBezTo>
                    <a:cubicBezTo>
                      <a:pt x="607" y="327"/>
                      <a:pt x="615" y="328"/>
                      <a:pt x="617" y="326"/>
                    </a:cubicBezTo>
                    <a:cubicBezTo>
                      <a:pt x="620" y="325"/>
                      <a:pt x="620" y="321"/>
                      <a:pt x="624" y="321"/>
                    </a:cubicBezTo>
                    <a:cubicBezTo>
                      <a:pt x="624" y="325"/>
                      <a:pt x="624" y="325"/>
                      <a:pt x="628" y="325"/>
                    </a:cubicBezTo>
                    <a:cubicBezTo>
                      <a:pt x="622" y="325"/>
                      <a:pt x="611" y="330"/>
                      <a:pt x="611" y="336"/>
                    </a:cubicBezTo>
                    <a:cubicBezTo>
                      <a:pt x="611" y="339"/>
                      <a:pt x="615" y="344"/>
                      <a:pt x="617" y="344"/>
                    </a:cubicBezTo>
                    <a:cubicBezTo>
                      <a:pt x="619" y="344"/>
                      <a:pt x="625" y="336"/>
                      <a:pt x="631" y="334"/>
                    </a:cubicBezTo>
                    <a:cubicBezTo>
                      <a:pt x="632" y="334"/>
                      <a:pt x="652" y="326"/>
                      <a:pt x="652" y="324"/>
                    </a:cubicBezTo>
                    <a:cubicBezTo>
                      <a:pt x="652" y="321"/>
                      <a:pt x="644" y="321"/>
                      <a:pt x="642" y="321"/>
                    </a:cubicBezTo>
                    <a:cubicBezTo>
                      <a:pt x="634" y="321"/>
                      <a:pt x="621" y="313"/>
                      <a:pt x="621" y="305"/>
                    </a:cubicBezTo>
                    <a:cubicBezTo>
                      <a:pt x="621" y="304"/>
                      <a:pt x="623" y="301"/>
                      <a:pt x="624" y="298"/>
                    </a:cubicBezTo>
                    <a:cubicBezTo>
                      <a:pt x="622" y="298"/>
                      <a:pt x="619" y="298"/>
                      <a:pt x="617" y="298"/>
                    </a:cubicBezTo>
                    <a:cubicBezTo>
                      <a:pt x="618" y="295"/>
                      <a:pt x="629" y="294"/>
                      <a:pt x="629" y="288"/>
                    </a:cubicBezTo>
                    <a:cubicBezTo>
                      <a:pt x="629" y="283"/>
                      <a:pt x="620" y="284"/>
                      <a:pt x="614" y="284"/>
                    </a:cubicBezTo>
                    <a:cubicBezTo>
                      <a:pt x="601" y="284"/>
                      <a:pt x="595" y="293"/>
                      <a:pt x="587" y="294"/>
                    </a:cubicBezTo>
                    <a:cubicBezTo>
                      <a:pt x="590" y="286"/>
                      <a:pt x="596" y="289"/>
                      <a:pt x="603" y="282"/>
                    </a:cubicBezTo>
                    <a:cubicBezTo>
                      <a:pt x="607" y="278"/>
                      <a:pt x="604" y="276"/>
                      <a:pt x="610" y="274"/>
                    </a:cubicBezTo>
                    <a:cubicBezTo>
                      <a:pt x="621" y="270"/>
                      <a:pt x="627" y="272"/>
                      <a:pt x="638" y="272"/>
                    </a:cubicBezTo>
                    <a:cubicBezTo>
                      <a:pt x="652" y="272"/>
                      <a:pt x="660" y="277"/>
                      <a:pt x="669" y="266"/>
                    </a:cubicBezTo>
                    <a:cubicBezTo>
                      <a:pt x="673" y="261"/>
                      <a:pt x="696" y="259"/>
                      <a:pt x="696" y="250"/>
                    </a:cubicBezTo>
                    <a:cubicBezTo>
                      <a:pt x="696" y="244"/>
                      <a:pt x="694" y="241"/>
                      <a:pt x="691" y="236"/>
                    </a:cubicBezTo>
                    <a:cubicBezTo>
                      <a:pt x="689" y="236"/>
                      <a:pt x="692" y="234"/>
                      <a:pt x="689" y="232"/>
                    </a:cubicBezTo>
                    <a:cubicBezTo>
                      <a:pt x="689" y="229"/>
                      <a:pt x="689" y="229"/>
                      <a:pt x="689" y="229"/>
                    </a:cubicBezTo>
                    <a:cubicBezTo>
                      <a:pt x="682" y="232"/>
                      <a:pt x="669" y="237"/>
                      <a:pt x="662" y="237"/>
                    </a:cubicBezTo>
                    <a:cubicBezTo>
                      <a:pt x="661" y="237"/>
                      <a:pt x="659" y="237"/>
                      <a:pt x="659" y="236"/>
                    </a:cubicBezTo>
                    <a:cubicBezTo>
                      <a:pt x="665" y="233"/>
                      <a:pt x="680" y="231"/>
                      <a:pt x="682" y="225"/>
                    </a:cubicBezTo>
                    <a:cubicBezTo>
                      <a:pt x="682" y="224"/>
                      <a:pt x="680" y="224"/>
                      <a:pt x="680" y="222"/>
                    </a:cubicBezTo>
                    <a:cubicBezTo>
                      <a:pt x="673" y="223"/>
                      <a:pt x="658" y="220"/>
                      <a:pt x="658" y="210"/>
                    </a:cubicBezTo>
                    <a:cubicBezTo>
                      <a:pt x="658" y="209"/>
                      <a:pt x="658" y="209"/>
                      <a:pt x="658" y="209"/>
                    </a:cubicBezTo>
                    <a:cubicBezTo>
                      <a:pt x="652" y="209"/>
                      <a:pt x="648" y="205"/>
                      <a:pt x="644" y="202"/>
                    </a:cubicBezTo>
                    <a:cubicBezTo>
                      <a:pt x="646" y="201"/>
                      <a:pt x="649" y="201"/>
                      <a:pt x="649" y="197"/>
                    </a:cubicBezTo>
                    <a:cubicBezTo>
                      <a:pt x="649" y="194"/>
                      <a:pt x="646" y="192"/>
                      <a:pt x="647" y="189"/>
                    </a:cubicBezTo>
                    <a:cubicBezTo>
                      <a:pt x="644" y="188"/>
                      <a:pt x="635" y="182"/>
                      <a:pt x="637" y="177"/>
                    </a:cubicBezTo>
                    <a:cubicBezTo>
                      <a:pt x="640" y="171"/>
                      <a:pt x="628" y="169"/>
                      <a:pt x="627" y="161"/>
                    </a:cubicBezTo>
                    <a:cubicBezTo>
                      <a:pt x="626" y="161"/>
                      <a:pt x="623" y="159"/>
                      <a:pt x="622" y="158"/>
                    </a:cubicBezTo>
                    <a:cubicBezTo>
                      <a:pt x="620" y="159"/>
                      <a:pt x="616" y="162"/>
                      <a:pt x="616" y="166"/>
                    </a:cubicBezTo>
                    <a:cubicBezTo>
                      <a:pt x="616" y="170"/>
                      <a:pt x="607" y="180"/>
                      <a:pt x="599" y="180"/>
                    </a:cubicBezTo>
                    <a:cubicBezTo>
                      <a:pt x="594" y="180"/>
                      <a:pt x="593" y="174"/>
                      <a:pt x="590" y="174"/>
                    </a:cubicBezTo>
                    <a:cubicBezTo>
                      <a:pt x="585" y="174"/>
                      <a:pt x="583" y="160"/>
                      <a:pt x="582" y="154"/>
                    </a:cubicBezTo>
                    <a:cubicBezTo>
                      <a:pt x="581" y="146"/>
                      <a:pt x="565" y="152"/>
                      <a:pt x="565" y="141"/>
                    </a:cubicBezTo>
                    <a:cubicBezTo>
                      <a:pt x="557" y="140"/>
                      <a:pt x="556" y="130"/>
                      <a:pt x="548" y="130"/>
                    </a:cubicBezTo>
                    <a:cubicBezTo>
                      <a:pt x="544" y="130"/>
                      <a:pt x="544" y="133"/>
                      <a:pt x="540" y="133"/>
                    </a:cubicBezTo>
                    <a:cubicBezTo>
                      <a:pt x="531" y="133"/>
                      <a:pt x="526" y="128"/>
                      <a:pt x="518" y="128"/>
                    </a:cubicBezTo>
                    <a:cubicBezTo>
                      <a:pt x="514" y="128"/>
                      <a:pt x="510" y="130"/>
                      <a:pt x="510" y="135"/>
                    </a:cubicBezTo>
                    <a:cubicBezTo>
                      <a:pt x="510" y="138"/>
                      <a:pt x="520" y="142"/>
                      <a:pt x="510" y="148"/>
                    </a:cubicBezTo>
                    <a:cubicBezTo>
                      <a:pt x="507" y="151"/>
                      <a:pt x="516" y="157"/>
                      <a:pt x="516" y="161"/>
                    </a:cubicBezTo>
                    <a:cubicBezTo>
                      <a:pt x="517" y="170"/>
                      <a:pt x="509" y="172"/>
                      <a:pt x="505" y="173"/>
                    </a:cubicBezTo>
                    <a:cubicBezTo>
                      <a:pt x="512" y="185"/>
                      <a:pt x="522" y="188"/>
                      <a:pt x="522" y="207"/>
                    </a:cubicBezTo>
                    <a:cubicBezTo>
                      <a:pt x="522" y="212"/>
                      <a:pt x="505" y="225"/>
                      <a:pt x="499" y="226"/>
                    </a:cubicBezTo>
                    <a:cubicBezTo>
                      <a:pt x="509" y="231"/>
                      <a:pt x="505" y="247"/>
                      <a:pt x="509" y="252"/>
                    </a:cubicBezTo>
                    <a:cubicBezTo>
                      <a:pt x="508" y="254"/>
                      <a:pt x="504" y="256"/>
                      <a:pt x="504" y="259"/>
                    </a:cubicBezTo>
                    <a:cubicBezTo>
                      <a:pt x="500" y="259"/>
                      <a:pt x="498" y="264"/>
                      <a:pt x="495" y="262"/>
                    </a:cubicBezTo>
                    <a:cubicBezTo>
                      <a:pt x="488" y="257"/>
                      <a:pt x="478" y="248"/>
                      <a:pt x="478" y="239"/>
                    </a:cubicBezTo>
                    <a:cubicBezTo>
                      <a:pt x="478" y="230"/>
                      <a:pt x="480" y="223"/>
                      <a:pt x="472" y="218"/>
                    </a:cubicBezTo>
                    <a:cubicBezTo>
                      <a:pt x="453" y="218"/>
                      <a:pt x="453" y="218"/>
                      <a:pt x="453" y="218"/>
                    </a:cubicBezTo>
                    <a:cubicBezTo>
                      <a:pt x="442" y="210"/>
                      <a:pt x="430" y="205"/>
                      <a:pt x="418" y="201"/>
                    </a:cubicBezTo>
                    <a:cubicBezTo>
                      <a:pt x="415" y="200"/>
                      <a:pt x="409" y="195"/>
                      <a:pt x="405" y="195"/>
                    </a:cubicBezTo>
                    <a:cubicBezTo>
                      <a:pt x="400" y="195"/>
                      <a:pt x="398" y="199"/>
                      <a:pt x="394" y="199"/>
                    </a:cubicBezTo>
                    <a:cubicBezTo>
                      <a:pt x="394" y="192"/>
                      <a:pt x="390" y="176"/>
                      <a:pt x="383" y="176"/>
                    </a:cubicBezTo>
                    <a:cubicBezTo>
                      <a:pt x="380" y="176"/>
                      <a:pt x="379" y="178"/>
                      <a:pt x="376" y="179"/>
                    </a:cubicBezTo>
                    <a:cubicBezTo>
                      <a:pt x="377" y="176"/>
                      <a:pt x="376" y="174"/>
                      <a:pt x="376" y="166"/>
                    </a:cubicBezTo>
                    <a:cubicBezTo>
                      <a:pt x="376" y="155"/>
                      <a:pt x="380" y="148"/>
                      <a:pt x="386" y="141"/>
                    </a:cubicBezTo>
                    <a:cubicBezTo>
                      <a:pt x="388" y="139"/>
                      <a:pt x="393" y="128"/>
                      <a:pt x="396" y="127"/>
                    </a:cubicBezTo>
                    <a:cubicBezTo>
                      <a:pt x="400" y="125"/>
                      <a:pt x="409" y="128"/>
                      <a:pt x="409" y="121"/>
                    </a:cubicBezTo>
                    <a:cubicBezTo>
                      <a:pt x="409" y="117"/>
                      <a:pt x="398" y="116"/>
                      <a:pt x="394" y="114"/>
                    </a:cubicBezTo>
                    <a:cubicBezTo>
                      <a:pt x="397" y="115"/>
                      <a:pt x="388" y="109"/>
                      <a:pt x="411" y="116"/>
                    </a:cubicBezTo>
                    <a:cubicBezTo>
                      <a:pt x="417" y="118"/>
                      <a:pt x="414" y="110"/>
                      <a:pt x="417" y="110"/>
                    </a:cubicBezTo>
                    <a:cubicBezTo>
                      <a:pt x="418" y="110"/>
                      <a:pt x="420" y="110"/>
                      <a:pt x="423" y="110"/>
                    </a:cubicBezTo>
                    <a:cubicBezTo>
                      <a:pt x="430" y="110"/>
                      <a:pt x="434" y="103"/>
                      <a:pt x="439" y="100"/>
                    </a:cubicBezTo>
                    <a:cubicBezTo>
                      <a:pt x="439" y="95"/>
                      <a:pt x="439" y="95"/>
                      <a:pt x="439" y="95"/>
                    </a:cubicBezTo>
                    <a:cubicBezTo>
                      <a:pt x="429" y="93"/>
                      <a:pt x="419" y="94"/>
                      <a:pt x="415" y="86"/>
                    </a:cubicBezTo>
                    <a:cubicBezTo>
                      <a:pt x="415" y="86"/>
                      <a:pt x="418" y="86"/>
                      <a:pt x="420" y="86"/>
                    </a:cubicBezTo>
                    <a:cubicBezTo>
                      <a:pt x="424" y="88"/>
                      <a:pt x="427" y="92"/>
                      <a:pt x="433" y="92"/>
                    </a:cubicBezTo>
                    <a:cubicBezTo>
                      <a:pt x="438" y="92"/>
                      <a:pt x="446" y="86"/>
                      <a:pt x="446" y="83"/>
                    </a:cubicBezTo>
                    <a:cubicBezTo>
                      <a:pt x="446" y="82"/>
                      <a:pt x="442" y="77"/>
                      <a:pt x="444" y="77"/>
                    </a:cubicBezTo>
                    <a:cubicBezTo>
                      <a:pt x="450" y="77"/>
                      <a:pt x="452" y="82"/>
                      <a:pt x="456" y="82"/>
                    </a:cubicBezTo>
                    <a:cubicBezTo>
                      <a:pt x="459" y="82"/>
                      <a:pt x="461" y="80"/>
                      <a:pt x="466" y="80"/>
                    </a:cubicBezTo>
                    <a:cubicBezTo>
                      <a:pt x="464" y="78"/>
                      <a:pt x="466" y="73"/>
                      <a:pt x="469" y="79"/>
                    </a:cubicBezTo>
                    <a:cubicBezTo>
                      <a:pt x="471" y="81"/>
                      <a:pt x="486" y="69"/>
                      <a:pt x="486" y="65"/>
                    </a:cubicBezTo>
                    <a:cubicBezTo>
                      <a:pt x="486" y="63"/>
                      <a:pt x="479" y="60"/>
                      <a:pt x="479" y="58"/>
                    </a:cubicBezTo>
                    <a:cubicBezTo>
                      <a:pt x="479" y="56"/>
                      <a:pt x="476" y="51"/>
                      <a:pt x="485" y="47"/>
                    </a:cubicBezTo>
                    <a:cubicBezTo>
                      <a:pt x="486" y="44"/>
                      <a:pt x="485" y="45"/>
                      <a:pt x="485" y="40"/>
                    </a:cubicBezTo>
                    <a:cubicBezTo>
                      <a:pt x="475" y="40"/>
                      <a:pt x="478" y="33"/>
                      <a:pt x="466" y="33"/>
                    </a:cubicBezTo>
                    <a:cubicBezTo>
                      <a:pt x="463" y="32"/>
                      <a:pt x="461" y="31"/>
                      <a:pt x="459" y="31"/>
                    </a:cubicBezTo>
                    <a:cubicBezTo>
                      <a:pt x="455" y="31"/>
                      <a:pt x="452" y="33"/>
                      <a:pt x="452" y="36"/>
                    </a:cubicBezTo>
                    <a:cubicBezTo>
                      <a:pt x="452" y="40"/>
                      <a:pt x="456" y="42"/>
                      <a:pt x="456" y="44"/>
                    </a:cubicBezTo>
                    <a:cubicBezTo>
                      <a:pt x="456" y="47"/>
                      <a:pt x="449" y="47"/>
                      <a:pt x="448" y="50"/>
                    </a:cubicBezTo>
                    <a:cubicBezTo>
                      <a:pt x="446" y="55"/>
                      <a:pt x="446" y="59"/>
                      <a:pt x="442" y="64"/>
                    </a:cubicBezTo>
                    <a:cubicBezTo>
                      <a:pt x="436" y="72"/>
                      <a:pt x="427" y="59"/>
                      <a:pt x="427" y="56"/>
                    </a:cubicBezTo>
                    <a:cubicBezTo>
                      <a:pt x="427" y="52"/>
                      <a:pt x="432" y="53"/>
                      <a:pt x="432" y="48"/>
                    </a:cubicBezTo>
                    <a:cubicBezTo>
                      <a:pt x="432" y="46"/>
                      <a:pt x="424" y="38"/>
                      <a:pt x="421" y="38"/>
                    </a:cubicBezTo>
                    <a:cubicBezTo>
                      <a:pt x="413" y="38"/>
                      <a:pt x="419" y="51"/>
                      <a:pt x="410" y="51"/>
                    </a:cubicBezTo>
                    <a:cubicBezTo>
                      <a:pt x="410" y="46"/>
                      <a:pt x="409" y="42"/>
                      <a:pt x="403" y="40"/>
                    </a:cubicBezTo>
                    <a:cubicBezTo>
                      <a:pt x="404" y="38"/>
                      <a:pt x="405" y="37"/>
                      <a:pt x="406" y="36"/>
                    </a:cubicBezTo>
                    <a:cubicBezTo>
                      <a:pt x="402" y="33"/>
                      <a:pt x="395" y="36"/>
                      <a:pt x="392" y="32"/>
                    </a:cubicBezTo>
                    <a:cubicBezTo>
                      <a:pt x="394" y="31"/>
                      <a:pt x="399" y="29"/>
                      <a:pt x="399" y="25"/>
                    </a:cubicBezTo>
                    <a:cubicBezTo>
                      <a:pt x="399" y="19"/>
                      <a:pt x="391" y="20"/>
                      <a:pt x="390" y="15"/>
                    </a:cubicBezTo>
                    <a:cubicBezTo>
                      <a:pt x="390" y="7"/>
                      <a:pt x="384" y="1"/>
                      <a:pt x="373" y="1"/>
                    </a:cubicBezTo>
                    <a:cubicBezTo>
                      <a:pt x="367" y="0"/>
                      <a:pt x="369" y="4"/>
                      <a:pt x="370" y="7"/>
                    </a:cubicBezTo>
                    <a:cubicBezTo>
                      <a:pt x="366" y="8"/>
                      <a:pt x="362" y="7"/>
                      <a:pt x="362" y="11"/>
                    </a:cubicBezTo>
                    <a:cubicBezTo>
                      <a:pt x="362" y="14"/>
                      <a:pt x="364" y="15"/>
                      <a:pt x="364" y="18"/>
                    </a:cubicBezTo>
                    <a:cubicBezTo>
                      <a:pt x="364" y="21"/>
                      <a:pt x="360" y="21"/>
                      <a:pt x="360" y="25"/>
                    </a:cubicBezTo>
                    <a:cubicBezTo>
                      <a:pt x="360" y="34"/>
                      <a:pt x="380" y="29"/>
                      <a:pt x="380" y="38"/>
                    </a:cubicBezTo>
                    <a:cubicBezTo>
                      <a:pt x="380" y="40"/>
                      <a:pt x="378" y="47"/>
                      <a:pt x="378" y="47"/>
                    </a:cubicBezTo>
                    <a:cubicBezTo>
                      <a:pt x="380" y="46"/>
                      <a:pt x="381" y="45"/>
                      <a:pt x="384" y="44"/>
                    </a:cubicBezTo>
                    <a:cubicBezTo>
                      <a:pt x="387" y="56"/>
                      <a:pt x="368" y="50"/>
                      <a:pt x="368" y="64"/>
                    </a:cubicBezTo>
                    <a:cubicBezTo>
                      <a:pt x="359" y="67"/>
                      <a:pt x="366" y="57"/>
                      <a:pt x="364" y="54"/>
                    </a:cubicBezTo>
                    <a:cubicBezTo>
                      <a:pt x="363" y="53"/>
                      <a:pt x="355" y="51"/>
                      <a:pt x="351" y="51"/>
                    </a:cubicBezTo>
                    <a:cubicBezTo>
                      <a:pt x="346" y="51"/>
                      <a:pt x="344" y="54"/>
                      <a:pt x="344" y="60"/>
                    </a:cubicBezTo>
                    <a:cubicBezTo>
                      <a:pt x="339" y="59"/>
                      <a:pt x="336" y="60"/>
                      <a:pt x="320" y="60"/>
                    </a:cubicBezTo>
                    <a:cubicBezTo>
                      <a:pt x="304" y="60"/>
                      <a:pt x="286" y="55"/>
                      <a:pt x="282" y="43"/>
                    </a:cubicBezTo>
                    <a:cubicBezTo>
                      <a:pt x="277" y="44"/>
                      <a:pt x="260" y="44"/>
                      <a:pt x="260" y="51"/>
                    </a:cubicBezTo>
                    <a:cubicBezTo>
                      <a:pt x="260" y="53"/>
                      <a:pt x="261" y="54"/>
                      <a:pt x="263" y="54"/>
                    </a:cubicBezTo>
                    <a:cubicBezTo>
                      <a:pt x="268" y="54"/>
                      <a:pt x="276" y="52"/>
                      <a:pt x="279" y="49"/>
                    </a:cubicBezTo>
                    <a:cubicBezTo>
                      <a:pt x="280" y="59"/>
                      <a:pt x="266" y="51"/>
                      <a:pt x="266" y="61"/>
                    </a:cubicBezTo>
                    <a:cubicBezTo>
                      <a:pt x="266" y="63"/>
                      <a:pt x="269" y="69"/>
                      <a:pt x="267" y="69"/>
                    </a:cubicBezTo>
                    <a:cubicBezTo>
                      <a:pt x="262" y="69"/>
                      <a:pt x="260" y="62"/>
                      <a:pt x="256" y="60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44" y="58"/>
                      <a:pt x="240" y="58"/>
                      <a:pt x="233" y="58"/>
                    </a:cubicBezTo>
                    <a:cubicBezTo>
                      <a:pt x="227" y="58"/>
                      <a:pt x="223" y="60"/>
                      <a:pt x="217" y="61"/>
                    </a:cubicBezTo>
                    <a:cubicBezTo>
                      <a:pt x="206" y="61"/>
                      <a:pt x="206" y="57"/>
                      <a:pt x="206" y="56"/>
                    </a:cubicBezTo>
                    <a:cubicBezTo>
                      <a:pt x="206" y="53"/>
                      <a:pt x="215" y="55"/>
                      <a:pt x="216" y="53"/>
                    </a:cubicBezTo>
                    <a:cubicBezTo>
                      <a:pt x="208" y="42"/>
                      <a:pt x="210" y="43"/>
                      <a:pt x="193" y="45"/>
                    </a:cubicBezTo>
                    <a:cubicBezTo>
                      <a:pt x="176" y="46"/>
                      <a:pt x="167" y="32"/>
                      <a:pt x="150" y="32"/>
                    </a:cubicBezTo>
                    <a:cubicBezTo>
                      <a:pt x="144" y="32"/>
                      <a:pt x="142" y="36"/>
                      <a:pt x="137" y="36"/>
                    </a:cubicBezTo>
                    <a:cubicBezTo>
                      <a:pt x="134" y="36"/>
                      <a:pt x="131" y="30"/>
                      <a:pt x="130" y="28"/>
                    </a:cubicBezTo>
                    <a:cubicBezTo>
                      <a:pt x="125" y="29"/>
                      <a:pt x="125" y="35"/>
                      <a:pt x="119" y="35"/>
                    </a:cubicBezTo>
                    <a:cubicBezTo>
                      <a:pt x="114" y="35"/>
                      <a:pt x="106" y="22"/>
                      <a:pt x="104" y="22"/>
                    </a:cubicBezTo>
                    <a:cubicBezTo>
                      <a:pt x="99" y="22"/>
                      <a:pt x="101" y="31"/>
                      <a:pt x="95" y="31"/>
                    </a:cubicBezTo>
                    <a:cubicBezTo>
                      <a:pt x="92" y="31"/>
                      <a:pt x="90" y="29"/>
                      <a:pt x="89" y="27"/>
                    </a:cubicBezTo>
                    <a:cubicBezTo>
                      <a:pt x="81" y="29"/>
                      <a:pt x="77" y="29"/>
                      <a:pt x="69" y="32"/>
                    </a:cubicBezTo>
                    <a:cubicBezTo>
                      <a:pt x="66" y="33"/>
                      <a:pt x="59" y="38"/>
                      <a:pt x="56" y="36"/>
                    </a:cubicBezTo>
                    <a:cubicBezTo>
                      <a:pt x="49" y="29"/>
                      <a:pt x="50" y="38"/>
                      <a:pt x="47" y="38"/>
                    </a:cubicBezTo>
                    <a:cubicBezTo>
                      <a:pt x="29" y="39"/>
                      <a:pt x="41" y="46"/>
                      <a:pt x="39" y="46"/>
                    </a:cubicBezTo>
                    <a:cubicBezTo>
                      <a:pt x="32" y="46"/>
                      <a:pt x="19" y="44"/>
                      <a:pt x="7" y="37"/>
                    </a:cubicBezTo>
                    <a:cubicBezTo>
                      <a:pt x="7" y="37"/>
                      <a:pt x="3" y="34"/>
                      <a:pt x="3" y="33"/>
                    </a:cubicBezTo>
                    <a:cubicBezTo>
                      <a:pt x="1" y="34"/>
                      <a:pt x="2" y="34"/>
                      <a:pt x="0" y="33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3" y="161"/>
                      <a:pt x="12" y="156"/>
                      <a:pt x="15" y="162"/>
                    </a:cubicBezTo>
                    <a:cubicBezTo>
                      <a:pt x="18" y="166"/>
                      <a:pt x="24" y="173"/>
                      <a:pt x="30" y="173"/>
                    </a:cubicBezTo>
                    <a:cubicBezTo>
                      <a:pt x="34" y="173"/>
                      <a:pt x="34" y="167"/>
                      <a:pt x="38" y="166"/>
                    </a:cubicBezTo>
                    <a:cubicBezTo>
                      <a:pt x="39" y="166"/>
                      <a:pt x="41" y="166"/>
                      <a:pt x="43" y="165"/>
                    </a:cubicBezTo>
                    <a:cubicBezTo>
                      <a:pt x="52" y="173"/>
                      <a:pt x="56" y="176"/>
                      <a:pt x="64" y="188"/>
                    </a:cubicBezTo>
                    <a:cubicBezTo>
                      <a:pt x="64" y="189"/>
                      <a:pt x="66" y="189"/>
                      <a:pt x="67" y="192"/>
                    </a:cubicBezTo>
                    <a:cubicBezTo>
                      <a:pt x="68" y="195"/>
                      <a:pt x="70" y="200"/>
                      <a:pt x="73" y="203"/>
                    </a:cubicBezTo>
                    <a:cubicBezTo>
                      <a:pt x="75" y="205"/>
                      <a:pt x="78" y="204"/>
                      <a:pt x="80" y="206"/>
                    </a:cubicBezTo>
                    <a:cubicBezTo>
                      <a:pt x="83" y="209"/>
                      <a:pt x="87" y="210"/>
                      <a:pt x="87" y="216"/>
                    </a:cubicBezTo>
                    <a:cubicBezTo>
                      <a:pt x="87" y="219"/>
                      <a:pt x="83" y="220"/>
                      <a:pt x="83" y="222"/>
                    </a:cubicBezTo>
                    <a:cubicBezTo>
                      <a:pt x="83" y="223"/>
                      <a:pt x="85" y="224"/>
                      <a:pt x="85" y="226"/>
                    </a:cubicBezTo>
                    <a:cubicBezTo>
                      <a:pt x="85" y="230"/>
                      <a:pt x="84" y="237"/>
                      <a:pt x="88" y="238"/>
                    </a:cubicBezTo>
                    <a:cubicBezTo>
                      <a:pt x="90" y="239"/>
                      <a:pt x="93" y="239"/>
                      <a:pt x="94" y="241"/>
                    </a:cubicBezTo>
                    <a:cubicBezTo>
                      <a:pt x="97" y="243"/>
                      <a:pt x="94" y="247"/>
                      <a:pt x="97" y="249"/>
                    </a:cubicBezTo>
                    <a:cubicBezTo>
                      <a:pt x="97" y="249"/>
                      <a:pt x="105" y="254"/>
                      <a:pt x="105" y="255"/>
                    </a:cubicBezTo>
                    <a:cubicBezTo>
                      <a:pt x="107" y="261"/>
                      <a:pt x="107" y="269"/>
                      <a:pt x="117" y="269"/>
                    </a:cubicBezTo>
                    <a:cubicBezTo>
                      <a:pt x="119" y="275"/>
                      <a:pt x="129" y="271"/>
                      <a:pt x="131" y="279"/>
                    </a:cubicBezTo>
                    <a:cubicBezTo>
                      <a:pt x="132" y="282"/>
                      <a:pt x="139" y="282"/>
                      <a:pt x="142" y="285"/>
                    </a:cubicBezTo>
                    <a:cubicBezTo>
                      <a:pt x="142" y="286"/>
                      <a:pt x="144" y="286"/>
                      <a:pt x="145" y="287"/>
                    </a:cubicBezTo>
                    <a:cubicBezTo>
                      <a:pt x="145" y="287"/>
                      <a:pt x="145" y="287"/>
                      <a:pt x="145" y="287"/>
                    </a:cubicBezTo>
                    <a:cubicBezTo>
                      <a:pt x="375" y="287"/>
                      <a:pt x="375" y="287"/>
                      <a:pt x="375" y="287"/>
                    </a:cubicBezTo>
                    <a:cubicBezTo>
                      <a:pt x="375" y="283"/>
                      <a:pt x="375" y="283"/>
                      <a:pt x="375" y="283"/>
                    </a:cubicBezTo>
                    <a:cubicBezTo>
                      <a:pt x="378" y="286"/>
                      <a:pt x="378" y="288"/>
                      <a:pt x="382" y="290"/>
                    </a:cubicBezTo>
                    <a:cubicBezTo>
                      <a:pt x="396" y="290"/>
                      <a:pt x="396" y="290"/>
                      <a:pt x="396" y="290"/>
                    </a:cubicBezTo>
                    <a:cubicBezTo>
                      <a:pt x="402" y="296"/>
                      <a:pt x="409" y="296"/>
                      <a:pt x="420" y="296"/>
                    </a:cubicBezTo>
                    <a:cubicBezTo>
                      <a:pt x="424" y="295"/>
                      <a:pt x="424" y="296"/>
                      <a:pt x="427" y="295"/>
                    </a:cubicBezTo>
                    <a:cubicBezTo>
                      <a:pt x="430" y="293"/>
                      <a:pt x="429" y="289"/>
                      <a:pt x="432" y="289"/>
                    </a:cubicBezTo>
                    <a:cubicBezTo>
                      <a:pt x="435" y="289"/>
                      <a:pt x="438" y="294"/>
                      <a:pt x="439" y="295"/>
                    </a:cubicBezTo>
                    <a:cubicBezTo>
                      <a:pt x="440" y="294"/>
                      <a:pt x="439" y="292"/>
                      <a:pt x="439" y="291"/>
                    </a:cubicBezTo>
                    <a:cubicBezTo>
                      <a:pt x="440" y="291"/>
                      <a:pt x="441" y="291"/>
                      <a:pt x="442" y="291"/>
                    </a:cubicBezTo>
                    <a:cubicBezTo>
                      <a:pt x="443" y="291"/>
                      <a:pt x="455" y="301"/>
                      <a:pt x="456" y="302"/>
                    </a:cubicBezTo>
                    <a:cubicBezTo>
                      <a:pt x="458" y="305"/>
                      <a:pt x="456" y="308"/>
                      <a:pt x="458" y="310"/>
                    </a:cubicBezTo>
                    <a:cubicBezTo>
                      <a:pt x="465" y="317"/>
                      <a:pt x="474" y="316"/>
                      <a:pt x="481" y="320"/>
                    </a:cubicBezTo>
                    <a:cubicBezTo>
                      <a:pt x="488" y="320"/>
                      <a:pt x="488" y="320"/>
                      <a:pt x="488" y="320"/>
                    </a:cubicBezTo>
                    <a:cubicBezTo>
                      <a:pt x="492" y="323"/>
                      <a:pt x="496" y="325"/>
                      <a:pt x="496" y="330"/>
                    </a:cubicBezTo>
                    <a:cubicBezTo>
                      <a:pt x="496" y="332"/>
                      <a:pt x="495" y="333"/>
                      <a:pt x="493" y="333"/>
                    </a:cubicBezTo>
                    <a:cubicBezTo>
                      <a:pt x="490" y="333"/>
                      <a:pt x="486" y="329"/>
                      <a:pt x="485" y="328"/>
                    </a:cubicBezTo>
                    <a:cubicBezTo>
                      <a:pt x="484" y="333"/>
                      <a:pt x="481" y="347"/>
                      <a:pt x="477" y="347"/>
                    </a:cubicBezTo>
                    <a:cubicBezTo>
                      <a:pt x="474" y="350"/>
                      <a:pt x="471" y="352"/>
                      <a:pt x="471" y="356"/>
                    </a:cubicBezTo>
                    <a:cubicBezTo>
                      <a:pt x="472" y="358"/>
                      <a:pt x="474" y="360"/>
                      <a:pt x="475" y="360"/>
                    </a:cubicBezTo>
                    <a:cubicBezTo>
                      <a:pt x="478" y="360"/>
                      <a:pt x="478" y="358"/>
                      <a:pt x="479" y="357"/>
                    </a:cubicBezTo>
                    <a:cubicBezTo>
                      <a:pt x="482" y="354"/>
                      <a:pt x="486" y="355"/>
                      <a:pt x="490" y="355"/>
                    </a:cubicBezTo>
                    <a:cubicBezTo>
                      <a:pt x="494" y="355"/>
                      <a:pt x="496" y="357"/>
                      <a:pt x="497" y="356"/>
                    </a:cubicBezTo>
                    <a:cubicBezTo>
                      <a:pt x="499" y="355"/>
                      <a:pt x="501" y="354"/>
                      <a:pt x="502" y="354"/>
                    </a:cubicBezTo>
                    <a:cubicBezTo>
                      <a:pt x="501" y="352"/>
                      <a:pt x="501" y="350"/>
                      <a:pt x="500" y="349"/>
                    </a:cubicBezTo>
                    <a:cubicBezTo>
                      <a:pt x="500" y="348"/>
                      <a:pt x="498" y="347"/>
                      <a:pt x="498" y="346"/>
                    </a:cubicBezTo>
                    <a:cubicBezTo>
                      <a:pt x="498" y="345"/>
                      <a:pt x="501" y="344"/>
                      <a:pt x="502" y="344"/>
                    </a:cubicBezTo>
                    <a:cubicBezTo>
                      <a:pt x="508" y="342"/>
                      <a:pt x="522" y="338"/>
                      <a:pt x="529" y="338"/>
                    </a:cubicBezTo>
                    <a:cubicBezTo>
                      <a:pt x="530" y="338"/>
                      <a:pt x="540" y="328"/>
                      <a:pt x="542" y="326"/>
                    </a:cubicBezTo>
                    <a:cubicBezTo>
                      <a:pt x="543" y="325"/>
                      <a:pt x="550" y="325"/>
                      <a:pt x="557" y="325"/>
                    </a:cubicBezTo>
                    <a:cubicBezTo>
                      <a:pt x="559" y="325"/>
                      <a:pt x="561" y="325"/>
                      <a:pt x="564" y="325"/>
                    </a:cubicBezTo>
                    <a:cubicBezTo>
                      <a:pt x="567" y="325"/>
                      <a:pt x="569" y="325"/>
                      <a:pt x="571" y="324"/>
                    </a:cubicBezTo>
                    <a:cubicBezTo>
                      <a:pt x="574" y="324"/>
                      <a:pt x="573" y="323"/>
                      <a:pt x="574" y="322"/>
                    </a:cubicBezTo>
                    <a:cubicBezTo>
                      <a:pt x="580" y="316"/>
                      <a:pt x="579" y="307"/>
                      <a:pt x="587" y="302"/>
                    </a:cubicBezTo>
                    <a:cubicBezTo>
                      <a:pt x="590" y="306"/>
                      <a:pt x="596" y="300"/>
                      <a:pt x="598" y="304"/>
                    </a:cubicBezTo>
                    <a:cubicBezTo>
                      <a:pt x="602" y="311"/>
                      <a:pt x="599" y="322"/>
                      <a:pt x="603" y="329"/>
                    </a:cubicBezTo>
                    <a:lnTo>
                      <a:pt x="603" y="3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3"/>
              <p:cNvSpPr/>
              <p:nvPr/>
            </p:nvSpPr>
            <p:spPr bwMode="auto">
              <a:xfrm>
                <a:off x="1038083" y="1356969"/>
                <a:ext cx="745999" cy="544010"/>
              </a:xfrm>
              <a:custGeom>
                <a:avLst/>
                <a:gdLst>
                  <a:gd name="T0" fmla="*/ 218 w 305"/>
                  <a:gd name="T1" fmla="*/ 148 h 222"/>
                  <a:gd name="T2" fmla="*/ 248 w 305"/>
                  <a:gd name="T3" fmla="*/ 163 h 222"/>
                  <a:gd name="T4" fmla="*/ 261 w 305"/>
                  <a:gd name="T5" fmla="*/ 155 h 222"/>
                  <a:gd name="T6" fmla="*/ 285 w 305"/>
                  <a:gd name="T7" fmla="*/ 182 h 222"/>
                  <a:gd name="T8" fmla="*/ 298 w 305"/>
                  <a:gd name="T9" fmla="*/ 196 h 222"/>
                  <a:gd name="T10" fmla="*/ 301 w 305"/>
                  <a:gd name="T11" fmla="*/ 212 h 222"/>
                  <a:gd name="T12" fmla="*/ 286 w 305"/>
                  <a:gd name="T13" fmla="*/ 203 h 222"/>
                  <a:gd name="T14" fmla="*/ 278 w 305"/>
                  <a:gd name="T15" fmla="*/ 195 h 222"/>
                  <a:gd name="T16" fmla="*/ 277 w 305"/>
                  <a:gd name="T17" fmla="*/ 186 h 222"/>
                  <a:gd name="T18" fmla="*/ 269 w 305"/>
                  <a:gd name="T19" fmla="*/ 186 h 222"/>
                  <a:gd name="T20" fmla="*/ 268 w 305"/>
                  <a:gd name="T21" fmla="*/ 175 h 222"/>
                  <a:gd name="T22" fmla="*/ 254 w 305"/>
                  <a:gd name="T23" fmla="*/ 169 h 222"/>
                  <a:gd name="T24" fmla="*/ 236 w 305"/>
                  <a:gd name="T25" fmla="*/ 163 h 222"/>
                  <a:gd name="T26" fmla="*/ 195 w 305"/>
                  <a:gd name="T27" fmla="*/ 153 h 222"/>
                  <a:gd name="T28" fmla="*/ 156 w 305"/>
                  <a:gd name="T29" fmla="*/ 143 h 222"/>
                  <a:gd name="T30" fmla="*/ 130 w 305"/>
                  <a:gd name="T31" fmla="*/ 163 h 222"/>
                  <a:gd name="T32" fmla="*/ 129 w 305"/>
                  <a:gd name="T33" fmla="*/ 159 h 222"/>
                  <a:gd name="T34" fmla="*/ 142 w 305"/>
                  <a:gd name="T35" fmla="*/ 142 h 222"/>
                  <a:gd name="T36" fmla="*/ 139 w 305"/>
                  <a:gd name="T37" fmla="*/ 139 h 222"/>
                  <a:gd name="T38" fmla="*/ 113 w 305"/>
                  <a:gd name="T39" fmla="*/ 168 h 222"/>
                  <a:gd name="T40" fmla="*/ 93 w 305"/>
                  <a:gd name="T41" fmla="*/ 187 h 222"/>
                  <a:gd name="T42" fmla="*/ 51 w 305"/>
                  <a:gd name="T43" fmla="*/ 209 h 222"/>
                  <a:gd name="T44" fmla="*/ 37 w 305"/>
                  <a:gd name="T45" fmla="*/ 213 h 222"/>
                  <a:gd name="T46" fmla="*/ 60 w 305"/>
                  <a:gd name="T47" fmla="*/ 199 h 222"/>
                  <a:gd name="T48" fmla="*/ 96 w 305"/>
                  <a:gd name="T49" fmla="*/ 166 h 222"/>
                  <a:gd name="T50" fmla="*/ 81 w 305"/>
                  <a:gd name="T51" fmla="*/ 170 h 222"/>
                  <a:gd name="T52" fmla="*/ 72 w 305"/>
                  <a:gd name="T53" fmla="*/ 173 h 222"/>
                  <a:gd name="T54" fmla="*/ 57 w 305"/>
                  <a:gd name="T55" fmla="*/ 169 h 222"/>
                  <a:gd name="T56" fmla="*/ 50 w 305"/>
                  <a:gd name="T57" fmla="*/ 171 h 222"/>
                  <a:gd name="T58" fmla="*/ 47 w 305"/>
                  <a:gd name="T59" fmla="*/ 158 h 222"/>
                  <a:gd name="T60" fmla="*/ 39 w 305"/>
                  <a:gd name="T61" fmla="*/ 159 h 222"/>
                  <a:gd name="T62" fmla="*/ 24 w 305"/>
                  <a:gd name="T63" fmla="*/ 145 h 222"/>
                  <a:gd name="T64" fmla="*/ 34 w 305"/>
                  <a:gd name="T65" fmla="*/ 117 h 222"/>
                  <a:gd name="T66" fmla="*/ 51 w 305"/>
                  <a:gd name="T67" fmla="*/ 98 h 222"/>
                  <a:gd name="T68" fmla="*/ 55 w 305"/>
                  <a:gd name="T69" fmla="*/ 94 h 222"/>
                  <a:gd name="T70" fmla="*/ 39 w 305"/>
                  <a:gd name="T71" fmla="*/ 99 h 222"/>
                  <a:gd name="T72" fmla="*/ 12 w 305"/>
                  <a:gd name="T73" fmla="*/ 97 h 222"/>
                  <a:gd name="T74" fmla="*/ 9 w 305"/>
                  <a:gd name="T75" fmla="*/ 86 h 222"/>
                  <a:gd name="T76" fmla="*/ 26 w 305"/>
                  <a:gd name="T77" fmla="*/ 69 h 222"/>
                  <a:gd name="T78" fmla="*/ 42 w 305"/>
                  <a:gd name="T79" fmla="*/ 75 h 222"/>
                  <a:gd name="T80" fmla="*/ 32 w 305"/>
                  <a:gd name="T81" fmla="*/ 61 h 222"/>
                  <a:gd name="T82" fmla="*/ 9 w 305"/>
                  <a:gd name="T83" fmla="*/ 44 h 222"/>
                  <a:gd name="T84" fmla="*/ 29 w 305"/>
                  <a:gd name="T85" fmla="*/ 36 h 222"/>
                  <a:gd name="T86" fmla="*/ 76 w 305"/>
                  <a:gd name="T87" fmla="*/ 8 h 222"/>
                  <a:gd name="T88" fmla="*/ 97 w 305"/>
                  <a:gd name="T89" fmla="*/ 4 h 222"/>
                  <a:gd name="T90" fmla="*/ 102 w 305"/>
                  <a:gd name="T91" fmla="*/ 4 h 222"/>
                  <a:gd name="T92" fmla="*/ 123 w 305"/>
                  <a:gd name="T93" fmla="*/ 7 h 222"/>
                  <a:gd name="T94" fmla="*/ 154 w 305"/>
                  <a:gd name="T95" fmla="*/ 13 h 222"/>
                  <a:gd name="T96" fmla="*/ 199 w 305"/>
                  <a:gd name="T97" fmla="*/ 18 h 222"/>
                  <a:gd name="T98" fmla="*/ 218 w 305"/>
                  <a:gd name="T99" fmla="*/ 23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05" h="222">
                    <a:moveTo>
                      <a:pt x="218" y="23"/>
                    </a:moveTo>
                    <a:cubicBezTo>
                      <a:pt x="218" y="148"/>
                      <a:pt x="218" y="148"/>
                      <a:pt x="218" y="148"/>
                    </a:cubicBezTo>
                    <a:cubicBezTo>
                      <a:pt x="221" y="151"/>
                      <a:pt x="230" y="146"/>
                      <a:pt x="233" y="152"/>
                    </a:cubicBezTo>
                    <a:cubicBezTo>
                      <a:pt x="236" y="156"/>
                      <a:pt x="242" y="163"/>
                      <a:pt x="248" y="163"/>
                    </a:cubicBezTo>
                    <a:cubicBezTo>
                      <a:pt x="252" y="163"/>
                      <a:pt x="252" y="157"/>
                      <a:pt x="256" y="156"/>
                    </a:cubicBezTo>
                    <a:cubicBezTo>
                      <a:pt x="257" y="156"/>
                      <a:pt x="259" y="156"/>
                      <a:pt x="261" y="155"/>
                    </a:cubicBezTo>
                    <a:cubicBezTo>
                      <a:pt x="270" y="163"/>
                      <a:pt x="274" y="166"/>
                      <a:pt x="282" y="178"/>
                    </a:cubicBezTo>
                    <a:cubicBezTo>
                      <a:pt x="282" y="179"/>
                      <a:pt x="284" y="179"/>
                      <a:pt x="285" y="182"/>
                    </a:cubicBezTo>
                    <a:cubicBezTo>
                      <a:pt x="286" y="185"/>
                      <a:pt x="288" y="190"/>
                      <a:pt x="291" y="193"/>
                    </a:cubicBezTo>
                    <a:cubicBezTo>
                      <a:pt x="293" y="195"/>
                      <a:pt x="296" y="194"/>
                      <a:pt x="298" y="196"/>
                    </a:cubicBezTo>
                    <a:cubicBezTo>
                      <a:pt x="301" y="199"/>
                      <a:pt x="305" y="200"/>
                      <a:pt x="305" y="206"/>
                    </a:cubicBezTo>
                    <a:cubicBezTo>
                      <a:pt x="305" y="209"/>
                      <a:pt x="301" y="210"/>
                      <a:pt x="301" y="212"/>
                    </a:cubicBezTo>
                    <a:cubicBezTo>
                      <a:pt x="300" y="212"/>
                      <a:pt x="300" y="212"/>
                      <a:pt x="299" y="212"/>
                    </a:cubicBezTo>
                    <a:cubicBezTo>
                      <a:pt x="294" y="212"/>
                      <a:pt x="286" y="207"/>
                      <a:pt x="286" y="203"/>
                    </a:cubicBezTo>
                    <a:cubicBezTo>
                      <a:pt x="286" y="201"/>
                      <a:pt x="286" y="202"/>
                      <a:pt x="286" y="199"/>
                    </a:cubicBezTo>
                    <a:cubicBezTo>
                      <a:pt x="286" y="195"/>
                      <a:pt x="283" y="195"/>
                      <a:pt x="278" y="195"/>
                    </a:cubicBezTo>
                    <a:cubicBezTo>
                      <a:pt x="274" y="195"/>
                      <a:pt x="273" y="192"/>
                      <a:pt x="273" y="191"/>
                    </a:cubicBezTo>
                    <a:cubicBezTo>
                      <a:pt x="273" y="188"/>
                      <a:pt x="277" y="188"/>
                      <a:pt x="277" y="186"/>
                    </a:cubicBezTo>
                    <a:cubicBezTo>
                      <a:pt x="277" y="184"/>
                      <a:pt x="277" y="183"/>
                      <a:pt x="277" y="182"/>
                    </a:cubicBezTo>
                    <a:cubicBezTo>
                      <a:pt x="272" y="182"/>
                      <a:pt x="273" y="186"/>
                      <a:pt x="269" y="186"/>
                    </a:cubicBezTo>
                    <a:cubicBezTo>
                      <a:pt x="268" y="186"/>
                      <a:pt x="265" y="183"/>
                      <a:pt x="265" y="181"/>
                    </a:cubicBezTo>
                    <a:cubicBezTo>
                      <a:pt x="265" y="178"/>
                      <a:pt x="267" y="177"/>
                      <a:pt x="268" y="175"/>
                    </a:cubicBezTo>
                    <a:cubicBezTo>
                      <a:pt x="266" y="174"/>
                      <a:pt x="264" y="171"/>
                      <a:pt x="263" y="173"/>
                    </a:cubicBezTo>
                    <a:cubicBezTo>
                      <a:pt x="258" y="173"/>
                      <a:pt x="256" y="171"/>
                      <a:pt x="254" y="169"/>
                    </a:cubicBezTo>
                    <a:cubicBezTo>
                      <a:pt x="253" y="171"/>
                      <a:pt x="252" y="174"/>
                      <a:pt x="250" y="174"/>
                    </a:cubicBezTo>
                    <a:cubicBezTo>
                      <a:pt x="244" y="174"/>
                      <a:pt x="240" y="166"/>
                      <a:pt x="236" y="163"/>
                    </a:cubicBezTo>
                    <a:cubicBezTo>
                      <a:pt x="229" y="158"/>
                      <a:pt x="219" y="158"/>
                      <a:pt x="210" y="153"/>
                    </a:cubicBezTo>
                    <a:cubicBezTo>
                      <a:pt x="195" y="153"/>
                      <a:pt x="195" y="153"/>
                      <a:pt x="195" y="153"/>
                    </a:cubicBezTo>
                    <a:cubicBezTo>
                      <a:pt x="185" y="150"/>
                      <a:pt x="173" y="149"/>
                      <a:pt x="168" y="139"/>
                    </a:cubicBezTo>
                    <a:cubicBezTo>
                      <a:pt x="164" y="140"/>
                      <a:pt x="158" y="142"/>
                      <a:pt x="156" y="143"/>
                    </a:cubicBezTo>
                    <a:cubicBezTo>
                      <a:pt x="157" y="145"/>
                      <a:pt x="157" y="146"/>
                      <a:pt x="159" y="147"/>
                    </a:cubicBezTo>
                    <a:cubicBezTo>
                      <a:pt x="155" y="153"/>
                      <a:pt x="137" y="163"/>
                      <a:pt x="130" y="163"/>
                    </a:cubicBezTo>
                    <a:cubicBezTo>
                      <a:pt x="129" y="163"/>
                      <a:pt x="127" y="162"/>
                      <a:pt x="127" y="161"/>
                    </a:cubicBezTo>
                    <a:cubicBezTo>
                      <a:pt x="127" y="160"/>
                      <a:pt x="129" y="159"/>
                      <a:pt x="129" y="159"/>
                    </a:cubicBezTo>
                    <a:cubicBezTo>
                      <a:pt x="128" y="157"/>
                      <a:pt x="129" y="157"/>
                      <a:pt x="129" y="156"/>
                    </a:cubicBezTo>
                    <a:cubicBezTo>
                      <a:pt x="129" y="149"/>
                      <a:pt x="133" y="144"/>
                      <a:pt x="142" y="142"/>
                    </a:cubicBezTo>
                    <a:cubicBezTo>
                      <a:pt x="142" y="141"/>
                      <a:pt x="142" y="140"/>
                      <a:pt x="142" y="139"/>
                    </a:cubicBezTo>
                    <a:cubicBezTo>
                      <a:pt x="140" y="139"/>
                      <a:pt x="140" y="139"/>
                      <a:pt x="139" y="139"/>
                    </a:cubicBezTo>
                    <a:cubicBezTo>
                      <a:pt x="132" y="139"/>
                      <a:pt x="113" y="155"/>
                      <a:pt x="113" y="164"/>
                    </a:cubicBezTo>
                    <a:cubicBezTo>
                      <a:pt x="113" y="166"/>
                      <a:pt x="113" y="167"/>
                      <a:pt x="113" y="168"/>
                    </a:cubicBezTo>
                    <a:cubicBezTo>
                      <a:pt x="113" y="175"/>
                      <a:pt x="107" y="177"/>
                      <a:pt x="100" y="180"/>
                    </a:cubicBezTo>
                    <a:cubicBezTo>
                      <a:pt x="96" y="181"/>
                      <a:pt x="95" y="184"/>
                      <a:pt x="93" y="187"/>
                    </a:cubicBezTo>
                    <a:cubicBezTo>
                      <a:pt x="88" y="193"/>
                      <a:pt x="79" y="195"/>
                      <a:pt x="74" y="200"/>
                    </a:cubicBezTo>
                    <a:cubicBezTo>
                      <a:pt x="70" y="204"/>
                      <a:pt x="59" y="208"/>
                      <a:pt x="51" y="209"/>
                    </a:cubicBezTo>
                    <a:cubicBezTo>
                      <a:pt x="41" y="210"/>
                      <a:pt x="35" y="222"/>
                      <a:pt x="23" y="219"/>
                    </a:cubicBezTo>
                    <a:cubicBezTo>
                      <a:pt x="26" y="214"/>
                      <a:pt x="32" y="216"/>
                      <a:pt x="37" y="213"/>
                    </a:cubicBezTo>
                    <a:cubicBezTo>
                      <a:pt x="40" y="211"/>
                      <a:pt x="43" y="205"/>
                      <a:pt x="46" y="203"/>
                    </a:cubicBezTo>
                    <a:cubicBezTo>
                      <a:pt x="51" y="201"/>
                      <a:pt x="56" y="203"/>
                      <a:pt x="60" y="199"/>
                    </a:cubicBezTo>
                    <a:cubicBezTo>
                      <a:pt x="65" y="193"/>
                      <a:pt x="76" y="188"/>
                      <a:pt x="83" y="183"/>
                    </a:cubicBezTo>
                    <a:cubicBezTo>
                      <a:pt x="89" y="179"/>
                      <a:pt x="89" y="170"/>
                      <a:pt x="96" y="166"/>
                    </a:cubicBezTo>
                    <a:cubicBezTo>
                      <a:pt x="92" y="166"/>
                      <a:pt x="92" y="166"/>
                      <a:pt x="92" y="166"/>
                    </a:cubicBezTo>
                    <a:cubicBezTo>
                      <a:pt x="88" y="168"/>
                      <a:pt x="86" y="170"/>
                      <a:pt x="81" y="170"/>
                    </a:cubicBezTo>
                    <a:cubicBezTo>
                      <a:pt x="78" y="170"/>
                      <a:pt x="76" y="168"/>
                      <a:pt x="74" y="168"/>
                    </a:cubicBezTo>
                    <a:cubicBezTo>
                      <a:pt x="73" y="170"/>
                      <a:pt x="72" y="171"/>
                      <a:pt x="72" y="173"/>
                    </a:cubicBezTo>
                    <a:cubicBezTo>
                      <a:pt x="65" y="170"/>
                      <a:pt x="63" y="168"/>
                      <a:pt x="58" y="165"/>
                    </a:cubicBezTo>
                    <a:cubicBezTo>
                      <a:pt x="57" y="166"/>
                      <a:pt x="57" y="168"/>
                      <a:pt x="57" y="169"/>
                    </a:cubicBezTo>
                    <a:cubicBezTo>
                      <a:pt x="55" y="169"/>
                      <a:pt x="55" y="169"/>
                      <a:pt x="54" y="169"/>
                    </a:cubicBezTo>
                    <a:cubicBezTo>
                      <a:pt x="52" y="169"/>
                      <a:pt x="51" y="171"/>
                      <a:pt x="50" y="171"/>
                    </a:cubicBezTo>
                    <a:cubicBezTo>
                      <a:pt x="48" y="171"/>
                      <a:pt x="47" y="166"/>
                      <a:pt x="47" y="164"/>
                    </a:cubicBezTo>
                    <a:cubicBezTo>
                      <a:pt x="47" y="161"/>
                      <a:pt x="47" y="161"/>
                      <a:pt x="47" y="158"/>
                    </a:cubicBezTo>
                    <a:cubicBezTo>
                      <a:pt x="47" y="158"/>
                      <a:pt x="47" y="154"/>
                      <a:pt x="45" y="154"/>
                    </a:cubicBezTo>
                    <a:cubicBezTo>
                      <a:pt x="42" y="154"/>
                      <a:pt x="40" y="159"/>
                      <a:pt x="39" y="159"/>
                    </a:cubicBezTo>
                    <a:cubicBezTo>
                      <a:pt x="35" y="159"/>
                      <a:pt x="22" y="148"/>
                      <a:pt x="20" y="146"/>
                    </a:cubicBezTo>
                    <a:cubicBezTo>
                      <a:pt x="21" y="146"/>
                      <a:pt x="22" y="145"/>
                      <a:pt x="24" y="145"/>
                    </a:cubicBezTo>
                    <a:cubicBezTo>
                      <a:pt x="22" y="139"/>
                      <a:pt x="12" y="137"/>
                      <a:pt x="12" y="133"/>
                    </a:cubicBezTo>
                    <a:cubicBezTo>
                      <a:pt x="12" y="124"/>
                      <a:pt x="28" y="117"/>
                      <a:pt x="34" y="117"/>
                    </a:cubicBezTo>
                    <a:cubicBezTo>
                      <a:pt x="36" y="117"/>
                      <a:pt x="56" y="109"/>
                      <a:pt x="56" y="105"/>
                    </a:cubicBezTo>
                    <a:cubicBezTo>
                      <a:pt x="56" y="103"/>
                      <a:pt x="51" y="99"/>
                      <a:pt x="51" y="98"/>
                    </a:cubicBezTo>
                    <a:cubicBezTo>
                      <a:pt x="54" y="97"/>
                      <a:pt x="53" y="97"/>
                      <a:pt x="55" y="98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3" y="94"/>
                      <a:pt x="53" y="94"/>
                      <a:pt x="51" y="94"/>
                    </a:cubicBezTo>
                    <a:cubicBezTo>
                      <a:pt x="47" y="94"/>
                      <a:pt x="45" y="99"/>
                      <a:pt x="39" y="99"/>
                    </a:cubicBezTo>
                    <a:cubicBezTo>
                      <a:pt x="33" y="99"/>
                      <a:pt x="31" y="96"/>
                      <a:pt x="27" y="97"/>
                    </a:cubicBezTo>
                    <a:cubicBezTo>
                      <a:pt x="21" y="97"/>
                      <a:pt x="14" y="97"/>
                      <a:pt x="12" y="97"/>
                    </a:cubicBezTo>
                    <a:cubicBezTo>
                      <a:pt x="11" y="92"/>
                      <a:pt x="8" y="91"/>
                      <a:pt x="8" y="89"/>
                    </a:cubicBezTo>
                    <a:cubicBezTo>
                      <a:pt x="8" y="88"/>
                      <a:pt x="8" y="87"/>
                      <a:pt x="9" y="86"/>
                    </a:cubicBezTo>
                    <a:cubicBezTo>
                      <a:pt x="4" y="86"/>
                      <a:pt x="1" y="84"/>
                      <a:pt x="0" y="81"/>
                    </a:cubicBezTo>
                    <a:cubicBezTo>
                      <a:pt x="7" y="77"/>
                      <a:pt x="19" y="73"/>
                      <a:pt x="2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78"/>
                      <a:pt x="36" y="75"/>
                      <a:pt x="42" y="75"/>
                    </a:cubicBezTo>
                    <a:cubicBezTo>
                      <a:pt x="46" y="75"/>
                      <a:pt x="46" y="76"/>
                      <a:pt x="50" y="75"/>
                    </a:cubicBezTo>
                    <a:cubicBezTo>
                      <a:pt x="47" y="66"/>
                      <a:pt x="41" y="65"/>
                      <a:pt x="32" y="61"/>
                    </a:cubicBezTo>
                    <a:cubicBezTo>
                      <a:pt x="30" y="60"/>
                      <a:pt x="27" y="52"/>
                      <a:pt x="24" y="50"/>
                    </a:cubicBezTo>
                    <a:cubicBezTo>
                      <a:pt x="20" y="48"/>
                      <a:pt x="9" y="46"/>
                      <a:pt x="9" y="44"/>
                    </a:cubicBezTo>
                    <a:cubicBezTo>
                      <a:pt x="9" y="44"/>
                      <a:pt x="13" y="36"/>
                      <a:pt x="13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7" y="24"/>
                      <a:pt x="50" y="13"/>
                      <a:pt x="65" y="8"/>
                    </a:cubicBezTo>
                    <a:cubicBezTo>
                      <a:pt x="69" y="7"/>
                      <a:pt x="72" y="9"/>
                      <a:pt x="76" y="8"/>
                    </a:cubicBezTo>
                    <a:cubicBezTo>
                      <a:pt x="81" y="6"/>
                      <a:pt x="84" y="0"/>
                      <a:pt x="88" y="0"/>
                    </a:cubicBezTo>
                    <a:cubicBezTo>
                      <a:pt x="92" y="0"/>
                      <a:pt x="94" y="3"/>
                      <a:pt x="97" y="4"/>
                    </a:cubicBezTo>
                    <a:cubicBezTo>
                      <a:pt x="96" y="6"/>
                      <a:pt x="96" y="6"/>
                      <a:pt x="95" y="8"/>
                    </a:cubicBezTo>
                    <a:cubicBezTo>
                      <a:pt x="98" y="8"/>
                      <a:pt x="100" y="6"/>
                      <a:pt x="102" y="4"/>
                    </a:cubicBezTo>
                    <a:cubicBezTo>
                      <a:pt x="105" y="5"/>
                      <a:pt x="106" y="6"/>
                      <a:pt x="109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6" y="9"/>
                      <a:pt x="127" y="11"/>
                      <a:pt x="131" y="13"/>
                    </a:cubicBezTo>
                    <a:cubicBezTo>
                      <a:pt x="154" y="13"/>
                      <a:pt x="154" y="13"/>
                      <a:pt x="154" y="13"/>
                    </a:cubicBezTo>
                    <a:cubicBezTo>
                      <a:pt x="159" y="18"/>
                      <a:pt x="177" y="20"/>
                      <a:pt x="186" y="20"/>
                    </a:cubicBezTo>
                    <a:cubicBezTo>
                      <a:pt x="191" y="20"/>
                      <a:pt x="194" y="18"/>
                      <a:pt x="199" y="18"/>
                    </a:cubicBezTo>
                    <a:cubicBezTo>
                      <a:pt x="208" y="18"/>
                      <a:pt x="210" y="21"/>
                      <a:pt x="218" y="24"/>
                    </a:cubicBezTo>
                    <a:cubicBezTo>
                      <a:pt x="218" y="23"/>
                      <a:pt x="218" y="23"/>
                      <a:pt x="218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04"/>
              <p:cNvSpPr/>
              <p:nvPr/>
            </p:nvSpPr>
            <p:spPr bwMode="auto">
              <a:xfrm>
                <a:off x="1710970" y="1837779"/>
                <a:ext cx="33459" cy="45851"/>
              </a:xfrm>
              <a:custGeom>
                <a:avLst/>
                <a:gdLst>
                  <a:gd name="T0" fmla="*/ 6 w 14"/>
                  <a:gd name="T1" fmla="*/ 7 h 19"/>
                  <a:gd name="T2" fmla="*/ 0 w 14"/>
                  <a:gd name="T3" fmla="*/ 7 h 19"/>
                  <a:gd name="T4" fmla="*/ 7 w 14"/>
                  <a:gd name="T5" fmla="*/ 1 h 19"/>
                  <a:gd name="T6" fmla="*/ 14 w 14"/>
                  <a:gd name="T7" fmla="*/ 16 h 19"/>
                  <a:gd name="T8" fmla="*/ 12 w 14"/>
                  <a:gd name="T9" fmla="*/ 19 h 19"/>
                  <a:gd name="T10" fmla="*/ 6 w 14"/>
                  <a:gd name="T11" fmla="*/ 13 h 19"/>
                  <a:gd name="T12" fmla="*/ 6 w 14"/>
                  <a:gd name="T13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6" y="7"/>
                    </a:moveTo>
                    <a:cubicBezTo>
                      <a:pt x="2" y="6"/>
                      <a:pt x="3" y="5"/>
                      <a:pt x="0" y="7"/>
                    </a:cubicBezTo>
                    <a:cubicBezTo>
                      <a:pt x="0" y="0"/>
                      <a:pt x="1" y="0"/>
                      <a:pt x="7" y="1"/>
                    </a:cubicBezTo>
                    <a:cubicBezTo>
                      <a:pt x="7" y="9"/>
                      <a:pt x="14" y="10"/>
                      <a:pt x="14" y="16"/>
                    </a:cubicBezTo>
                    <a:cubicBezTo>
                      <a:pt x="14" y="18"/>
                      <a:pt x="13" y="19"/>
                      <a:pt x="12" y="19"/>
                    </a:cubicBezTo>
                    <a:cubicBezTo>
                      <a:pt x="9" y="19"/>
                      <a:pt x="6" y="13"/>
                      <a:pt x="6" y="13"/>
                    </a:cubicBezTo>
                    <a:cubicBezTo>
                      <a:pt x="6" y="11"/>
                      <a:pt x="5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105"/>
              <p:cNvSpPr/>
              <p:nvPr/>
            </p:nvSpPr>
            <p:spPr bwMode="auto">
              <a:xfrm>
                <a:off x="1656445" y="1783254"/>
                <a:ext cx="39654" cy="57003"/>
              </a:xfrm>
              <a:custGeom>
                <a:avLst/>
                <a:gdLst>
                  <a:gd name="T0" fmla="*/ 10 w 16"/>
                  <a:gd name="T1" fmla="*/ 12 h 23"/>
                  <a:gd name="T2" fmla="*/ 13 w 16"/>
                  <a:gd name="T3" fmla="*/ 12 h 23"/>
                  <a:gd name="T4" fmla="*/ 13 w 16"/>
                  <a:gd name="T5" fmla="*/ 23 h 23"/>
                  <a:gd name="T6" fmla="*/ 8 w 16"/>
                  <a:gd name="T7" fmla="*/ 12 h 23"/>
                  <a:gd name="T8" fmla="*/ 0 w 16"/>
                  <a:gd name="T9" fmla="*/ 3 h 23"/>
                  <a:gd name="T10" fmla="*/ 4 w 16"/>
                  <a:gd name="T11" fmla="*/ 0 h 23"/>
                  <a:gd name="T12" fmla="*/ 10 w 16"/>
                  <a:gd name="T13" fmla="*/ 0 h 23"/>
                  <a:gd name="T14" fmla="*/ 10 w 16"/>
                  <a:gd name="T1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3">
                    <a:moveTo>
                      <a:pt x="10" y="12"/>
                    </a:moveTo>
                    <a:cubicBezTo>
                      <a:pt x="10" y="13"/>
                      <a:pt x="13" y="13"/>
                      <a:pt x="13" y="12"/>
                    </a:cubicBezTo>
                    <a:cubicBezTo>
                      <a:pt x="13" y="16"/>
                      <a:pt x="16" y="20"/>
                      <a:pt x="13" y="23"/>
                    </a:cubicBezTo>
                    <a:cubicBezTo>
                      <a:pt x="9" y="20"/>
                      <a:pt x="8" y="16"/>
                      <a:pt x="8" y="12"/>
                    </a:cubicBezTo>
                    <a:cubicBezTo>
                      <a:pt x="4" y="11"/>
                      <a:pt x="0" y="7"/>
                      <a:pt x="0" y="3"/>
                    </a:cubicBezTo>
                    <a:cubicBezTo>
                      <a:pt x="0" y="1"/>
                      <a:pt x="3" y="0"/>
                      <a:pt x="4" y="0"/>
                    </a:cubicBezTo>
                    <a:cubicBezTo>
                      <a:pt x="9" y="0"/>
                      <a:pt x="6" y="3"/>
                      <a:pt x="10" y="0"/>
                    </a:cubicBezTo>
                    <a:cubicBezTo>
                      <a:pt x="10" y="8"/>
                      <a:pt x="9" y="8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Freeform 106"/>
              <p:cNvSpPr/>
              <p:nvPr/>
            </p:nvSpPr>
            <p:spPr bwMode="auto">
              <a:xfrm>
                <a:off x="1998464" y="1256594"/>
                <a:ext cx="366804" cy="193315"/>
              </a:xfrm>
              <a:custGeom>
                <a:avLst/>
                <a:gdLst>
                  <a:gd name="T0" fmla="*/ 139 w 150"/>
                  <a:gd name="T1" fmla="*/ 62 h 79"/>
                  <a:gd name="T2" fmla="*/ 135 w 150"/>
                  <a:gd name="T3" fmla="*/ 65 h 79"/>
                  <a:gd name="T4" fmla="*/ 139 w 150"/>
                  <a:gd name="T5" fmla="*/ 67 h 79"/>
                  <a:gd name="T6" fmla="*/ 142 w 150"/>
                  <a:gd name="T7" fmla="*/ 71 h 79"/>
                  <a:gd name="T8" fmla="*/ 126 w 150"/>
                  <a:gd name="T9" fmla="*/ 77 h 79"/>
                  <a:gd name="T10" fmla="*/ 102 w 150"/>
                  <a:gd name="T11" fmla="*/ 68 h 79"/>
                  <a:gd name="T12" fmla="*/ 95 w 150"/>
                  <a:gd name="T13" fmla="*/ 73 h 79"/>
                  <a:gd name="T14" fmla="*/ 74 w 150"/>
                  <a:gd name="T15" fmla="*/ 79 h 79"/>
                  <a:gd name="T16" fmla="*/ 48 w 150"/>
                  <a:gd name="T17" fmla="*/ 79 h 79"/>
                  <a:gd name="T18" fmla="*/ 43 w 150"/>
                  <a:gd name="T19" fmla="*/ 72 h 79"/>
                  <a:gd name="T20" fmla="*/ 27 w 150"/>
                  <a:gd name="T21" fmla="*/ 70 h 79"/>
                  <a:gd name="T22" fmla="*/ 14 w 150"/>
                  <a:gd name="T23" fmla="*/ 60 h 79"/>
                  <a:gd name="T24" fmla="*/ 42 w 150"/>
                  <a:gd name="T25" fmla="*/ 54 h 79"/>
                  <a:gd name="T26" fmla="*/ 51 w 150"/>
                  <a:gd name="T27" fmla="*/ 53 h 79"/>
                  <a:gd name="T28" fmla="*/ 44 w 150"/>
                  <a:gd name="T29" fmla="*/ 50 h 79"/>
                  <a:gd name="T30" fmla="*/ 29 w 150"/>
                  <a:gd name="T31" fmla="*/ 50 h 79"/>
                  <a:gd name="T32" fmla="*/ 7 w 150"/>
                  <a:gd name="T33" fmla="*/ 45 h 79"/>
                  <a:gd name="T34" fmla="*/ 18 w 150"/>
                  <a:gd name="T35" fmla="*/ 39 h 79"/>
                  <a:gd name="T36" fmla="*/ 8 w 150"/>
                  <a:gd name="T37" fmla="*/ 39 h 79"/>
                  <a:gd name="T38" fmla="*/ 0 w 150"/>
                  <a:gd name="T39" fmla="*/ 33 h 79"/>
                  <a:gd name="T40" fmla="*/ 36 w 150"/>
                  <a:gd name="T41" fmla="*/ 9 h 79"/>
                  <a:gd name="T42" fmla="*/ 41 w 150"/>
                  <a:gd name="T43" fmla="*/ 19 h 79"/>
                  <a:gd name="T44" fmla="*/ 50 w 150"/>
                  <a:gd name="T45" fmla="*/ 13 h 79"/>
                  <a:gd name="T46" fmla="*/ 63 w 150"/>
                  <a:gd name="T47" fmla="*/ 22 h 79"/>
                  <a:gd name="T48" fmla="*/ 71 w 150"/>
                  <a:gd name="T49" fmla="*/ 20 h 79"/>
                  <a:gd name="T50" fmla="*/ 70 w 150"/>
                  <a:gd name="T51" fmla="*/ 15 h 79"/>
                  <a:gd name="T52" fmla="*/ 76 w 150"/>
                  <a:gd name="T53" fmla="*/ 15 h 79"/>
                  <a:gd name="T54" fmla="*/ 86 w 150"/>
                  <a:gd name="T55" fmla="*/ 23 h 79"/>
                  <a:gd name="T56" fmla="*/ 91 w 150"/>
                  <a:gd name="T57" fmla="*/ 34 h 79"/>
                  <a:gd name="T58" fmla="*/ 94 w 150"/>
                  <a:gd name="T59" fmla="*/ 31 h 79"/>
                  <a:gd name="T60" fmla="*/ 88 w 150"/>
                  <a:gd name="T61" fmla="*/ 11 h 79"/>
                  <a:gd name="T62" fmla="*/ 93 w 150"/>
                  <a:gd name="T63" fmla="*/ 8 h 79"/>
                  <a:gd name="T64" fmla="*/ 101 w 150"/>
                  <a:gd name="T65" fmla="*/ 8 h 79"/>
                  <a:gd name="T66" fmla="*/ 101 w 150"/>
                  <a:gd name="T67" fmla="*/ 5 h 79"/>
                  <a:gd name="T68" fmla="*/ 109 w 150"/>
                  <a:gd name="T69" fmla="*/ 0 h 79"/>
                  <a:gd name="T70" fmla="*/ 119 w 150"/>
                  <a:gd name="T71" fmla="*/ 6 h 79"/>
                  <a:gd name="T72" fmla="*/ 113 w 150"/>
                  <a:gd name="T73" fmla="*/ 16 h 79"/>
                  <a:gd name="T74" fmla="*/ 121 w 150"/>
                  <a:gd name="T75" fmla="*/ 40 h 79"/>
                  <a:gd name="T76" fmla="*/ 150 w 150"/>
                  <a:gd name="T77" fmla="*/ 60 h 79"/>
                  <a:gd name="T78" fmla="*/ 139 w 150"/>
                  <a:gd name="T79" fmla="*/ 6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0" h="79">
                    <a:moveTo>
                      <a:pt x="139" y="62"/>
                    </a:moveTo>
                    <a:cubicBezTo>
                      <a:pt x="137" y="62"/>
                      <a:pt x="135" y="63"/>
                      <a:pt x="135" y="65"/>
                    </a:cubicBezTo>
                    <a:cubicBezTo>
                      <a:pt x="135" y="67"/>
                      <a:pt x="138" y="67"/>
                      <a:pt x="139" y="67"/>
                    </a:cubicBezTo>
                    <a:cubicBezTo>
                      <a:pt x="140" y="70"/>
                      <a:pt x="141" y="71"/>
                      <a:pt x="142" y="71"/>
                    </a:cubicBezTo>
                    <a:cubicBezTo>
                      <a:pt x="140" y="77"/>
                      <a:pt x="133" y="77"/>
                      <a:pt x="126" y="77"/>
                    </a:cubicBezTo>
                    <a:cubicBezTo>
                      <a:pt x="115" y="77"/>
                      <a:pt x="111" y="68"/>
                      <a:pt x="102" y="68"/>
                    </a:cubicBezTo>
                    <a:cubicBezTo>
                      <a:pt x="97" y="68"/>
                      <a:pt x="99" y="71"/>
                      <a:pt x="95" y="73"/>
                    </a:cubicBezTo>
                    <a:cubicBezTo>
                      <a:pt x="87" y="77"/>
                      <a:pt x="80" y="75"/>
                      <a:pt x="74" y="79"/>
                    </a:cubicBezTo>
                    <a:cubicBezTo>
                      <a:pt x="61" y="79"/>
                      <a:pt x="56" y="79"/>
                      <a:pt x="48" y="79"/>
                    </a:cubicBezTo>
                    <a:cubicBezTo>
                      <a:pt x="44" y="79"/>
                      <a:pt x="47" y="74"/>
                      <a:pt x="43" y="72"/>
                    </a:cubicBezTo>
                    <a:cubicBezTo>
                      <a:pt x="40" y="69"/>
                      <a:pt x="31" y="70"/>
                      <a:pt x="27" y="70"/>
                    </a:cubicBezTo>
                    <a:cubicBezTo>
                      <a:pt x="21" y="70"/>
                      <a:pt x="16" y="64"/>
                      <a:pt x="14" y="60"/>
                    </a:cubicBezTo>
                    <a:cubicBezTo>
                      <a:pt x="21" y="55"/>
                      <a:pt x="30" y="54"/>
                      <a:pt x="42" y="54"/>
                    </a:cubicBezTo>
                    <a:cubicBezTo>
                      <a:pt x="46" y="54"/>
                      <a:pt x="48" y="53"/>
                      <a:pt x="51" y="53"/>
                    </a:cubicBezTo>
                    <a:cubicBezTo>
                      <a:pt x="49" y="52"/>
                      <a:pt x="47" y="50"/>
                      <a:pt x="44" y="50"/>
                    </a:cubicBezTo>
                    <a:cubicBezTo>
                      <a:pt x="39" y="50"/>
                      <a:pt x="32" y="50"/>
                      <a:pt x="29" y="50"/>
                    </a:cubicBezTo>
                    <a:cubicBezTo>
                      <a:pt x="23" y="50"/>
                      <a:pt x="7" y="53"/>
                      <a:pt x="7" y="45"/>
                    </a:cubicBezTo>
                    <a:cubicBezTo>
                      <a:pt x="7" y="39"/>
                      <a:pt x="15" y="41"/>
                      <a:pt x="18" y="39"/>
                    </a:cubicBezTo>
                    <a:cubicBezTo>
                      <a:pt x="14" y="38"/>
                      <a:pt x="12" y="39"/>
                      <a:pt x="8" y="39"/>
                    </a:cubicBezTo>
                    <a:cubicBezTo>
                      <a:pt x="5" y="39"/>
                      <a:pt x="0" y="34"/>
                      <a:pt x="0" y="33"/>
                    </a:cubicBezTo>
                    <a:cubicBezTo>
                      <a:pt x="0" y="19"/>
                      <a:pt x="26" y="9"/>
                      <a:pt x="36" y="9"/>
                    </a:cubicBezTo>
                    <a:cubicBezTo>
                      <a:pt x="40" y="9"/>
                      <a:pt x="40" y="17"/>
                      <a:pt x="41" y="19"/>
                    </a:cubicBezTo>
                    <a:cubicBezTo>
                      <a:pt x="43" y="17"/>
                      <a:pt x="45" y="13"/>
                      <a:pt x="50" y="13"/>
                    </a:cubicBezTo>
                    <a:cubicBezTo>
                      <a:pt x="58" y="13"/>
                      <a:pt x="61" y="17"/>
                      <a:pt x="63" y="22"/>
                    </a:cubicBezTo>
                    <a:cubicBezTo>
                      <a:pt x="66" y="21"/>
                      <a:pt x="68" y="21"/>
                      <a:pt x="71" y="20"/>
                    </a:cubicBezTo>
                    <a:cubicBezTo>
                      <a:pt x="71" y="17"/>
                      <a:pt x="71" y="17"/>
                      <a:pt x="70" y="15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80" y="16"/>
                      <a:pt x="84" y="20"/>
                      <a:pt x="86" y="23"/>
                    </a:cubicBezTo>
                    <a:cubicBezTo>
                      <a:pt x="87" y="26"/>
                      <a:pt x="85" y="34"/>
                      <a:pt x="91" y="34"/>
                    </a:cubicBezTo>
                    <a:cubicBezTo>
                      <a:pt x="93" y="34"/>
                      <a:pt x="93" y="32"/>
                      <a:pt x="94" y="31"/>
                    </a:cubicBezTo>
                    <a:cubicBezTo>
                      <a:pt x="92" y="28"/>
                      <a:pt x="88" y="14"/>
                      <a:pt x="88" y="11"/>
                    </a:cubicBezTo>
                    <a:cubicBezTo>
                      <a:pt x="88" y="9"/>
                      <a:pt x="91" y="8"/>
                      <a:pt x="93" y="8"/>
                    </a:cubicBezTo>
                    <a:cubicBezTo>
                      <a:pt x="98" y="8"/>
                      <a:pt x="96" y="10"/>
                      <a:pt x="101" y="8"/>
                    </a:cubicBezTo>
                    <a:cubicBezTo>
                      <a:pt x="101" y="7"/>
                      <a:pt x="101" y="6"/>
                      <a:pt x="101" y="5"/>
                    </a:cubicBezTo>
                    <a:cubicBezTo>
                      <a:pt x="101" y="2"/>
                      <a:pt x="105" y="0"/>
                      <a:pt x="109" y="0"/>
                    </a:cubicBezTo>
                    <a:cubicBezTo>
                      <a:pt x="114" y="0"/>
                      <a:pt x="119" y="2"/>
                      <a:pt x="119" y="6"/>
                    </a:cubicBezTo>
                    <a:cubicBezTo>
                      <a:pt x="119" y="11"/>
                      <a:pt x="113" y="13"/>
                      <a:pt x="113" y="16"/>
                    </a:cubicBezTo>
                    <a:cubicBezTo>
                      <a:pt x="113" y="26"/>
                      <a:pt x="121" y="33"/>
                      <a:pt x="121" y="40"/>
                    </a:cubicBezTo>
                    <a:cubicBezTo>
                      <a:pt x="121" y="49"/>
                      <a:pt x="145" y="56"/>
                      <a:pt x="150" y="60"/>
                    </a:cubicBezTo>
                    <a:cubicBezTo>
                      <a:pt x="145" y="63"/>
                      <a:pt x="144" y="62"/>
                      <a:pt x="139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Freeform 107"/>
              <p:cNvSpPr/>
              <p:nvPr/>
            </p:nvSpPr>
            <p:spPr bwMode="auto">
              <a:xfrm>
                <a:off x="1862152" y="1225614"/>
                <a:ext cx="205707" cy="136312"/>
              </a:xfrm>
              <a:custGeom>
                <a:avLst/>
                <a:gdLst>
                  <a:gd name="T0" fmla="*/ 18 w 84"/>
                  <a:gd name="T1" fmla="*/ 53 h 56"/>
                  <a:gd name="T2" fmla="*/ 14 w 84"/>
                  <a:gd name="T3" fmla="*/ 47 h 56"/>
                  <a:gd name="T4" fmla="*/ 0 w 84"/>
                  <a:gd name="T5" fmla="*/ 42 h 56"/>
                  <a:gd name="T6" fmla="*/ 15 w 84"/>
                  <a:gd name="T7" fmla="*/ 14 h 56"/>
                  <a:gd name="T8" fmla="*/ 10 w 84"/>
                  <a:gd name="T9" fmla="*/ 4 h 56"/>
                  <a:gd name="T10" fmla="*/ 28 w 84"/>
                  <a:gd name="T11" fmla="*/ 4 h 56"/>
                  <a:gd name="T12" fmla="*/ 39 w 84"/>
                  <a:gd name="T13" fmla="*/ 2 h 56"/>
                  <a:gd name="T14" fmla="*/ 54 w 84"/>
                  <a:gd name="T15" fmla="*/ 7 h 56"/>
                  <a:gd name="T16" fmla="*/ 64 w 84"/>
                  <a:gd name="T17" fmla="*/ 6 h 56"/>
                  <a:gd name="T18" fmla="*/ 84 w 84"/>
                  <a:gd name="T19" fmla="*/ 19 h 56"/>
                  <a:gd name="T20" fmla="*/ 66 w 84"/>
                  <a:gd name="T21" fmla="*/ 25 h 56"/>
                  <a:gd name="T22" fmla="*/ 45 w 84"/>
                  <a:gd name="T23" fmla="*/ 47 h 56"/>
                  <a:gd name="T24" fmla="*/ 23 w 84"/>
                  <a:gd name="T25" fmla="*/ 56 h 56"/>
                  <a:gd name="T26" fmla="*/ 18 w 84"/>
                  <a:gd name="T27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56">
                    <a:moveTo>
                      <a:pt x="18" y="53"/>
                    </a:moveTo>
                    <a:cubicBezTo>
                      <a:pt x="17" y="53"/>
                      <a:pt x="15" y="49"/>
                      <a:pt x="14" y="47"/>
                    </a:cubicBezTo>
                    <a:cubicBezTo>
                      <a:pt x="12" y="44"/>
                      <a:pt x="0" y="45"/>
                      <a:pt x="0" y="42"/>
                    </a:cubicBezTo>
                    <a:cubicBezTo>
                      <a:pt x="0" y="32"/>
                      <a:pt x="15" y="24"/>
                      <a:pt x="15" y="14"/>
                    </a:cubicBezTo>
                    <a:cubicBezTo>
                      <a:pt x="15" y="11"/>
                      <a:pt x="11" y="7"/>
                      <a:pt x="10" y="4"/>
                    </a:cubicBezTo>
                    <a:cubicBezTo>
                      <a:pt x="17" y="1"/>
                      <a:pt x="21" y="4"/>
                      <a:pt x="28" y="4"/>
                    </a:cubicBezTo>
                    <a:cubicBezTo>
                      <a:pt x="31" y="4"/>
                      <a:pt x="34" y="0"/>
                      <a:pt x="39" y="2"/>
                    </a:cubicBezTo>
                    <a:cubicBezTo>
                      <a:pt x="45" y="3"/>
                      <a:pt x="48" y="7"/>
                      <a:pt x="54" y="7"/>
                    </a:cubicBezTo>
                    <a:cubicBezTo>
                      <a:pt x="57" y="10"/>
                      <a:pt x="61" y="6"/>
                      <a:pt x="64" y="6"/>
                    </a:cubicBezTo>
                    <a:cubicBezTo>
                      <a:pt x="70" y="6"/>
                      <a:pt x="84" y="12"/>
                      <a:pt x="84" y="19"/>
                    </a:cubicBezTo>
                    <a:cubicBezTo>
                      <a:pt x="84" y="22"/>
                      <a:pt x="69" y="24"/>
                      <a:pt x="66" y="25"/>
                    </a:cubicBezTo>
                    <a:cubicBezTo>
                      <a:pt x="57" y="28"/>
                      <a:pt x="45" y="40"/>
                      <a:pt x="45" y="47"/>
                    </a:cubicBezTo>
                    <a:cubicBezTo>
                      <a:pt x="45" y="49"/>
                      <a:pt x="25" y="56"/>
                      <a:pt x="23" y="56"/>
                    </a:cubicBezTo>
                    <a:cubicBezTo>
                      <a:pt x="21" y="56"/>
                      <a:pt x="20" y="53"/>
                      <a:pt x="18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Freeform 108"/>
              <p:cNvSpPr/>
              <p:nvPr/>
            </p:nvSpPr>
            <p:spPr bwMode="auto">
              <a:xfrm>
                <a:off x="2025727" y="1130196"/>
                <a:ext cx="247840" cy="105333"/>
              </a:xfrm>
              <a:custGeom>
                <a:avLst/>
                <a:gdLst>
                  <a:gd name="T0" fmla="*/ 35 w 101"/>
                  <a:gd name="T1" fmla="*/ 43 h 43"/>
                  <a:gd name="T2" fmla="*/ 27 w 101"/>
                  <a:gd name="T3" fmla="*/ 38 h 43"/>
                  <a:gd name="T4" fmla="*/ 35 w 101"/>
                  <a:gd name="T5" fmla="*/ 35 h 43"/>
                  <a:gd name="T6" fmla="*/ 30 w 101"/>
                  <a:gd name="T7" fmla="*/ 28 h 43"/>
                  <a:gd name="T8" fmla="*/ 27 w 101"/>
                  <a:gd name="T9" fmla="*/ 32 h 43"/>
                  <a:gd name="T10" fmla="*/ 14 w 101"/>
                  <a:gd name="T11" fmla="*/ 34 h 43"/>
                  <a:gd name="T12" fmla="*/ 4 w 101"/>
                  <a:gd name="T13" fmla="*/ 32 h 43"/>
                  <a:gd name="T14" fmla="*/ 0 w 101"/>
                  <a:gd name="T15" fmla="*/ 28 h 43"/>
                  <a:gd name="T16" fmla="*/ 0 w 101"/>
                  <a:gd name="T17" fmla="*/ 23 h 43"/>
                  <a:gd name="T18" fmla="*/ 7 w 101"/>
                  <a:gd name="T19" fmla="*/ 20 h 43"/>
                  <a:gd name="T20" fmla="*/ 20 w 101"/>
                  <a:gd name="T21" fmla="*/ 23 h 43"/>
                  <a:gd name="T22" fmla="*/ 7 w 101"/>
                  <a:gd name="T23" fmla="*/ 20 h 43"/>
                  <a:gd name="T24" fmla="*/ 7 w 101"/>
                  <a:gd name="T25" fmla="*/ 15 h 43"/>
                  <a:gd name="T26" fmla="*/ 12 w 101"/>
                  <a:gd name="T27" fmla="*/ 15 h 43"/>
                  <a:gd name="T28" fmla="*/ 25 w 101"/>
                  <a:gd name="T29" fmla="*/ 17 h 43"/>
                  <a:gd name="T30" fmla="*/ 11 w 101"/>
                  <a:gd name="T31" fmla="*/ 14 h 43"/>
                  <a:gd name="T32" fmla="*/ 16 w 101"/>
                  <a:gd name="T33" fmla="*/ 11 h 43"/>
                  <a:gd name="T34" fmla="*/ 24 w 101"/>
                  <a:gd name="T35" fmla="*/ 12 h 43"/>
                  <a:gd name="T36" fmla="*/ 15 w 101"/>
                  <a:gd name="T37" fmla="*/ 8 h 43"/>
                  <a:gd name="T38" fmla="*/ 25 w 101"/>
                  <a:gd name="T39" fmla="*/ 8 h 43"/>
                  <a:gd name="T40" fmla="*/ 29 w 101"/>
                  <a:gd name="T41" fmla="*/ 12 h 43"/>
                  <a:gd name="T42" fmla="*/ 36 w 101"/>
                  <a:gd name="T43" fmla="*/ 12 h 43"/>
                  <a:gd name="T44" fmla="*/ 63 w 101"/>
                  <a:gd name="T45" fmla="*/ 23 h 43"/>
                  <a:gd name="T46" fmla="*/ 70 w 101"/>
                  <a:gd name="T47" fmla="*/ 20 h 43"/>
                  <a:gd name="T48" fmla="*/ 64 w 101"/>
                  <a:gd name="T49" fmla="*/ 19 h 43"/>
                  <a:gd name="T50" fmla="*/ 67 w 101"/>
                  <a:gd name="T51" fmla="*/ 18 h 43"/>
                  <a:gd name="T52" fmla="*/ 67 w 101"/>
                  <a:gd name="T53" fmla="*/ 14 h 43"/>
                  <a:gd name="T54" fmla="*/ 60 w 101"/>
                  <a:gd name="T55" fmla="*/ 10 h 43"/>
                  <a:gd name="T56" fmla="*/ 70 w 101"/>
                  <a:gd name="T57" fmla="*/ 0 h 43"/>
                  <a:gd name="T58" fmla="*/ 75 w 101"/>
                  <a:gd name="T59" fmla="*/ 2 h 43"/>
                  <a:gd name="T60" fmla="*/ 75 w 101"/>
                  <a:gd name="T61" fmla="*/ 6 h 43"/>
                  <a:gd name="T62" fmla="*/ 86 w 101"/>
                  <a:gd name="T63" fmla="*/ 17 h 43"/>
                  <a:gd name="T64" fmla="*/ 94 w 101"/>
                  <a:gd name="T65" fmla="*/ 13 h 43"/>
                  <a:gd name="T66" fmla="*/ 101 w 101"/>
                  <a:gd name="T67" fmla="*/ 20 h 43"/>
                  <a:gd name="T68" fmla="*/ 91 w 101"/>
                  <a:gd name="T69" fmla="*/ 34 h 43"/>
                  <a:gd name="T70" fmla="*/ 72 w 101"/>
                  <a:gd name="T71" fmla="*/ 33 h 43"/>
                  <a:gd name="T72" fmla="*/ 53 w 101"/>
                  <a:gd name="T73" fmla="*/ 38 h 43"/>
                  <a:gd name="T74" fmla="*/ 35 w 101"/>
                  <a:gd name="T7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43">
                    <a:moveTo>
                      <a:pt x="35" y="43"/>
                    </a:moveTo>
                    <a:cubicBezTo>
                      <a:pt x="31" y="43"/>
                      <a:pt x="27" y="40"/>
                      <a:pt x="27" y="38"/>
                    </a:cubicBezTo>
                    <a:cubicBezTo>
                      <a:pt x="27" y="34"/>
                      <a:pt x="31" y="35"/>
                      <a:pt x="35" y="35"/>
                    </a:cubicBezTo>
                    <a:cubicBezTo>
                      <a:pt x="33" y="32"/>
                      <a:pt x="30" y="31"/>
                      <a:pt x="30" y="28"/>
                    </a:cubicBezTo>
                    <a:cubicBezTo>
                      <a:pt x="28" y="28"/>
                      <a:pt x="27" y="30"/>
                      <a:pt x="27" y="32"/>
                    </a:cubicBezTo>
                    <a:cubicBezTo>
                      <a:pt x="22" y="32"/>
                      <a:pt x="18" y="34"/>
                      <a:pt x="14" y="34"/>
                    </a:cubicBezTo>
                    <a:cubicBezTo>
                      <a:pt x="11" y="34"/>
                      <a:pt x="6" y="32"/>
                      <a:pt x="4" y="32"/>
                    </a:cubicBezTo>
                    <a:cubicBezTo>
                      <a:pt x="2" y="32"/>
                      <a:pt x="0" y="30"/>
                      <a:pt x="0" y="28"/>
                    </a:cubicBezTo>
                    <a:cubicBezTo>
                      <a:pt x="0" y="25"/>
                      <a:pt x="1" y="25"/>
                      <a:pt x="0" y="23"/>
                    </a:cubicBezTo>
                    <a:cubicBezTo>
                      <a:pt x="3" y="23"/>
                      <a:pt x="4" y="20"/>
                      <a:pt x="7" y="20"/>
                    </a:cubicBezTo>
                    <a:cubicBezTo>
                      <a:pt x="13" y="20"/>
                      <a:pt x="16" y="23"/>
                      <a:pt x="20" y="23"/>
                    </a:cubicBezTo>
                    <a:cubicBezTo>
                      <a:pt x="15" y="23"/>
                      <a:pt x="11" y="21"/>
                      <a:pt x="7" y="2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0" y="15"/>
                      <a:pt x="12" y="15"/>
                      <a:pt x="12" y="15"/>
                    </a:cubicBezTo>
                    <a:cubicBezTo>
                      <a:pt x="13" y="15"/>
                      <a:pt x="22" y="17"/>
                      <a:pt x="25" y="17"/>
                    </a:cubicBezTo>
                    <a:cubicBezTo>
                      <a:pt x="20" y="16"/>
                      <a:pt x="15" y="17"/>
                      <a:pt x="11" y="14"/>
                    </a:cubicBezTo>
                    <a:cubicBezTo>
                      <a:pt x="12" y="12"/>
                      <a:pt x="14" y="11"/>
                      <a:pt x="16" y="11"/>
                    </a:cubicBezTo>
                    <a:cubicBezTo>
                      <a:pt x="20" y="11"/>
                      <a:pt x="21" y="12"/>
                      <a:pt x="24" y="12"/>
                    </a:cubicBezTo>
                    <a:cubicBezTo>
                      <a:pt x="20" y="12"/>
                      <a:pt x="15" y="12"/>
                      <a:pt x="15" y="8"/>
                    </a:cubicBezTo>
                    <a:cubicBezTo>
                      <a:pt x="20" y="7"/>
                      <a:pt x="22" y="8"/>
                      <a:pt x="25" y="8"/>
                    </a:cubicBezTo>
                    <a:cubicBezTo>
                      <a:pt x="26" y="8"/>
                      <a:pt x="29" y="9"/>
                      <a:pt x="29" y="12"/>
                    </a:cubicBezTo>
                    <a:cubicBezTo>
                      <a:pt x="33" y="12"/>
                      <a:pt x="35" y="12"/>
                      <a:pt x="36" y="12"/>
                    </a:cubicBezTo>
                    <a:cubicBezTo>
                      <a:pt x="45" y="12"/>
                      <a:pt x="51" y="23"/>
                      <a:pt x="63" y="23"/>
                    </a:cubicBezTo>
                    <a:cubicBezTo>
                      <a:pt x="67" y="23"/>
                      <a:pt x="68" y="22"/>
                      <a:pt x="70" y="20"/>
                    </a:cubicBezTo>
                    <a:cubicBezTo>
                      <a:pt x="66" y="20"/>
                      <a:pt x="65" y="19"/>
                      <a:pt x="64" y="19"/>
                    </a:cubicBezTo>
                    <a:cubicBezTo>
                      <a:pt x="64" y="18"/>
                      <a:pt x="66" y="18"/>
                      <a:pt x="67" y="18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5" y="14"/>
                      <a:pt x="60" y="12"/>
                      <a:pt x="60" y="10"/>
                    </a:cubicBezTo>
                    <a:cubicBezTo>
                      <a:pt x="60" y="5"/>
                      <a:pt x="67" y="3"/>
                      <a:pt x="70" y="0"/>
                    </a:cubicBezTo>
                    <a:cubicBezTo>
                      <a:pt x="72" y="1"/>
                      <a:pt x="73" y="2"/>
                      <a:pt x="75" y="2"/>
                    </a:cubicBezTo>
                    <a:cubicBezTo>
                      <a:pt x="75" y="5"/>
                      <a:pt x="75" y="5"/>
                      <a:pt x="75" y="6"/>
                    </a:cubicBezTo>
                    <a:cubicBezTo>
                      <a:pt x="75" y="10"/>
                      <a:pt x="81" y="17"/>
                      <a:pt x="86" y="17"/>
                    </a:cubicBezTo>
                    <a:cubicBezTo>
                      <a:pt x="89" y="17"/>
                      <a:pt x="90" y="13"/>
                      <a:pt x="94" y="13"/>
                    </a:cubicBezTo>
                    <a:cubicBezTo>
                      <a:pt x="97" y="13"/>
                      <a:pt x="101" y="17"/>
                      <a:pt x="101" y="20"/>
                    </a:cubicBezTo>
                    <a:cubicBezTo>
                      <a:pt x="101" y="24"/>
                      <a:pt x="94" y="33"/>
                      <a:pt x="91" y="34"/>
                    </a:cubicBezTo>
                    <a:cubicBezTo>
                      <a:pt x="89" y="34"/>
                      <a:pt x="72" y="32"/>
                      <a:pt x="72" y="33"/>
                    </a:cubicBezTo>
                    <a:cubicBezTo>
                      <a:pt x="72" y="34"/>
                      <a:pt x="54" y="38"/>
                      <a:pt x="53" y="38"/>
                    </a:cubicBezTo>
                    <a:cubicBezTo>
                      <a:pt x="47" y="41"/>
                      <a:pt x="42" y="43"/>
                      <a:pt x="3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Freeform 109"/>
              <p:cNvSpPr/>
              <p:nvPr/>
            </p:nvSpPr>
            <p:spPr bwMode="auto">
              <a:xfrm>
                <a:off x="1992268" y="1166132"/>
                <a:ext cx="30980" cy="24784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7 h 10"/>
                  <a:gd name="T4" fmla="*/ 13 w 13"/>
                  <a:gd name="T5" fmla="*/ 0 h 10"/>
                  <a:gd name="T6" fmla="*/ 5 w 13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0" y="2"/>
                      <a:pt x="10" y="0"/>
                      <a:pt x="13" y="0"/>
                    </a:cubicBezTo>
                    <a:cubicBezTo>
                      <a:pt x="13" y="4"/>
                      <a:pt x="8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110"/>
              <p:cNvSpPr/>
              <p:nvPr/>
            </p:nvSpPr>
            <p:spPr bwMode="auto">
              <a:xfrm>
                <a:off x="2080252" y="1132674"/>
                <a:ext cx="23545" cy="9914"/>
              </a:xfrm>
              <a:custGeom>
                <a:avLst/>
                <a:gdLst>
                  <a:gd name="T0" fmla="*/ 4 w 10"/>
                  <a:gd name="T1" fmla="*/ 4 h 4"/>
                  <a:gd name="T2" fmla="*/ 0 w 10"/>
                  <a:gd name="T3" fmla="*/ 0 h 4"/>
                  <a:gd name="T4" fmla="*/ 10 w 10"/>
                  <a:gd name="T5" fmla="*/ 0 h 4"/>
                  <a:gd name="T6" fmla="*/ 10 w 10"/>
                  <a:gd name="T7" fmla="*/ 4 h 4"/>
                  <a:gd name="T8" fmla="*/ 4 w 10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3" y="4"/>
                      <a:pt x="0" y="2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111"/>
              <p:cNvSpPr/>
              <p:nvPr/>
            </p:nvSpPr>
            <p:spPr bwMode="auto">
              <a:xfrm>
                <a:off x="1920394" y="1100455"/>
                <a:ext cx="140030" cy="78070"/>
              </a:xfrm>
              <a:custGeom>
                <a:avLst/>
                <a:gdLst>
                  <a:gd name="T0" fmla="*/ 57 w 57"/>
                  <a:gd name="T1" fmla="*/ 5 h 32"/>
                  <a:gd name="T2" fmla="*/ 54 w 57"/>
                  <a:gd name="T3" fmla="*/ 9 h 32"/>
                  <a:gd name="T4" fmla="*/ 56 w 57"/>
                  <a:gd name="T5" fmla="*/ 15 h 32"/>
                  <a:gd name="T6" fmla="*/ 44 w 57"/>
                  <a:gd name="T7" fmla="*/ 24 h 32"/>
                  <a:gd name="T8" fmla="*/ 37 w 57"/>
                  <a:gd name="T9" fmla="*/ 16 h 32"/>
                  <a:gd name="T10" fmla="*/ 27 w 57"/>
                  <a:gd name="T11" fmla="*/ 25 h 32"/>
                  <a:gd name="T12" fmla="*/ 21 w 57"/>
                  <a:gd name="T13" fmla="*/ 32 h 32"/>
                  <a:gd name="T14" fmla="*/ 16 w 57"/>
                  <a:gd name="T15" fmla="*/ 27 h 32"/>
                  <a:gd name="T16" fmla="*/ 8 w 57"/>
                  <a:gd name="T17" fmla="*/ 27 h 32"/>
                  <a:gd name="T18" fmla="*/ 3 w 57"/>
                  <a:gd name="T19" fmla="*/ 30 h 32"/>
                  <a:gd name="T20" fmla="*/ 0 w 57"/>
                  <a:gd name="T21" fmla="*/ 25 h 32"/>
                  <a:gd name="T22" fmla="*/ 6 w 57"/>
                  <a:gd name="T23" fmla="*/ 20 h 32"/>
                  <a:gd name="T24" fmla="*/ 20 w 57"/>
                  <a:gd name="T25" fmla="*/ 14 h 32"/>
                  <a:gd name="T26" fmla="*/ 35 w 57"/>
                  <a:gd name="T27" fmla="*/ 4 h 32"/>
                  <a:gd name="T28" fmla="*/ 40 w 57"/>
                  <a:gd name="T29" fmla="*/ 4 h 32"/>
                  <a:gd name="T30" fmla="*/ 57 w 57"/>
                  <a:gd name="T31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32">
                    <a:moveTo>
                      <a:pt x="57" y="5"/>
                    </a:moveTo>
                    <a:cubicBezTo>
                      <a:pt x="57" y="7"/>
                      <a:pt x="56" y="9"/>
                      <a:pt x="54" y="9"/>
                    </a:cubicBezTo>
                    <a:cubicBezTo>
                      <a:pt x="54" y="12"/>
                      <a:pt x="56" y="13"/>
                      <a:pt x="56" y="15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39" y="24"/>
                      <a:pt x="39" y="18"/>
                      <a:pt x="37" y="16"/>
                    </a:cubicBezTo>
                    <a:cubicBezTo>
                      <a:pt x="36" y="21"/>
                      <a:pt x="32" y="26"/>
                      <a:pt x="27" y="25"/>
                    </a:cubicBezTo>
                    <a:cubicBezTo>
                      <a:pt x="26" y="28"/>
                      <a:pt x="24" y="32"/>
                      <a:pt x="21" y="32"/>
                    </a:cubicBezTo>
                    <a:cubicBezTo>
                      <a:pt x="18" y="32"/>
                      <a:pt x="16" y="28"/>
                      <a:pt x="16" y="27"/>
                    </a:cubicBezTo>
                    <a:cubicBezTo>
                      <a:pt x="12" y="29"/>
                      <a:pt x="11" y="27"/>
                      <a:pt x="8" y="27"/>
                    </a:cubicBezTo>
                    <a:cubicBezTo>
                      <a:pt x="6" y="27"/>
                      <a:pt x="5" y="29"/>
                      <a:pt x="3" y="30"/>
                    </a:cubicBezTo>
                    <a:cubicBezTo>
                      <a:pt x="2" y="28"/>
                      <a:pt x="0" y="26"/>
                      <a:pt x="0" y="25"/>
                    </a:cubicBezTo>
                    <a:cubicBezTo>
                      <a:pt x="0" y="25"/>
                      <a:pt x="5" y="21"/>
                      <a:pt x="6" y="20"/>
                    </a:cubicBezTo>
                    <a:cubicBezTo>
                      <a:pt x="11" y="18"/>
                      <a:pt x="15" y="17"/>
                      <a:pt x="20" y="14"/>
                    </a:cubicBezTo>
                    <a:cubicBezTo>
                      <a:pt x="26" y="11"/>
                      <a:pt x="27" y="4"/>
                      <a:pt x="35" y="4"/>
                    </a:cubicBezTo>
                    <a:cubicBezTo>
                      <a:pt x="37" y="4"/>
                      <a:pt x="38" y="4"/>
                      <a:pt x="40" y="4"/>
                    </a:cubicBezTo>
                    <a:cubicBezTo>
                      <a:pt x="40" y="4"/>
                      <a:pt x="57" y="0"/>
                      <a:pt x="5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Freeform 112"/>
              <p:cNvSpPr/>
              <p:nvPr/>
            </p:nvSpPr>
            <p:spPr bwMode="auto">
              <a:xfrm>
                <a:off x="2108753" y="1049647"/>
                <a:ext cx="80548" cy="23545"/>
              </a:xfrm>
              <a:custGeom>
                <a:avLst/>
                <a:gdLst>
                  <a:gd name="T0" fmla="*/ 13 w 33"/>
                  <a:gd name="T1" fmla="*/ 10 h 10"/>
                  <a:gd name="T2" fmla="*/ 5 w 33"/>
                  <a:gd name="T3" fmla="*/ 8 h 10"/>
                  <a:gd name="T4" fmla="*/ 0 w 33"/>
                  <a:gd name="T5" fmla="*/ 10 h 10"/>
                  <a:gd name="T6" fmla="*/ 21 w 33"/>
                  <a:gd name="T7" fmla="*/ 0 h 10"/>
                  <a:gd name="T8" fmla="*/ 33 w 33"/>
                  <a:gd name="T9" fmla="*/ 7 h 10"/>
                  <a:gd name="T10" fmla="*/ 25 w 33"/>
                  <a:gd name="T11" fmla="*/ 10 h 10"/>
                  <a:gd name="T12" fmla="*/ 13 w 3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">
                    <a:moveTo>
                      <a:pt x="13" y="10"/>
                    </a:moveTo>
                    <a:cubicBezTo>
                      <a:pt x="9" y="10"/>
                      <a:pt x="8" y="8"/>
                      <a:pt x="5" y="8"/>
                    </a:cubicBezTo>
                    <a:cubicBezTo>
                      <a:pt x="3" y="8"/>
                      <a:pt x="2" y="10"/>
                      <a:pt x="0" y="10"/>
                    </a:cubicBezTo>
                    <a:cubicBezTo>
                      <a:pt x="0" y="7"/>
                      <a:pt x="17" y="0"/>
                      <a:pt x="21" y="0"/>
                    </a:cubicBezTo>
                    <a:cubicBezTo>
                      <a:pt x="27" y="0"/>
                      <a:pt x="32" y="4"/>
                      <a:pt x="33" y="7"/>
                    </a:cubicBezTo>
                    <a:cubicBezTo>
                      <a:pt x="30" y="9"/>
                      <a:pt x="28" y="10"/>
                      <a:pt x="25" y="10"/>
                    </a:cubicBezTo>
                    <a:cubicBezTo>
                      <a:pt x="17" y="10"/>
                      <a:pt x="19" y="10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Freeform 113"/>
              <p:cNvSpPr/>
              <p:nvPr/>
            </p:nvSpPr>
            <p:spPr bwMode="auto">
              <a:xfrm>
                <a:off x="2111231" y="1078149"/>
                <a:ext cx="69395" cy="37176"/>
              </a:xfrm>
              <a:custGeom>
                <a:avLst/>
                <a:gdLst>
                  <a:gd name="T0" fmla="*/ 24 w 28"/>
                  <a:gd name="T1" fmla="*/ 6 h 15"/>
                  <a:gd name="T2" fmla="*/ 9 w 28"/>
                  <a:gd name="T3" fmla="*/ 15 h 15"/>
                  <a:gd name="T4" fmla="*/ 0 w 28"/>
                  <a:gd name="T5" fmla="*/ 7 h 15"/>
                  <a:gd name="T6" fmla="*/ 23 w 28"/>
                  <a:gd name="T7" fmla="*/ 0 h 15"/>
                  <a:gd name="T8" fmla="*/ 28 w 28"/>
                  <a:gd name="T9" fmla="*/ 3 h 15"/>
                  <a:gd name="T10" fmla="*/ 16 w 28"/>
                  <a:gd name="T11" fmla="*/ 6 h 15"/>
                  <a:gd name="T12" fmla="*/ 24 w 28"/>
                  <a:gd name="T1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5">
                    <a:moveTo>
                      <a:pt x="24" y="6"/>
                    </a:moveTo>
                    <a:cubicBezTo>
                      <a:pt x="25" y="12"/>
                      <a:pt x="15" y="15"/>
                      <a:pt x="9" y="15"/>
                    </a:cubicBezTo>
                    <a:cubicBezTo>
                      <a:pt x="4" y="15"/>
                      <a:pt x="0" y="10"/>
                      <a:pt x="0" y="7"/>
                    </a:cubicBezTo>
                    <a:cubicBezTo>
                      <a:pt x="0" y="0"/>
                      <a:pt x="17" y="0"/>
                      <a:pt x="23" y="0"/>
                    </a:cubicBezTo>
                    <a:cubicBezTo>
                      <a:pt x="26" y="0"/>
                      <a:pt x="27" y="2"/>
                      <a:pt x="28" y="3"/>
                    </a:cubicBezTo>
                    <a:cubicBezTo>
                      <a:pt x="25" y="5"/>
                      <a:pt x="20" y="6"/>
                      <a:pt x="16" y="6"/>
                    </a:cubicBez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Freeform 114"/>
              <p:cNvSpPr/>
              <p:nvPr/>
            </p:nvSpPr>
            <p:spPr bwMode="auto">
              <a:xfrm>
                <a:off x="2077773" y="1073192"/>
                <a:ext cx="23545" cy="27262"/>
              </a:xfrm>
              <a:custGeom>
                <a:avLst/>
                <a:gdLst>
                  <a:gd name="T0" fmla="*/ 10 w 10"/>
                  <a:gd name="T1" fmla="*/ 8 h 11"/>
                  <a:gd name="T2" fmla="*/ 6 w 10"/>
                  <a:gd name="T3" fmla="*/ 11 h 11"/>
                  <a:gd name="T4" fmla="*/ 0 w 10"/>
                  <a:gd name="T5" fmla="*/ 7 h 11"/>
                  <a:gd name="T6" fmla="*/ 10 w 10"/>
                  <a:gd name="T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10" y="8"/>
                    </a:moveTo>
                    <a:cubicBezTo>
                      <a:pt x="8" y="9"/>
                      <a:pt x="8" y="11"/>
                      <a:pt x="6" y="11"/>
                    </a:cubicBezTo>
                    <a:cubicBezTo>
                      <a:pt x="3" y="11"/>
                      <a:pt x="0" y="8"/>
                      <a:pt x="0" y="7"/>
                    </a:cubicBezTo>
                    <a:cubicBezTo>
                      <a:pt x="0" y="0"/>
                      <a:pt x="8" y="7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Freeform 115"/>
              <p:cNvSpPr/>
              <p:nvPr/>
            </p:nvSpPr>
            <p:spPr bwMode="auto">
              <a:xfrm>
                <a:off x="2336766" y="1254116"/>
                <a:ext cx="120203" cy="97897"/>
              </a:xfrm>
              <a:custGeom>
                <a:avLst/>
                <a:gdLst>
                  <a:gd name="T0" fmla="*/ 43 w 49"/>
                  <a:gd name="T1" fmla="*/ 15 h 40"/>
                  <a:gd name="T2" fmla="*/ 42 w 49"/>
                  <a:gd name="T3" fmla="*/ 20 h 40"/>
                  <a:gd name="T4" fmla="*/ 49 w 49"/>
                  <a:gd name="T5" fmla="*/ 21 h 40"/>
                  <a:gd name="T6" fmla="*/ 37 w 49"/>
                  <a:gd name="T7" fmla="*/ 36 h 40"/>
                  <a:gd name="T8" fmla="*/ 32 w 49"/>
                  <a:gd name="T9" fmla="*/ 40 h 40"/>
                  <a:gd name="T10" fmla="*/ 25 w 49"/>
                  <a:gd name="T11" fmla="*/ 35 h 40"/>
                  <a:gd name="T12" fmla="*/ 0 w 49"/>
                  <a:gd name="T13" fmla="*/ 20 h 40"/>
                  <a:gd name="T14" fmla="*/ 0 w 49"/>
                  <a:gd name="T15" fmla="*/ 15 h 40"/>
                  <a:gd name="T16" fmla="*/ 13 w 49"/>
                  <a:gd name="T17" fmla="*/ 19 h 40"/>
                  <a:gd name="T18" fmla="*/ 17 w 49"/>
                  <a:gd name="T19" fmla="*/ 19 h 40"/>
                  <a:gd name="T20" fmla="*/ 17 w 49"/>
                  <a:gd name="T21" fmla="*/ 11 h 40"/>
                  <a:gd name="T22" fmla="*/ 8 w 49"/>
                  <a:gd name="T23" fmla="*/ 7 h 40"/>
                  <a:gd name="T24" fmla="*/ 10 w 49"/>
                  <a:gd name="T25" fmla="*/ 5 h 40"/>
                  <a:gd name="T26" fmla="*/ 27 w 49"/>
                  <a:gd name="T27" fmla="*/ 2 h 40"/>
                  <a:gd name="T28" fmla="*/ 39 w 49"/>
                  <a:gd name="T29" fmla="*/ 2 h 40"/>
                  <a:gd name="T30" fmla="*/ 42 w 49"/>
                  <a:gd name="T31" fmla="*/ 4 h 40"/>
                  <a:gd name="T32" fmla="*/ 32 w 49"/>
                  <a:gd name="T33" fmla="*/ 15 h 40"/>
                  <a:gd name="T34" fmla="*/ 43 w 49"/>
                  <a:gd name="T35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40">
                    <a:moveTo>
                      <a:pt x="43" y="15"/>
                    </a:moveTo>
                    <a:cubicBezTo>
                      <a:pt x="43" y="19"/>
                      <a:pt x="42" y="17"/>
                      <a:pt x="42" y="20"/>
                    </a:cubicBezTo>
                    <a:cubicBezTo>
                      <a:pt x="43" y="20"/>
                      <a:pt x="47" y="21"/>
                      <a:pt x="49" y="21"/>
                    </a:cubicBezTo>
                    <a:cubicBezTo>
                      <a:pt x="47" y="37"/>
                      <a:pt x="46" y="33"/>
                      <a:pt x="37" y="36"/>
                    </a:cubicBezTo>
                    <a:cubicBezTo>
                      <a:pt x="35" y="37"/>
                      <a:pt x="34" y="40"/>
                      <a:pt x="32" y="40"/>
                    </a:cubicBezTo>
                    <a:cubicBezTo>
                      <a:pt x="28" y="40"/>
                      <a:pt x="27" y="37"/>
                      <a:pt x="25" y="35"/>
                    </a:cubicBezTo>
                    <a:cubicBezTo>
                      <a:pt x="17" y="27"/>
                      <a:pt x="8" y="29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" y="15"/>
                      <a:pt x="8" y="19"/>
                      <a:pt x="13" y="19"/>
                    </a:cubicBezTo>
                    <a:cubicBezTo>
                      <a:pt x="16" y="19"/>
                      <a:pt x="15" y="19"/>
                      <a:pt x="17" y="19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10"/>
                      <a:pt x="8" y="11"/>
                      <a:pt x="8" y="7"/>
                    </a:cubicBezTo>
                    <a:cubicBezTo>
                      <a:pt x="8" y="6"/>
                      <a:pt x="10" y="6"/>
                      <a:pt x="10" y="5"/>
                    </a:cubicBezTo>
                    <a:cubicBezTo>
                      <a:pt x="15" y="0"/>
                      <a:pt x="21" y="2"/>
                      <a:pt x="27" y="2"/>
                    </a:cubicBezTo>
                    <a:cubicBezTo>
                      <a:pt x="32" y="2"/>
                      <a:pt x="39" y="2"/>
                      <a:pt x="39" y="2"/>
                    </a:cubicBezTo>
                    <a:cubicBezTo>
                      <a:pt x="40" y="2"/>
                      <a:pt x="42" y="3"/>
                      <a:pt x="42" y="4"/>
                    </a:cubicBezTo>
                    <a:cubicBezTo>
                      <a:pt x="42" y="10"/>
                      <a:pt x="34" y="12"/>
                      <a:pt x="32" y="15"/>
                    </a:cubicBezTo>
                    <a:cubicBezTo>
                      <a:pt x="35" y="15"/>
                      <a:pt x="43" y="12"/>
                      <a:pt x="43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Freeform 116"/>
              <p:cNvSpPr/>
              <p:nvPr/>
            </p:nvSpPr>
            <p:spPr bwMode="auto">
              <a:xfrm>
                <a:off x="2292155" y="1140109"/>
                <a:ext cx="135073" cy="70635"/>
              </a:xfrm>
              <a:custGeom>
                <a:avLst/>
                <a:gdLst>
                  <a:gd name="T0" fmla="*/ 3 w 55"/>
                  <a:gd name="T1" fmla="*/ 7 h 29"/>
                  <a:gd name="T2" fmla="*/ 0 w 55"/>
                  <a:gd name="T3" fmla="*/ 1 h 29"/>
                  <a:gd name="T4" fmla="*/ 4 w 55"/>
                  <a:gd name="T5" fmla="*/ 1 h 29"/>
                  <a:gd name="T6" fmla="*/ 25 w 55"/>
                  <a:gd name="T7" fmla="*/ 13 h 29"/>
                  <a:gd name="T8" fmla="*/ 19 w 55"/>
                  <a:gd name="T9" fmla="*/ 8 h 29"/>
                  <a:gd name="T10" fmla="*/ 19 w 55"/>
                  <a:gd name="T11" fmla="*/ 5 h 29"/>
                  <a:gd name="T12" fmla="*/ 35 w 55"/>
                  <a:gd name="T13" fmla="*/ 11 h 29"/>
                  <a:gd name="T14" fmla="*/ 35 w 55"/>
                  <a:gd name="T15" fmla="*/ 5 h 29"/>
                  <a:gd name="T16" fmla="*/ 25 w 55"/>
                  <a:gd name="T17" fmla="*/ 1 h 29"/>
                  <a:gd name="T18" fmla="*/ 30 w 55"/>
                  <a:gd name="T19" fmla="*/ 1 h 29"/>
                  <a:gd name="T20" fmla="*/ 43 w 55"/>
                  <a:gd name="T21" fmla="*/ 4 h 29"/>
                  <a:gd name="T22" fmla="*/ 49 w 55"/>
                  <a:gd name="T23" fmla="*/ 1 h 29"/>
                  <a:gd name="T24" fmla="*/ 55 w 55"/>
                  <a:gd name="T25" fmla="*/ 8 h 29"/>
                  <a:gd name="T26" fmla="*/ 52 w 55"/>
                  <a:gd name="T27" fmla="*/ 26 h 29"/>
                  <a:gd name="T28" fmla="*/ 41 w 55"/>
                  <a:gd name="T29" fmla="*/ 28 h 29"/>
                  <a:gd name="T30" fmla="*/ 32 w 55"/>
                  <a:gd name="T31" fmla="*/ 26 h 29"/>
                  <a:gd name="T32" fmla="*/ 34 w 55"/>
                  <a:gd name="T33" fmla="*/ 24 h 29"/>
                  <a:gd name="T34" fmla="*/ 34 w 55"/>
                  <a:gd name="T35" fmla="*/ 21 h 29"/>
                  <a:gd name="T36" fmla="*/ 41 w 55"/>
                  <a:gd name="T37" fmla="*/ 16 h 29"/>
                  <a:gd name="T38" fmla="*/ 37 w 55"/>
                  <a:gd name="T39" fmla="*/ 16 h 29"/>
                  <a:gd name="T40" fmla="*/ 17 w 55"/>
                  <a:gd name="T41" fmla="*/ 18 h 29"/>
                  <a:gd name="T42" fmla="*/ 13 w 55"/>
                  <a:gd name="T43" fmla="*/ 15 h 29"/>
                  <a:gd name="T44" fmla="*/ 9 w 55"/>
                  <a:gd name="T45" fmla="*/ 15 h 29"/>
                  <a:gd name="T46" fmla="*/ 8 w 55"/>
                  <a:gd name="T47" fmla="*/ 12 h 29"/>
                  <a:gd name="T48" fmla="*/ 1 w 55"/>
                  <a:gd name="T49" fmla="*/ 9 h 29"/>
                  <a:gd name="T50" fmla="*/ 1 w 55"/>
                  <a:gd name="T51" fmla="*/ 4 h 29"/>
                  <a:gd name="T52" fmla="*/ 3 w 55"/>
                  <a:gd name="T53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9">
                    <a:moveTo>
                      <a:pt x="3" y="7"/>
                    </a:moveTo>
                    <a:cubicBezTo>
                      <a:pt x="2" y="6"/>
                      <a:pt x="0" y="4"/>
                      <a:pt x="0" y="1"/>
                    </a:cubicBezTo>
                    <a:cubicBezTo>
                      <a:pt x="1" y="1"/>
                      <a:pt x="2" y="1"/>
                      <a:pt x="4" y="1"/>
                    </a:cubicBezTo>
                    <a:cubicBezTo>
                      <a:pt x="12" y="1"/>
                      <a:pt x="16" y="16"/>
                      <a:pt x="25" y="13"/>
                    </a:cubicBezTo>
                    <a:cubicBezTo>
                      <a:pt x="23" y="12"/>
                      <a:pt x="21" y="10"/>
                      <a:pt x="19" y="8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6" y="5"/>
                      <a:pt x="28" y="11"/>
                      <a:pt x="35" y="11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0" y="5"/>
                      <a:pt x="26" y="5"/>
                      <a:pt x="25" y="1"/>
                    </a:cubicBezTo>
                    <a:cubicBezTo>
                      <a:pt x="27" y="0"/>
                      <a:pt x="28" y="1"/>
                      <a:pt x="30" y="1"/>
                    </a:cubicBezTo>
                    <a:cubicBezTo>
                      <a:pt x="35" y="1"/>
                      <a:pt x="38" y="4"/>
                      <a:pt x="43" y="4"/>
                    </a:cubicBezTo>
                    <a:cubicBezTo>
                      <a:pt x="46" y="4"/>
                      <a:pt x="47" y="1"/>
                      <a:pt x="49" y="1"/>
                    </a:cubicBezTo>
                    <a:cubicBezTo>
                      <a:pt x="54" y="1"/>
                      <a:pt x="55" y="4"/>
                      <a:pt x="55" y="8"/>
                    </a:cubicBezTo>
                    <a:cubicBezTo>
                      <a:pt x="55" y="15"/>
                      <a:pt x="51" y="18"/>
                      <a:pt x="52" y="26"/>
                    </a:cubicBezTo>
                    <a:cubicBezTo>
                      <a:pt x="48" y="28"/>
                      <a:pt x="42" y="28"/>
                      <a:pt x="41" y="28"/>
                    </a:cubicBezTo>
                    <a:cubicBezTo>
                      <a:pt x="39" y="28"/>
                      <a:pt x="32" y="29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3" y="23"/>
                      <a:pt x="33" y="22"/>
                      <a:pt x="34" y="21"/>
                    </a:cubicBezTo>
                    <a:cubicBezTo>
                      <a:pt x="34" y="18"/>
                      <a:pt x="39" y="18"/>
                      <a:pt x="41" y="16"/>
                    </a:cubicBezTo>
                    <a:cubicBezTo>
                      <a:pt x="40" y="16"/>
                      <a:pt x="39" y="16"/>
                      <a:pt x="37" y="16"/>
                    </a:cubicBezTo>
                    <a:cubicBezTo>
                      <a:pt x="32" y="16"/>
                      <a:pt x="22" y="18"/>
                      <a:pt x="17" y="18"/>
                    </a:cubicBezTo>
                    <a:cubicBezTo>
                      <a:pt x="15" y="18"/>
                      <a:pt x="13" y="17"/>
                      <a:pt x="13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3"/>
                      <a:pt x="3" y="11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Freeform 117"/>
              <p:cNvSpPr/>
              <p:nvPr/>
            </p:nvSpPr>
            <p:spPr bwMode="auto">
              <a:xfrm>
                <a:off x="2395009" y="1409016"/>
                <a:ext cx="78070" cy="45851"/>
              </a:xfrm>
              <a:custGeom>
                <a:avLst/>
                <a:gdLst>
                  <a:gd name="T0" fmla="*/ 25 w 32"/>
                  <a:gd name="T1" fmla="*/ 19 h 19"/>
                  <a:gd name="T2" fmla="*/ 0 w 32"/>
                  <a:gd name="T3" fmla="*/ 10 h 19"/>
                  <a:gd name="T4" fmla="*/ 6 w 32"/>
                  <a:gd name="T5" fmla="*/ 9 h 19"/>
                  <a:gd name="T6" fmla="*/ 14 w 32"/>
                  <a:gd name="T7" fmla="*/ 0 h 19"/>
                  <a:gd name="T8" fmla="*/ 32 w 32"/>
                  <a:gd name="T9" fmla="*/ 14 h 19"/>
                  <a:gd name="T10" fmla="*/ 25 w 32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9">
                    <a:moveTo>
                      <a:pt x="25" y="19"/>
                    </a:moveTo>
                    <a:cubicBezTo>
                      <a:pt x="21" y="19"/>
                      <a:pt x="0" y="11"/>
                      <a:pt x="0" y="10"/>
                    </a:cubicBezTo>
                    <a:cubicBezTo>
                      <a:pt x="0" y="8"/>
                      <a:pt x="5" y="9"/>
                      <a:pt x="6" y="9"/>
                    </a:cubicBezTo>
                    <a:cubicBezTo>
                      <a:pt x="10" y="8"/>
                      <a:pt x="8" y="0"/>
                      <a:pt x="14" y="0"/>
                    </a:cubicBezTo>
                    <a:cubicBezTo>
                      <a:pt x="18" y="0"/>
                      <a:pt x="30" y="10"/>
                      <a:pt x="32" y="14"/>
                    </a:cubicBezTo>
                    <a:cubicBezTo>
                      <a:pt x="29" y="16"/>
                      <a:pt x="28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Freeform 118"/>
              <p:cNvSpPr/>
              <p:nvPr/>
            </p:nvSpPr>
            <p:spPr bwMode="auto">
              <a:xfrm>
                <a:off x="2468121" y="1242963"/>
                <a:ext cx="105333" cy="85505"/>
              </a:xfrm>
              <a:custGeom>
                <a:avLst/>
                <a:gdLst>
                  <a:gd name="T0" fmla="*/ 43 w 43"/>
                  <a:gd name="T1" fmla="*/ 7 h 35"/>
                  <a:gd name="T2" fmla="*/ 38 w 43"/>
                  <a:gd name="T3" fmla="*/ 12 h 35"/>
                  <a:gd name="T4" fmla="*/ 21 w 43"/>
                  <a:gd name="T5" fmla="*/ 23 h 35"/>
                  <a:gd name="T6" fmla="*/ 13 w 43"/>
                  <a:gd name="T7" fmla="*/ 25 h 35"/>
                  <a:gd name="T8" fmla="*/ 17 w 43"/>
                  <a:gd name="T9" fmla="*/ 25 h 35"/>
                  <a:gd name="T10" fmla="*/ 11 w 43"/>
                  <a:gd name="T11" fmla="*/ 35 h 35"/>
                  <a:gd name="T12" fmla="*/ 5 w 43"/>
                  <a:gd name="T13" fmla="*/ 35 h 35"/>
                  <a:gd name="T14" fmla="*/ 5 w 43"/>
                  <a:gd name="T15" fmla="*/ 26 h 35"/>
                  <a:gd name="T16" fmla="*/ 0 w 43"/>
                  <a:gd name="T17" fmla="*/ 12 h 35"/>
                  <a:gd name="T18" fmla="*/ 0 w 43"/>
                  <a:gd name="T19" fmla="*/ 7 h 35"/>
                  <a:gd name="T20" fmla="*/ 7 w 43"/>
                  <a:gd name="T21" fmla="*/ 7 h 35"/>
                  <a:gd name="T22" fmla="*/ 7 w 43"/>
                  <a:gd name="T23" fmla="*/ 5 h 35"/>
                  <a:gd name="T24" fmla="*/ 15 w 43"/>
                  <a:gd name="T25" fmla="*/ 0 h 35"/>
                  <a:gd name="T26" fmla="*/ 43 w 43"/>
                  <a:gd name="T27" fmla="*/ 4 h 35"/>
                  <a:gd name="T28" fmla="*/ 43 w 43"/>
                  <a:gd name="T29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35">
                    <a:moveTo>
                      <a:pt x="43" y="7"/>
                    </a:moveTo>
                    <a:cubicBezTo>
                      <a:pt x="43" y="8"/>
                      <a:pt x="38" y="12"/>
                      <a:pt x="38" y="12"/>
                    </a:cubicBezTo>
                    <a:cubicBezTo>
                      <a:pt x="34" y="17"/>
                      <a:pt x="30" y="23"/>
                      <a:pt x="21" y="23"/>
                    </a:cubicBezTo>
                    <a:cubicBezTo>
                      <a:pt x="15" y="23"/>
                      <a:pt x="15" y="19"/>
                      <a:pt x="13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30"/>
                      <a:pt x="14" y="31"/>
                      <a:pt x="11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1"/>
                      <a:pt x="5" y="27"/>
                      <a:pt x="5" y="26"/>
                    </a:cubicBezTo>
                    <a:cubicBezTo>
                      <a:pt x="0" y="21"/>
                      <a:pt x="2" y="18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7"/>
                      <a:pt x="7" y="7"/>
                    </a:cubicBezTo>
                    <a:cubicBezTo>
                      <a:pt x="7" y="7"/>
                      <a:pt x="7" y="5"/>
                      <a:pt x="7" y="5"/>
                    </a:cubicBezTo>
                    <a:cubicBezTo>
                      <a:pt x="7" y="4"/>
                      <a:pt x="9" y="0"/>
                      <a:pt x="15" y="0"/>
                    </a:cubicBezTo>
                    <a:cubicBezTo>
                      <a:pt x="25" y="0"/>
                      <a:pt x="33" y="4"/>
                      <a:pt x="43" y="4"/>
                    </a:cubicBezTo>
                    <a:cubicBezTo>
                      <a:pt x="43" y="5"/>
                      <a:pt x="43" y="6"/>
                      <a:pt x="4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Freeform 119"/>
              <p:cNvSpPr/>
              <p:nvPr/>
            </p:nvSpPr>
            <p:spPr bwMode="auto">
              <a:xfrm>
                <a:off x="2258697" y="1093020"/>
                <a:ext cx="33459" cy="29741"/>
              </a:xfrm>
              <a:custGeom>
                <a:avLst/>
                <a:gdLst>
                  <a:gd name="T0" fmla="*/ 14 w 14"/>
                  <a:gd name="T1" fmla="*/ 8 h 12"/>
                  <a:gd name="T2" fmla="*/ 10 w 14"/>
                  <a:gd name="T3" fmla="*/ 12 h 12"/>
                  <a:gd name="T4" fmla="*/ 0 w 14"/>
                  <a:gd name="T5" fmla="*/ 0 h 12"/>
                  <a:gd name="T6" fmla="*/ 14 w 14"/>
                  <a:gd name="T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14" y="8"/>
                    </a:moveTo>
                    <a:cubicBezTo>
                      <a:pt x="14" y="10"/>
                      <a:pt x="12" y="12"/>
                      <a:pt x="10" y="12"/>
                    </a:cubicBezTo>
                    <a:cubicBezTo>
                      <a:pt x="7" y="12"/>
                      <a:pt x="0" y="4"/>
                      <a:pt x="0" y="0"/>
                    </a:cubicBezTo>
                    <a:cubicBezTo>
                      <a:pt x="8" y="0"/>
                      <a:pt x="8" y="6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Freeform 120"/>
              <p:cNvSpPr/>
              <p:nvPr/>
            </p:nvSpPr>
            <p:spPr bwMode="auto">
              <a:xfrm>
                <a:off x="2279763" y="1188438"/>
                <a:ext cx="24784" cy="19827"/>
              </a:xfrm>
              <a:custGeom>
                <a:avLst/>
                <a:gdLst>
                  <a:gd name="T0" fmla="*/ 8 w 10"/>
                  <a:gd name="T1" fmla="*/ 0 h 8"/>
                  <a:gd name="T2" fmla="*/ 10 w 10"/>
                  <a:gd name="T3" fmla="*/ 4 h 8"/>
                  <a:gd name="T4" fmla="*/ 6 w 10"/>
                  <a:gd name="T5" fmla="*/ 8 h 8"/>
                  <a:gd name="T6" fmla="*/ 0 w 10"/>
                  <a:gd name="T7" fmla="*/ 8 h 8"/>
                  <a:gd name="T8" fmla="*/ 8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8" y="0"/>
                    </a:moveTo>
                    <a:cubicBezTo>
                      <a:pt x="9" y="1"/>
                      <a:pt x="10" y="2"/>
                      <a:pt x="10" y="4"/>
                    </a:cubicBezTo>
                    <a:cubicBezTo>
                      <a:pt x="10" y="8"/>
                      <a:pt x="7" y="8"/>
                      <a:pt x="6" y="8"/>
                    </a:cubicBezTo>
                    <a:cubicBezTo>
                      <a:pt x="3" y="8"/>
                      <a:pt x="2" y="7"/>
                      <a:pt x="0" y="8"/>
                    </a:cubicBezTo>
                    <a:cubicBezTo>
                      <a:pt x="1" y="3"/>
                      <a:pt x="4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Freeform 121"/>
              <p:cNvSpPr/>
              <p:nvPr/>
            </p:nvSpPr>
            <p:spPr bwMode="auto">
              <a:xfrm>
                <a:off x="2268610" y="1022385"/>
                <a:ext cx="128877" cy="70635"/>
              </a:xfrm>
              <a:custGeom>
                <a:avLst/>
                <a:gdLst>
                  <a:gd name="T0" fmla="*/ 35 w 53"/>
                  <a:gd name="T1" fmla="*/ 21 h 29"/>
                  <a:gd name="T2" fmla="*/ 22 w 53"/>
                  <a:gd name="T3" fmla="*/ 20 h 29"/>
                  <a:gd name="T4" fmla="*/ 12 w 53"/>
                  <a:gd name="T5" fmla="*/ 19 h 29"/>
                  <a:gd name="T6" fmla="*/ 4 w 53"/>
                  <a:gd name="T7" fmla="*/ 17 h 29"/>
                  <a:gd name="T8" fmla="*/ 13 w 53"/>
                  <a:gd name="T9" fmla="*/ 13 h 29"/>
                  <a:gd name="T10" fmla="*/ 13 w 53"/>
                  <a:gd name="T11" fmla="*/ 10 h 29"/>
                  <a:gd name="T12" fmla="*/ 3 w 53"/>
                  <a:gd name="T13" fmla="*/ 10 h 29"/>
                  <a:gd name="T14" fmla="*/ 5 w 53"/>
                  <a:gd name="T15" fmla="*/ 7 h 29"/>
                  <a:gd name="T16" fmla="*/ 0 w 53"/>
                  <a:gd name="T17" fmla="*/ 3 h 29"/>
                  <a:gd name="T18" fmla="*/ 9 w 53"/>
                  <a:gd name="T19" fmla="*/ 0 h 29"/>
                  <a:gd name="T20" fmla="*/ 20 w 53"/>
                  <a:gd name="T21" fmla="*/ 6 h 29"/>
                  <a:gd name="T22" fmla="*/ 26 w 53"/>
                  <a:gd name="T23" fmla="*/ 3 h 29"/>
                  <a:gd name="T24" fmla="*/ 35 w 53"/>
                  <a:gd name="T25" fmla="*/ 10 h 29"/>
                  <a:gd name="T26" fmla="*/ 39 w 53"/>
                  <a:gd name="T27" fmla="*/ 8 h 29"/>
                  <a:gd name="T28" fmla="*/ 47 w 53"/>
                  <a:gd name="T29" fmla="*/ 14 h 29"/>
                  <a:gd name="T30" fmla="*/ 45 w 53"/>
                  <a:gd name="T31" fmla="*/ 17 h 29"/>
                  <a:gd name="T32" fmla="*/ 53 w 53"/>
                  <a:gd name="T33" fmla="*/ 25 h 29"/>
                  <a:gd name="T34" fmla="*/ 48 w 53"/>
                  <a:gd name="T35" fmla="*/ 29 h 29"/>
                  <a:gd name="T36" fmla="*/ 35 w 53"/>
                  <a:gd name="T3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29">
                    <a:moveTo>
                      <a:pt x="35" y="21"/>
                    </a:moveTo>
                    <a:cubicBezTo>
                      <a:pt x="30" y="21"/>
                      <a:pt x="27" y="20"/>
                      <a:pt x="22" y="20"/>
                    </a:cubicBezTo>
                    <a:cubicBezTo>
                      <a:pt x="20" y="18"/>
                      <a:pt x="16" y="19"/>
                      <a:pt x="12" y="19"/>
                    </a:cubicBezTo>
                    <a:cubicBezTo>
                      <a:pt x="8" y="19"/>
                      <a:pt x="7" y="19"/>
                      <a:pt x="4" y="17"/>
                    </a:cubicBezTo>
                    <a:cubicBezTo>
                      <a:pt x="7" y="14"/>
                      <a:pt x="10" y="14"/>
                      <a:pt x="13" y="13"/>
                    </a:cubicBezTo>
                    <a:cubicBezTo>
                      <a:pt x="12" y="12"/>
                      <a:pt x="12" y="11"/>
                      <a:pt x="13" y="10"/>
                    </a:cubicBezTo>
                    <a:cubicBezTo>
                      <a:pt x="7" y="10"/>
                      <a:pt x="5" y="12"/>
                      <a:pt x="3" y="10"/>
                    </a:cubicBezTo>
                    <a:cubicBezTo>
                      <a:pt x="4" y="9"/>
                      <a:pt x="5" y="8"/>
                      <a:pt x="5" y="7"/>
                    </a:cubicBezTo>
                    <a:cubicBezTo>
                      <a:pt x="1" y="7"/>
                      <a:pt x="0" y="6"/>
                      <a:pt x="0" y="3"/>
                    </a:cubicBezTo>
                    <a:cubicBezTo>
                      <a:pt x="4" y="2"/>
                      <a:pt x="6" y="0"/>
                      <a:pt x="9" y="0"/>
                    </a:cubicBezTo>
                    <a:cubicBezTo>
                      <a:pt x="15" y="0"/>
                      <a:pt x="17" y="6"/>
                      <a:pt x="20" y="6"/>
                    </a:cubicBezTo>
                    <a:cubicBezTo>
                      <a:pt x="23" y="6"/>
                      <a:pt x="24" y="3"/>
                      <a:pt x="26" y="3"/>
                    </a:cubicBezTo>
                    <a:cubicBezTo>
                      <a:pt x="32" y="3"/>
                      <a:pt x="31" y="10"/>
                      <a:pt x="35" y="10"/>
                    </a:cubicBezTo>
                    <a:cubicBezTo>
                      <a:pt x="36" y="10"/>
                      <a:pt x="37" y="8"/>
                      <a:pt x="39" y="8"/>
                    </a:cubicBezTo>
                    <a:cubicBezTo>
                      <a:pt x="43" y="8"/>
                      <a:pt x="46" y="13"/>
                      <a:pt x="47" y="14"/>
                    </a:cubicBezTo>
                    <a:cubicBezTo>
                      <a:pt x="47" y="15"/>
                      <a:pt x="46" y="16"/>
                      <a:pt x="45" y="17"/>
                    </a:cubicBezTo>
                    <a:cubicBezTo>
                      <a:pt x="47" y="19"/>
                      <a:pt x="53" y="22"/>
                      <a:pt x="53" y="25"/>
                    </a:cubicBezTo>
                    <a:cubicBezTo>
                      <a:pt x="53" y="28"/>
                      <a:pt x="50" y="29"/>
                      <a:pt x="48" y="29"/>
                    </a:cubicBezTo>
                    <a:cubicBezTo>
                      <a:pt x="41" y="29"/>
                      <a:pt x="42" y="21"/>
                      <a:pt x="35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Freeform 122"/>
              <p:cNvSpPr/>
              <p:nvPr/>
            </p:nvSpPr>
            <p:spPr bwMode="auto">
              <a:xfrm>
                <a:off x="2319417" y="1083106"/>
                <a:ext cx="34698" cy="9914"/>
              </a:xfrm>
              <a:custGeom>
                <a:avLst/>
                <a:gdLst>
                  <a:gd name="T0" fmla="*/ 5 w 14"/>
                  <a:gd name="T1" fmla="*/ 4 h 4"/>
                  <a:gd name="T2" fmla="*/ 8 w 14"/>
                  <a:gd name="T3" fmla="*/ 0 h 4"/>
                  <a:gd name="T4" fmla="*/ 14 w 14"/>
                  <a:gd name="T5" fmla="*/ 2 h 4"/>
                  <a:gd name="T6" fmla="*/ 5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5" y="4"/>
                    </a:moveTo>
                    <a:cubicBezTo>
                      <a:pt x="0" y="4"/>
                      <a:pt x="7" y="0"/>
                      <a:pt x="8" y="0"/>
                    </a:cubicBezTo>
                    <a:cubicBezTo>
                      <a:pt x="11" y="0"/>
                      <a:pt x="12" y="1"/>
                      <a:pt x="14" y="2"/>
                    </a:cubicBezTo>
                    <a:cubicBezTo>
                      <a:pt x="13" y="4"/>
                      <a:pt x="10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Freeform 123"/>
              <p:cNvSpPr/>
              <p:nvPr/>
            </p:nvSpPr>
            <p:spPr bwMode="auto">
              <a:xfrm>
                <a:off x="2447055" y="1122760"/>
                <a:ext cx="344498" cy="110289"/>
              </a:xfrm>
              <a:custGeom>
                <a:avLst/>
                <a:gdLst>
                  <a:gd name="T0" fmla="*/ 140 w 141"/>
                  <a:gd name="T1" fmla="*/ 30 h 45"/>
                  <a:gd name="T2" fmla="*/ 137 w 141"/>
                  <a:gd name="T3" fmla="*/ 34 h 45"/>
                  <a:gd name="T4" fmla="*/ 141 w 141"/>
                  <a:gd name="T5" fmla="*/ 34 h 45"/>
                  <a:gd name="T6" fmla="*/ 117 w 141"/>
                  <a:gd name="T7" fmla="*/ 44 h 45"/>
                  <a:gd name="T8" fmla="*/ 111 w 141"/>
                  <a:gd name="T9" fmla="*/ 40 h 45"/>
                  <a:gd name="T10" fmla="*/ 104 w 141"/>
                  <a:gd name="T11" fmla="*/ 44 h 45"/>
                  <a:gd name="T12" fmla="*/ 81 w 141"/>
                  <a:gd name="T13" fmla="*/ 44 h 45"/>
                  <a:gd name="T14" fmla="*/ 67 w 141"/>
                  <a:gd name="T15" fmla="*/ 39 h 45"/>
                  <a:gd name="T16" fmla="*/ 63 w 141"/>
                  <a:gd name="T17" fmla="*/ 39 h 45"/>
                  <a:gd name="T18" fmla="*/ 55 w 141"/>
                  <a:gd name="T19" fmla="*/ 44 h 45"/>
                  <a:gd name="T20" fmla="*/ 35 w 141"/>
                  <a:gd name="T21" fmla="*/ 31 h 45"/>
                  <a:gd name="T22" fmla="*/ 38 w 141"/>
                  <a:gd name="T23" fmla="*/ 27 h 45"/>
                  <a:gd name="T24" fmla="*/ 27 w 141"/>
                  <a:gd name="T25" fmla="*/ 12 h 45"/>
                  <a:gd name="T26" fmla="*/ 21 w 141"/>
                  <a:gd name="T27" fmla="*/ 15 h 45"/>
                  <a:gd name="T28" fmla="*/ 0 w 141"/>
                  <a:gd name="T29" fmla="*/ 5 h 45"/>
                  <a:gd name="T30" fmla="*/ 9 w 141"/>
                  <a:gd name="T31" fmla="*/ 0 h 45"/>
                  <a:gd name="T32" fmla="*/ 34 w 141"/>
                  <a:gd name="T33" fmla="*/ 11 h 45"/>
                  <a:gd name="T34" fmla="*/ 40 w 141"/>
                  <a:gd name="T35" fmla="*/ 8 h 45"/>
                  <a:gd name="T36" fmla="*/ 45 w 141"/>
                  <a:gd name="T37" fmla="*/ 8 h 45"/>
                  <a:gd name="T38" fmla="*/ 58 w 141"/>
                  <a:gd name="T39" fmla="*/ 17 h 45"/>
                  <a:gd name="T40" fmla="*/ 47 w 141"/>
                  <a:gd name="T41" fmla="*/ 17 h 45"/>
                  <a:gd name="T42" fmla="*/ 60 w 141"/>
                  <a:gd name="T43" fmla="*/ 23 h 45"/>
                  <a:gd name="T44" fmla="*/ 58 w 141"/>
                  <a:gd name="T45" fmla="*/ 25 h 45"/>
                  <a:gd name="T46" fmla="*/ 62 w 141"/>
                  <a:gd name="T47" fmla="*/ 26 h 45"/>
                  <a:gd name="T48" fmla="*/ 82 w 141"/>
                  <a:gd name="T49" fmla="*/ 30 h 45"/>
                  <a:gd name="T50" fmla="*/ 118 w 141"/>
                  <a:gd name="T51" fmla="*/ 23 h 45"/>
                  <a:gd name="T52" fmla="*/ 141 w 141"/>
                  <a:gd name="T53" fmla="*/ 31 h 45"/>
                  <a:gd name="T54" fmla="*/ 138 w 141"/>
                  <a:gd name="T55" fmla="*/ 31 h 45"/>
                  <a:gd name="T56" fmla="*/ 140 w 141"/>
                  <a:gd name="T57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1" h="45">
                    <a:moveTo>
                      <a:pt x="140" y="30"/>
                    </a:moveTo>
                    <a:cubicBezTo>
                      <a:pt x="139" y="31"/>
                      <a:pt x="138" y="32"/>
                      <a:pt x="137" y="34"/>
                    </a:cubicBezTo>
                    <a:cubicBezTo>
                      <a:pt x="139" y="34"/>
                      <a:pt x="141" y="34"/>
                      <a:pt x="141" y="34"/>
                    </a:cubicBezTo>
                    <a:cubicBezTo>
                      <a:pt x="140" y="44"/>
                      <a:pt x="127" y="44"/>
                      <a:pt x="117" y="44"/>
                    </a:cubicBezTo>
                    <a:cubicBezTo>
                      <a:pt x="113" y="44"/>
                      <a:pt x="112" y="42"/>
                      <a:pt x="111" y="40"/>
                    </a:cubicBezTo>
                    <a:cubicBezTo>
                      <a:pt x="107" y="40"/>
                      <a:pt x="107" y="42"/>
                      <a:pt x="104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75" y="45"/>
                      <a:pt x="66" y="44"/>
                      <a:pt x="67" y="39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1"/>
                      <a:pt x="58" y="44"/>
                      <a:pt x="55" y="44"/>
                    </a:cubicBezTo>
                    <a:cubicBezTo>
                      <a:pt x="49" y="44"/>
                      <a:pt x="35" y="37"/>
                      <a:pt x="35" y="31"/>
                    </a:cubicBezTo>
                    <a:cubicBezTo>
                      <a:pt x="35" y="29"/>
                      <a:pt x="37" y="27"/>
                      <a:pt x="38" y="27"/>
                    </a:cubicBezTo>
                    <a:cubicBezTo>
                      <a:pt x="33" y="21"/>
                      <a:pt x="32" y="17"/>
                      <a:pt x="27" y="12"/>
                    </a:cubicBezTo>
                    <a:cubicBezTo>
                      <a:pt x="25" y="14"/>
                      <a:pt x="23" y="15"/>
                      <a:pt x="21" y="15"/>
                    </a:cubicBezTo>
                    <a:cubicBezTo>
                      <a:pt x="18" y="15"/>
                      <a:pt x="0" y="7"/>
                      <a:pt x="0" y="5"/>
                    </a:cubicBezTo>
                    <a:cubicBezTo>
                      <a:pt x="0" y="0"/>
                      <a:pt x="5" y="0"/>
                      <a:pt x="9" y="0"/>
                    </a:cubicBezTo>
                    <a:cubicBezTo>
                      <a:pt x="22" y="0"/>
                      <a:pt x="24" y="11"/>
                      <a:pt x="34" y="11"/>
                    </a:cubicBezTo>
                    <a:cubicBezTo>
                      <a:pt x="37" y="11"/>
                      <a:pt x="38" y="10"/>
                      <a:pt x="40" y="8"/>
                    </a:cubicBezTo>
                    <a:cubicBezTo>
                      <a:pt x="42" y="8"/>
                      <a:pt x="45" y="8"/>
                      <a:pt x="45" y="8"/>
                    </a:cubicBezTo>
                    <a:cubicBezTo>
                      <a:pt x="42" y="15"/>
                      <a:pt x="56" y="13"/>
                      <a:pt x="58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9" y="25"/>
                      <a:pt x="56" y="20"/>
                      <a:pt x="60" y="23"/>
                    </a:cubicBezTo>
                    <a:cubicBezTo>
                      <a:pt x="59" y="24"/>
                      <a:pt x="58" y="24"/>
                      <a:pt x="58" y="25"/>
                    </a:cubicBezTo>
                    <a:cubicBezTo>
                      <a:pt x="58" y="29"/>
                      <a:pt x="61" y="27"/>
                      <a:pt x="62" y="26"/>
                    </a:cubicBezTo>
                    <a:cubicBezTo>
                      <a:pt x="69" y="28"/>
                      <a:pt x="75" y="30"/>
                      <a:pt x="82" y="30"/>
                    </a:cubicBezTo>
                    <a:cubicBezTo>
                      <a:pt x="98" y="30"/>
                      <a:pt x="103" y="23"/>
                      <a:pt x="118" y="23"/>
                    </a:cubicBezTo>
                    <a:cubicBezTo>
                      <a:pt x="129" y="23"/>
                      <a:pt x="137" y="23"/>
                      <a:pt x="141" y="31"/>
                    </a:cubicBezTo>
                    <a:cubicBezTo>
                      <a:pt x="140" y="31"/>
                      <a:pt x="139" y="31"/>
                      <a:pt x="138" y="31"/>
                    </a:cubicBezTo>
                    <a:lnTo>
                      <a:pt x="140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Freeform 124"/>
              <p:cNvSpPr/>
              <p:nvPr/>
            </p:nvSpPr>
            <p:spPr bwMode="auto">
              <a:xfrm>
                <a:off x="2452012" y="1181002"/>
                <a:ext cx="60721" cy="47090"/>
              </a:xfrm>
              <a:custGeom>
                <a:avLst/>
                <a:gdLst>
                  <a:gd name="T0" fmla="*/ 4 w 25"/>
                  <a:gd name="T1" fmla="*/ 7 h 19"/>
                  <a:gd name="T2" fmla="*/ 13 w 25"/>
                  <a:gd name="T3" fmla="*/ 0 h 19"/>
                  <a:gd name="T4" fmla="*/ 25 w 25"/>
                  <a:gd name="T5" fmla="*/ 9 h 19"/>
                  <a:gd name="T6" fmla="*/ 19 w 25"/>
                  <a:gd name="T7" fmla="*/ 19 h 19"/>
                  <a:gd name="T8" fmla="*/ 0 w 25"/>
                  <a:gd name="T9" fmla="*/ 11 h 19"/>
                  <a:gd name="T10" fmla="*/ 4 w 25"/>
                  <a:gd name="T11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9">
                    <a:moveTo>
                      <a:pt x="4" y="7"/>
                    </a:moveTo>
                    <a:cubicBezTo>
                      <a:pt x="7" y="7"/>
                      <a:pt x="6" y="0"/>
                      <a:pt x="13" y="0"/>
                    </a:cubicBezTo>
                    <a:cubicBezTo>
                      <a:pt x="18" y="0"/>
                      <a:pt x="25" y="6"/>
                      <a:pt x="25" y="9"/>
                    </a:cubicBezTo>
                    <a:cubicBezTo>
                      <a:pt x="25" y="14"/>
                      <a:pt x="23" y="19"/>
                      <a:pt x="19" y="19"/>
                    </a:cubicBezTo>
                    <a:cubicBezTo>
                      <a:pt x="17" y="19"/>
                      <a:pt x="0" y="11"/>
                      <a:pt x="0" y="11"/>
                    </a:cubicBezTo>
                    <a:cubicBezTo>
                      <a:pt x="0" y="8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Freeform 125"/>
              <p:cNvSpPr/>
              <p:nvPr/>
            </p:nvSpPr>
            <p:spPr bwMode="auto">
              <a:xfrm>
                <a:off x="2458208" y="1093020"/>
                <a:ext cx="57003" cy="17349"/>
              </a:xfrm>
              <a:custGeom>
                <a:avLst/>
                <a:gdLst>
                  <a:gd name="T0" fmla="*/ 19 w 23"/>
                  <a:gd name="T1" fmla="*/ 0 h 7"/>
                  <a:gd name="T2" fmla="*/ 23 w 23"/>
                  <a:gd name="T3" fmla="*/ 0 h 7"/>
                  <a:gd name="T4" fmla="*/ 23 w 23"/>
                  <a:gd name="T5" fmla="*/ 4 h 7"/>
                  <a:gd name="T6" fmla="*/ 18 w 23"/>
                  <a:gd name="T7" fmla="*/ 7 h 7"/>
                  <a:gd name="T8" fmla="*/ 0 w 23"/>
                  <a:gd name="T9" fmla="*/ 4 h 7"/>
                  <a:gd name="T10" fmla="*/ 19 w 2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7">
                    <a:moveTo>
                      <a:pt x="19" y="0"/>
                    </a:moveTo>
                    <a:cubicBezTo>
                      <a:pt x="22" y="0"/>
                      <a:pt x="20" y="1"/>
                      <a:pt x="23" y="0"/>
                    </a:cubicBezTo>
                    <a:cubicBezTo>
                      <a:pt x="23" y="2"/>
                      <a:pt x="23" y="3"/>
                      <a:pt x="23" y="4"/>
                    </a:cubicBezTo>
                    <a:cubicBezTo>
                      <a:pt x="23" y="5"/>
                      <a:pt x="21" y="7"/>
                      <a:pt x="18" y="7"/>
                    </a:cubicBezTo>
                    <a:cubicBezTo>
                      <a:pt x="17" y="7"/>
                      <a:pt x="0" y="4"/>
                      <a:pt x="0" y="4"/>
                    </a:cubicBezTo>
                    <a:cubicBezTo>
                      <a:pt x="3" y="1"/>
                      <a:pt x="13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reeform 126"/>
              <p:cNvSpPr/>
              <p:nvPr/>
            </p:nvSpPr>
            <p:spPr bwMode="auto">
              <a:xfrm>
                <a:off x="2417315" y="1042212"/>
                <a:ext cx="65678" cy="50808"/>
              </a:xfrm>
              <a:custGeom>
                <a:avLst/>
                <a:gdLst>
                  <a:gd name="T0" fmla="*/ 7 w 27"/>
                  <a:gd name="T1" fmla="*/ 18 h 21"/>
                  <a:gd name="T2" fmla="*/ 9 w 27"/>
                  <a:gd name="T3" fmla="*/ 15 h 21"/>
                  <a:gd name="T4" fmla="*/ 0 w 27"/>
                  <a:gd name="T5" fmla="*/ 4 h 21"/>
                  <a:gd name="T6" fmla="*/ 7 w 27"/>
                  <a:gd name="T7" fmla="*/ 0 h 21"/>
                  <a:gd name="T8" fmla="*/ 17 w 27"/>
                  <a:gd name="T9" fmla="*/ 4 h 21"/>
                  <a:gd name="T10" fmla="*/ 27 w 27"/>
                  <a:gd name="T11" fmla="*/ 10 h 21"/>
                  <a:gd name="T12" fmla="*/ 27 w 27"/>
                  <a:gd name="T13" fmla="*/ 18 h 21"/>
                  <a:gd name="T14" fmla="*/ 7 w 27"/>
                  <a:gd name="T1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1">
                    <a:moveTo>
                      <a:pt x="7" y="18"/>
                    </a:moveTo>
                    <a:cubicBezTo>
                      <a:pt x="7" y="16"/>
                      <a:pt x="9" y="15"/>
                      <a:pt x="9" y="15"/>
                    </a:cubicBezTo>
                    <a:cubicBezTo>
                      <a:pt x="6" y="11"/>
                      <a:pt x="0" y="10"/>
                      <a:pt x="0" y="4"/>
                    </a:cubicBezTo>
                    <a:cubicBezTo>
                      <a:pt x="0" y="1"/>
                      <a:pt x="4" y="0"/>
                      <a:pt x="7" y="0"/>
                    </a:cubicBezTo>
                    <a:cubicBezTo>
                      <a:pt x="7" y="2"/>
                      <a:pt x="13" y="4"/>
                      <a:pt x="17" y="4"/>
                    </a:cubicBezTo>
                    <a:cubicBezTo>
                      <a:pt x="17" y="11"/>
                      <a:pt x="27" y="4"/>
                      <a:pt x="27" y="10"/>
                    </a:cubicBezTo>
                    <a:cubicBezTo>
                      <a:pt x="27" y="13"/>
                      <a:pt x="26" y="15"/>
                      <a:pt x="27" y="18"/>
                    </a:cubicBezTo>
                    <a:cubicBezTo>
                      <a:pt x="17" y="20"/>
                      <a:pt x="7" y="21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Freeform 127"/>
              <p:cNvSpPr/>
              <p:nvPr/>
            </p:nvSpPr>
            <p:spPr bwMode="auto">
              <a:xfrm>
                <a:off x="2392530" y="992644"/>
                <a:ext cx="24784" cy="14870"/>
              </a:xfrm>
              <a:custGeom>
                <a:avLst/>
                <a:gdLst>
                  <a:gd name="T0" fmla="*/ 10 w 10"/>
                  <a:gd name="T1" fmla="*/ 0 h 6"/>
                  <a:gd name="T2" fmla="*/ 10 w 10"/>
                  <a:gd name="T3" fmla="*/ 6 h 6"/>
                  <a:gd name="T4" fmla="*/ 5 w 10"/>
                  <a:gd name="T5" fmla="*/ 6 h 6"/>
                  <a:gd name="T6" fmla="*/ 0 w 10"/>
                  <a:gd name="T7" fmla="*/ 0 h 6"/>
                  <a:gd name="T8" fmla="*/ 10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0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0" y="4"/>
                      <a:pt x="0" y="0"/>
                    </a:cubicBezTo>
                    <a:cubicBezTo>
                      <a:pt x="4" y="0"/>
                      <a:pt x="8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Freeform 128"/>
              <p:cNvSpPr/>
              <p:nvPr/>
            </p:nvSpPr>
            <p:spPr bwMode="auto">
              <a:xfrm>
                <a:off x="2463165" y="931923"/>
                <a:ext cx="218099" cy="146226"/>
              </a:xfrm>
              <a:custGeom>
                <a:avLst/>
                <a:gdLst>
                  <a:gd name="T0" fmla="*/ 59 w 89"/>
                  <a:gd name="T1" fmla="*/ 24 h 60"/>
                  <a:gd name="T2" fmla="*/ 63 w 89"/>
                  <a:gd name="T3" fmla="*/ 24 h 60"/>
                  <a:gd name="T4" fmla="*/ 63 w 89"/>
                  <a:gd name="T5" fmla="*/ 20 h 60"/>
                  <a:gd name="T6" fmla="*/ 61 w 89"/>
                  <a:gd name="T7" fmla="*/ 18 h 60"/>
                  <a:gd name="T8" fmla="*/ 64 w 89"/>
                  <a:gd name="T9" fmla="*/ 18 h 60"/>
                  <a:gd name="T10" fmla="*/ 68 w 89"/>
                  <a:gd name="T11" fmla="*/ 23 h 60"/>
                  <a:gd name="T12" fmla="*/ 71 w 89"/>
                  <a:gd name="T13" fmla="*/ 27 h 60"/>
                  <a:gd name="T14" fmla="*/ 69 w 89"/>
                  <a:gd name="T15" fmla="*/ 32 h 60"/>
                  <a:gd name="T16" fmla="*/ 74 w 89"/>
                  <a:gd name="T17" fmla="*/ 32 h 60"/>
                  <a:gd name="T18" fmla="*/ 88 w 89"/>
                  <a:gd name="T19" fmla="*/ 35 h 60"/>
                  <a:gd name="T20" fmla="*/ 88 w 89"/>
                  <a:gd name="T21" fmla="*/ 40 h 60"/>
                  <a:gd name="T22" fmla="*/ 81 w 89"/>
                  <a:gd name="T23" fmla="*/ 41 h 60"/>
                  <a:gd name="T24" fmla="*/ 68 w 89"/>
                  <a:gd name="T25" fmla="*/ 50 h 60"/>
                  <a:gd name="T26" fmla="*/ 63 w 89"/>
                  <a:gd name="T27" fmla="*/ 45 h 60"/>
                  <a:gd name="T28" fmla="*/ 60 w 89"/>
                  <a:gd name="T29" fmla="*/ 49 h 60"/>
                  <a:gd name="T30" fmla="*/ 64 w 89"/>
                  <a:gd name="T31" fmla="*/ 55 h 60"/>
                  <a:gd name="T32" fmla="*/ 58 w 89"/>
                  <a:gd name="T33" fmla="*/ 55 h 60"/>
                  <a:gd name="T34" fmla="*/ 58 w 89"/>
                  <a:gd name="T35" fmla="*/ 58 h 60"/>
                  <a:gd name="T36" fmla="*/ 48 w 89"/>
                  <a:gd name="T37" fmla="*/ 53 h 60"/>
                  <a:gd name="T38" fmla="*/ 41 w 89"/>
                  <a:gd name="T39" fmla="*/ 60 h 60"/>
                  <a:gd name="T40" fmla="*/ 30 w 89"/>
                  <a:gd name="T41" fmla="*/ 55 h 60"/>
                  <a:gd name="T42" fmla="*/ 33 w 89"/>
                  <a:gd name="T43" fmla="*/ 53 h 60"/>
                  <a:gd name="T44" fmla="*/ 21 w 89"/>
                  <a:gd name="T45" fmla="*/ 45 h 60"/>
                  <a:gd name="T46" fmla="*/ 42 w 89"/>
                  <a:gd name="T47" fmla="*/ 40 h 60"/>
                  <a:gd name="T48" fmla="*/ 31 w 89"/>
                  <a:gd name="T49" fmla="*/ 37 h 60"/>
                  <a:gd name="T50" fmla="*/ 22 w 89"/>
                  <a:gd name="T51" fmla="*/ 40 h 60"/>
                  <a:gd name="T52" fmla="*/ 18 w 89"/>
                  <a:gd name="T53" fmla="*/ 36 h 60"/>
                  <a:gd name="T54" fmla="*/ 12 w 89"/>
                  <a:gd name="T55" fmla="*/ 38 h 60"/>
                  <a:gd name="T56" fmla="*/ 10 w 89"/>
                  <a:gd name="T57" fmla="*/ 35 h 60"/>
                  <a:gd name="T58" fmla="*/ 16 w 89"/>
                  <a:gd name="T59" fmla="*/ 32 h 60"/>
                  <a:gd name="T60" fmla="*/ 0 w 89"/>
                  <a:gd name="T61" fmla="*/ 23 h 60"/>
                  <a:gd name="T62" fmla="*/ 4 w 89"/>
                  <a:gd name="T63" fmla="*/ 23 h 60"/>
                  <a:gd name="T64" fmla="*/ 13 w 89"/>
                  <a:gd name="T65" fmla="*/ 25 h 60"/>
                  <a:gd name="T66" fmla="*/ 15 w 89"/>
                  <a:gd name="T67" fmla="*/ 23 h 60"/>
                  <a:gd name="T68" fmla="*/ 2 w 89"/>
                  <a:gd name="T69" fmla="*/ 17 h 60"/>
                  <a:gd name="T70" fmla="*/ 9 w 89"/>
                  <a:gd name="T71" fmla="*/ 14 h 60"/>
                  <a:gd name="T72" fmla="*/ 17 w 89"/>
                  <a:gd name="T73" fmla="*/ 16 h 60"/>
                  <a:gd name="T74" fmla="*/ 20 w 89"/>
                  <a:gd name="T75" fmla="*/ 13 h 60"/>
                  <a:gd name="T76" fmla="*/ 12 w 89"/>
                  <a:gd name="T77" fmla="*/ 13 h 60"/>
                  <a:gd name="T78" fmla="*/ 8 w 89"/>
                  <a:gd name="T79" fmla="*/ 8 h 60"/>
                  <a:gd name="T80" fmla="*/ 19 w 89"/>
                  <a:gd name="T81" fmla="*/ 6 h 60"/>
                  <a:gd name="T82" fmla="*/ 24 w 89"/>
                  <a:gd name="T83" fmla="*/ 6 h 60"/>
                  <a:gd name="T84" fmla="*/ 15 w 89"/>
                  <a:gd name="T85" fmla="*/ 0 h 60"/>
                  <a:gd name="T86" fmla="*/ 33 w 89"/>
                  <a:gd name="T87" fmla="*/ 3 h 60"/>
                  <a:gd name="T88" fmla="*/ 43 w 89"/>
                  <a:gd name="T89" fmla="*/ 15 h 60"/>
                  <a:gd name="T90" fmla="*/ 54 w 89"/>
                  <a:gd name="T91" fmla="*/ 16 h 60"/>
                  <a:gd name="T92" fmla="*/ 59 w 89"/>
                  <a:gd name="T9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9" h="60">
                    <a:moveTo>
                      <a:pt x="59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8"/>
                      <a:pt x="63" y="18"/>
                      <a:pt x="64" y="18"/>
                    </a:cubicBezTo>
                    <a:cubicBezTo>
                      <a:pt x="68" y="18"/>
                      <a:pt x="68" y="20"/>
                      <a:pt x="68" y="23"/>
                    </a:cubicBezTo>
                    <a:cubicBezTo>
                      <a:pt x="68" y="25"/>
                      <a:pt x="71" y="25"/>
                      <a:pt x="71" y="27"/>
                    </a:cubicBezTo>
                    <a:cubicBezTo>
                      <a:pt x="71" y="29"/>
                      <a:pt x="69" y="30"/>
                      <a:pt x="69" y="32"/>
                    </a:cubicBezTo>
                    <a:cubicBezTo>
                      <a:pt x="69" y="34"/>
                      <a:pt x="74" y="32"/>
                      <a:pt x="74" y="32"/>
                    </a:cubicBezTo>
                    <a:cubicBezTo>
                      <a:pt x="77" y="32"/>
                      <a:pt x="85" y="35"/>
                      <a:pt x="88" y="35"/>
                    </a:cubicBezTo>
                    <a:cubicBezTo>
                      <a:pt x="88" y="37"/>
                      <a:pt x="89" y="39"/>
                      <a:pt x="88" y="40"/>
                    </a:cubicBezTo>
                    <a:cubicBezTo>
                      <a:pt x="87" y="41"/>
                      <a:pt x="84" y="41"/>
                      <a:pt x="81" y="41"/>
                    </a:cubicBezTo>
                    <a:cubicBezTo>
                      <a:pt x="76" y="42"/>
                      <a:pt x="72" y="50"/>
                      <a:pt x="68" y="50"/>
                    </a:cubicBezTo>
                    <a:cubicBezTo>
                      <a:pt x="64" y="50"/>
                      <a:pt x="64" y="48"/>
                      <a:pt x="63" y="45"/>
                    </a:cubicBezTo>
                    <a:cubicBezTo>
                      <a:pt x="62" y="46"/>
                      <a:pt x="61" y="47"/>
                      <a:pt x="60" y="49"/>
                    </a:cubicBezTo>
                    <a:cubicBezTo>
                      <a:pt x="62" y="52"/>
                      <a:pt x="63" y="52"/>
                      <a:pt x="64" y="55"/>
                    </a:cubicBezTo>
                    <a:cubicBezTo>
                      <a:pt x="58" y="55"/>
                      <a:pt x="58" y="55"/>
                      <a:pt x="58" y="55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6" y="59"/>
                      <a:pt x="51" y="55"/>
                      <a:pt x="48" y="53"/>
                    </a:cubicBezTo>
                    <a:cubicBezTo>
                      <a:pt x="48" y="58"/>
                      <a:pt x="46" y="60"/>
                      <a:pt x="41" y="60"/>
                    </a:cubicBezTo>
                    <a:cubicBezTo>
                      <a:pt x="37" y="60"/>
                      <a:pt x="30" y="59"/>
                      <a:pt x="30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29" y="53"/>
                      <a:pt x="21" y="50"/>
                      <a:pt x="21" y="45"/>
                    </a:cubicBezTo>
                    <a:cubicBezTo>
                      <a:pt x="21" y="40"/>
                      <a:pt x="38" y="41"/>
                      <a:pt x="42" y="40"/>
                    </a:cubicBezTo>
                    <a:cubicBezTo>
                      <a:pt x="38" y="39"/>
                      <a:pt x="35" y="37"/>
                      <a:pt x="31" y="37"/>
                    </a:cubicBezTo>
                    <a:cubicBezTo>
                      <a:pt x="26" y="37"/>
                      <a:pt x="25" y="40"/>
                      <a:pt x="22" y="40"/>
                    </a:cubicBezTo>
                    <a:cubicBezTo>
                      <a:pt x="19" y="40"/>
                      <a:pt x="19" y="38"/>
                      <a:pt x="18" y="36"/>
                    </a:cubicBezTo>
                    <a:cubicBezTo>
                      <a:pt x="15" y="37"/>
                      <a:pt x="14" y="38"/>
                      <a:pt x="12" y="38"/>
                    </a:cubicBezTo>
                    <a:cubicBezTo>
                      <a:pt x="10" y="38"/>
                      <a:pt x="10" y="37"/>
                      <a:pt x="10" y="35"/>
                    </a:cubicBezTo>
                    <a:cubicBezTo>
                      <a:pt x="13" y="34"/>
                      <a:pt x="15" y="34"/>
                      <a:pt x="16" y="32"/>
                    </a:cubicBezTo>
                    <a:cubicBezTo>
                      <a:pt x="7" y="32"/>
                      <a:pt x="0" y="31"/>
                      <a:pt x="0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10" y="25"/>
                      <a:pt x="13" y="25"/>
                    </a:cubicBezTo>
                    <a:cubicBezTo>
                      <a:pt x="14" y="25"/>
                      <a:pt x="15" y="23"/>
                      <a:pt x="15" y="23"/>
                    </a:cubicBezTo>
                    <a:cubicBezTo>
                      <a:pt x="11" y="22"/>
                      <a:pt x="2" y="20"/>
                      <a:pt x="2" y="17"/>
                    </a:cubicBezTo>
                    <a:cubicBezTo>
                      <a:pt x="2" y="14"/>
                      <a:pt x="7" y="14"/>
                      <a:pt x="9" y="14"/>
                    </a:cubicBezTo>
                    <a:cubicBezTo>
                      <a:pt x="13" y="14"/>
                      <a:pt x="15" y="16"/>
                      <a:pt x="17" y="16"/>
                    </a:cubicBezTo>
                    <a:cubicBezTo>
                      <a:pt x="19" y="16"/>
                      <a:pt x="19" y="14"/>
                      <a:pt x="20" y="13"/>
                    </a:cubicBezTo>
                    <a:cubicBezTo>
                      <a:pt x="17" y="11"/>
                      <a:pt x="14" y="13"/>
                      <a:pt x="12" y="13"/>
                    </a:cubicBezTo>
                    <a:cubicBezTo>
                      <a:pt x="11" y="13"/>
                      <a:pt x="8" y="9"/>
                      <a:pt x="8" y="8"/>
                    </a:cubicBezTo>
                    <a:cubicBezTo>
                      <a:pt x="12" y="6"/>
                      <a:pt x="14" y="5"/>
                      <a:pt x="19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1" y="4"/>
                      <a:pt x="16" y="4"/>
                      <a:pt x="15" y="0"/>
                    </a:cubicBezTo>
                    <a:cubicBezTo>
                      <a:pt x="23" y="0"/>
                      <a:pt x="28" y="1"/>
                      <a:pt x="33" y="3"/>
                    </a:cubicBezTo>
                    <a:cubicBezTo>
                      <a:pt x="39" y="5"/>
                      <a:pt x="38" y="14"/>
                      <a:pt x="43" y="15"/>
                    </a:cubicBezTo>
                    <a:cubicBezTo>
                      <a:pt x="47" y="17"/>
                      <a:pt x="50" y="14"/>
                      <a:pt x="54" y="16"/>
                    </a:cubicBezTo>
                    <a:cubicBezTo>
                      <a:pt x="58" y="18"/>
                      <a:pt x="57" y="21"/>
                      <a:pt x="5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Freeform 129"/>
              <p:cNvSpPr/>
              <p:nvPr/>
            </p:nvSpPr>
            <p:spPr bwMode="auto">
              <a:xfrm>
                <a:off x="2637892" y="1544089"/>
                <a:ext cx="143747" cy="90462"/>
              </a:xfrm>
              <a:custGeom>
                <a:avLst/>
                <a:gdLst>
                  <a:gd name="T0" fmla="*/ 5 w 59"/>
                  <a:gd name="T1" fmla="*/ 25 h 37"/>
                  <a:gd name="T2" fmla="*/ 8 w 59"/>
                  <a:gd name="T3" fmla="*/ 21 h 37"/>
                  <a:gd name="T4" fmla="*/ 8 w 59"/>
                  <a:gd name="T5" fmla="*/ 17 h 37"/>
                  <a:gd name="T6" fmla="*/ 17 w 59"/>
                  <a:gd name="T7" fmla="*/ 0 h 37"/>
                  <a:gd name="T8" fmla="*/ 21 w 59"/>
                  <a:gd name="T9" fmla="*/ 8 h 37"/>
                  <a:gd name="T10" fmla="*/ 24 w 59"/>
                  <a:gd name="T11" fmla="*/ 6 h 37"/>
                  <a:gd name="T12" fmla="*/ 44 w 59"/>
                  <a:gd name="T13" fmla="*/ 17 h 37"/>
                  <a:gd name="T14" fmla="*/ 46 w 59"/>
                  <a:gd name="T15" fmla="*/ 22 h 37"/>
                  <a:gd name="T16" fmla="*/ 59 w 59"/>
                  <a:gd name="T17" fmla="*/ 28 h 37"/>
                  <a:gd name="T18" fmla="*/ 49 w 59"/>
                  <a:gd name="T19" fmla="*/ 31 h 37"/>
                  <a:gd name="T20" fmla="*/ 41 w 59"/>
                  <a:gd name="T21" fmla="*/ 31 h 37"/>
                  <a:gd name="T22" fmla="*/ 30 w 59"/>
                  <a:gd name="T23" fmla="*/ 24 h 37"/>
                  <a:gd name="T24" fmla="*/ 17 w 59"/>
                  <a:gd name="T25" fmla="*/ 34 h 37"/>
                  <a:gd name="T26" fmla="*/ 15 w 59"/>
                  <a:gd name="T27" fmla="*/ 37 h 37"/>
                  <a:gd name="T28" fmla="*/ 13 w 59"/>
                  <a:gd name="T29" fmla="*/ 31 h 37"/>
                  <a:gd name="T30" fmla="*/ 0 w 59"/>
                  <a:gd name="T31" fmla="*/ 31 h 37"/>
                  <a:gd name="T32" fmla="*/ 5 w 59"/>
                  <a:gd name="T33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37">
                    <a:moveTo>
                      <a:pt x="5" y="25"/>
                    </a:moveTo>
                    <a:cubicBezTo>
                      <a:pt x="6" y="24"/>
                      <a:pt x="8" y="23"/>
                      <a:pt x="8" y="21"/>
                    </a:cubicBezTo>
                    <a:cubicBezTo>
                      <a:pt x="8" y="19"/>
                      <a:pt x="8" y="20"/>
                      <a:pt x="8" y="17"/>
                    </a:cubicBezTo>
                    <a:cubicBezTo>
                      <a:pt x="8" y="12"/>
                      <a:pt x="9" y="1"/>
                      <a:pt x="17" y="0"/>
                    </a:cubicBezTo>
                    <a:cubicBezTo>
                      <a:pt x="18" y="4"/>
                      <a:pt x="20" y="5"/>
                      <a:pt x="21" y="8"/>
                    </a:cubicBezTo>
                    <a:cubicBezTo>
                      <a:pt x="22" y="7"/>
                      <a:pt x="23" y="6"/>
                      <a:pt x="24" y="6"/>
                    </a:cubicBezTo>
                    <a:cubicBezTo>
                      <a:pt x="30" y="13"/>
                      <a:pt x="39" y="10"/>
                      <a:pt x="44" y="17"/>
                    </a:cubicBezTo>
                    <a:cubicBezTo>
                      <a:pt x="46" y="19"/>
                      <a:pt x="45" y="21"/>
                      <a:pt x="46" y="22"/>
                    </a:cubicBezTo>
                    <a:cubicBezTo>
                      <a:pt x="51" y="26"/>
                      <a:pt x="56" y="24"/>
                      <a:pt x="59" y="28"/>
                    </a:cubicBezTo>
                    <a:cubicBezTo>
                      <a:pt x="55" y="30"/>
                      <a:pt x="53" y="31"/>
                      <a:pt x="49" y="31"/>
                    </a:cubicBezTo>
                    <a:cubicBezTo>
                      <a:pt x="46" y="31"/>
                      <a:pt x="44" y="31"/>
                      <a:pt x="41" y="31"/>
                    </a:cubicBezTo>
                    <a:cubicBezTo>
                      <a:pt x="41" y="31"/>
                      <a:pt x="32" y="24"/>
                      <a:pt x="30" y="24"/>
                    </a:cubicBezTo>
                    <a:cubicBezTo>
                      <a:pt x="30" y="30"/>
                      <a:pt x="21" y="36"/>
                      <a:pt x="17" y="34"/>
                    </a:cubicBezTo>
                    <a:cubicBezTo>
                      <a:pt x="16" y="36"/>
                      <a:pt x="16" y="37"/>
                      <a:pt x="15" y="37"/>
                    </a:cubicBezTo>
                    <a:cubicBezTo>
                      <a:pt x="11" y="37"/>
                      <a:pt x="12" y="34"/>
                      <a:pt x="13" y="31"/>
                    </a:cubicBezTo>
                    <a:cubicBezTo>
                      <a:pt x="8" y="30"/>
                      <a:pt x="3" y="31"/>
                      <a:pt x="0" y="31"/>
                    </a:cubicBezTo>
                    <a:cubicBezTo>
                      <a:pt x="1" y="26"/>
                      <a:pt x="4" y="26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Freeform 130"/>
              <p:cNvSpPr/>
              <p:nvPr/>
            </p:nvSpPr>
            <p:spPr bwMode="auto">
              <a:xfrm>
                <a:off x="2839882" y="1452388"/>
                <a:ext cx="44611" cy="44611"/>
              </a:xfrm>
              <a:custGeom>
                <a:avLst/>
                <a:gdLst>
                  <a:gd name="T0" fmla="*/ 18 w 18"/>
                  <a:gd name="T1" fmla="*/ 12 h 18"/>
                  <a:gd name="T2" fmla="*/ 7 w 18"/>
                  <a:gd name="T3" fmla="*/ 18 h 18"/>
                  <a:gd name="T4" fmla="*/ 0 w 18"/>
                  <a:gd name="T5" fmla="*/ 12 h 18"/>
                  <a:gd name="T6" fmla="*/ 18 w 18"/>
                  <a:gd name="T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cubicBezTo>
                      <a:pt x="18" y="16"/>
                      <a:pt x="11" y="18"/>
                      <a:pt x="7" y="18"/>
                    </a:cubicBezTo>
                    <a:cubicBezTo>
                      <a:pt x="3" y="18"/>
                      <a:pt x="0" y="15"/>
                      <a:pt x="0" y="12"/>
                    </a:cubicBezTo>
                    <a:cubicBezTo>
                      <a:pt x="0" y="0"/>
                      <a:pt x="18" y="2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Freeform 131"/>
              <p:cNvSpPr/>
              <p:nvPr/>
            </p:nvSpPr>
            <p:spPr bwMode="auto">
              <a:xfrm>
                <a:off x="2711005" y="1637029"/>
                <a:ext cx="33459" cy="26024"/>
              </a:xfrm>
              <a:custGeom>
                <a:avLst/>
                <a:gdLst>
                  <a:gd name="T0" fmla="*/ 6 w 14"/>
                  <a:gd name="T1" fmla="*/ 1 h 11"/>
                  <a:gd name="T2" fmla="*/ 14 w 14"/>
                  <a:gd name="T3" fmla="*/ 2 h 11"/>
                  <a:gd name="T4" fmla="*/ 0 w 14"/>
                  <a:gd name="T5" fmla="*/ 11 h 11"/>
                  <a:gd name="T6" fmla="*/ 0 w 14"/>
                  <a:gd name="T7" fmla="*/ 8 h 11"/>
                  <a:gd name="T8" fmla="*/ 6 w 14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1"/>
                    </a:moveTo>
                    <a:cubicBezTo>
                      <a:pt x="12" y="0"/>
                      <a:pt x="11" y="0"/>
                      <a:pt x="14" y="2"/>
                    </a:cubicBezTo>
                    <a:cubicBezTo>
                      <a:pt x="12" y="5"/>
                      <a:pt x="5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6" y="2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Freeform 132"/>
              <p:cNvSpPr/>
              <p:nvPr/>
            </p:nvSpPr>
            <p:spPr bwMode="auto">
              <a:xfrm>
                <a:off x="2766769" y="1259073"/>
                <a:ext cx="95419" cy="39654"/>
              </a:xfrm>
              <a:custGeom>
                <a:avLst/>
                <a:gdLst>
                  <a:gd name="T0" fmla="*/ 14 w 39"/>
                  <a:gd name="T1" fmla="*/ 16 h 16"/>
                  <a:gd name="T2" fmla="*/ 6 w 39"/>
                  <a:gd name="T3" fmla="*/ 10 h 16"/>
                  <a:gd name="T4" fmla="*/ 0 w 39"/>
                  <a:gd name="T5" fmla="*/ 4 h 16"/>
                  <a:gd name="T6" fmla="*/ 5 w 39"/>
                  <a:gd name="T7" fmla="*/ 0 h 16"/>
                  <a:gd name="T8" fmla="*/ 19 w 39"/>
                  <a:gd name="T9" fmla="*/ 2 h 16"/>
                  <a:gd name="T10" fmla="*/ 39 w 39"/>
                  <a:gd name="T11" fmla="*/ 11 h 16"/>
                  <a:gd name="T12" fmla="*/ 33 w 39"/>
                  <a:gd name="T13" fmla="*/ 15 h 16"/>
                  <a:gd name="T14" fmla="*/ 25 w 39"/>
                  <a:gd name="T15" fmla="*/ 13 h 16"/>
                  <a:gd name="T16" fmla="*/ 14 w 39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16">
                    <a:moveTo>
                      <a:pt x="14" y="16"/>
                    </a:moveTo>
                    <a:cubicBezTo>
                      <a:pt x="8" y="16"/>
                      <a:pt x="4" y="15"/>
                      <a:pt x="6" y="10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11" y="0"/>
                      <a:pt x="13" y="2"/>
                      <a:pt x="19" y="2"/>
                    </a:cubicBezTo>
                    <a:cubicBezTo>
                      <a:pt x="27" y="2"/>
                      <a:pt x="33" y="8"/>
                      <a:pt x="39" y="11"/>
                    </a:cubicBezTo>
                    <a:cubicBezTo>
                      <a:pt x="38" y="13"/>
                      <a:pt x="36" y="15"/>
                      <a:pt x="33" y="15"/>
                    </a:cubicBezTo>
                    <a:cubicBezTo>
                      <a:pt x="30" y="15"/>
                      <a:pt x="28" y="13"/>
                      <a:pt x="25" y="13"/>
                    </a:cubicBezTo>
                    <a:cubicBezTo>
                      <a:pt x="22" y="13"/>
                      <a:pt x="19" y="16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Freeform 133"/>
              <p:cNvSpPr/>
              <p:nvPr/>
            </p:nvSpPr>
            <p:spPr bwMode="auto">
              <a:xfrm>
                <a:off x="2774204" y="1653139"/>
                <a:ext cx="24784" cy="24784"/>
              </a:xfrm>
              <a:custGeom>
                <a:avLst/>
                <a:gdLst>
                  <a:gd name="T0" fmla="*/ 10 w 10"/>
                  <a:gd name="T1" fmla="*/ 4 h 10"/>
                  <a:gd name="T2" fmla="*/ 5 w 10"/>
                  <a:gd name="T3" fmla="*/ 10 h 10"/>
                  <a:gd name="T4" fmla="*/ 0 w 10"/>
                  <a:gd name="T5" fmla="*/ 6 h 10"/>
                  <a:gd name="T6" fmla="*/ 10 w 10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8" y="6"/>
                      <a:pt x="7" y="10"/>
                      <a:pt x="5" y="10"/>
                    </a:cubicBezTo>
                    <a:cubicBezTo>
                      <a:pt x="4" y="10"/>
                      <a:pt x="0" y="6"/>
                      <a:pt x="0" y="6"/>
                    </a:cubicBezTo>
                    <a:cubicBezTo>
                      <a:pt x="0" y="1"/>
                      <a:pt x="7" y="0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Freeform 134"/>
              <p:cNvSpPr/>
              <p:nvPr/>
            </p:nvSpPr>
            <p:spPr bwMode="auto">
              <a:xfrm>
                <a:off x="2891928" y="1464780"/>
                <a:ext cx="22306" cy="14870"/>
              </a:xfrm>
              <a:custGeom>
                <a:avLst/>
                <a:gdLst>
                  <a:gd name="T0" fmla="*/ 3 w 9"/>
                  <a:gd name="T1" fmla="*/ 5 h 6"/>
                  <a:gd name="T2" fmla="*/ 0 w 9"/>
                  <a:gd name="T3" fmla="*/ 3 h 6"/>
                  <a:gd name="T4" fmla="*/ 3 w 9"/>
                  <a:gd name="T5" fmla="*/ 0 h 6"/>
                  <a:gd name="T6" fmla="*/ 9 w 9"/>
                  <a:gd name="T7" fmla="*/ 5 h 6"/>
                  <a:gd name="T8" fmla="*/ 3 w 9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3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8" y="4"/>
                      <a:pt x="9" y="5"/>
                    </a:cubicBezTo>
                    <a:cubicBezTo>
                      <a:pt x="5" y="6"/>
                      <a:pt x="6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Freeform 135"/>
              <p:cNvSpPr/>
              <p:nvPr/>
            </p:nvSpPr>
            <p:spPr bwMode="auto">
              <a:xfrm>
                <a:off x="2791553" y="1426364"/>
                <a:ext cx="24784" cy="14870"/>
              </a:xfrm>
              <a:custGeom>
                <a:avLst/>
                <a:gdLst>
                  <a:gd name="T0" fmla="*/ 3 w 10"/>
                  <a:gd name="T1" fmla="*/ 6 h 6"/>
                  <a:gd name="T2" fmla="*/ 10 w 10"/>
                  <a:gd name="T3" fmla="*/ 0 h 6"/>
                  <a:gd name="T4" fmla="*/ 3 w 10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3" y="6"/>
                    </a:moveTo>
                    <a:cubicBezTo>
                      <a:pt x="0" y="6"/>
                      <a:pt x="7" y="0"/>
                      <a:pt x="10" y="0"/>
                    </a:cubicBezTo>
                    <a:cubicBezTo>
                      <a:pt x="9" y="3"/>
                      <a:pt x="7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Freeform 136"/>
              <p:cNvSpPr/>
              <p:nvPr/>
            </p:nvSpPr>
            <p:spPr bwMode="auto">
              <a:xfrm>
                <a:off x="2580889" y="1256594"/>
                <a:ext cx="577468" cy="416372"/>
              </a:xfrm>
              <a:custGeom>
                <a:avLst/>
                <a:gdLst>
                  <a:gd name="T0" fmla="*/ 217 w 236"/>
                  <a:gd name="T1" fmla="*/ 128 h 170"/>
                  <a:gd name="T2" fmla="*/ 183 w 236"/>
                  <a:gd name="T3" fmla="*/ 111 h 170"/>
                  <a:gd name="T4" fmla="*/ 188 w 236"/>
                  <a:gd name="T5" fmla="*/ 115 h 170"/>
                  <a:gd name="T6" fmla="*/ 184 w 236"/>
                  <a:gd name="T7" fmla="*/ 120 h 170"/>
                  <a:gd name="T8" fmla="*/ 194 w 236"/>
                  <a:gd name="T9" fmla="*/ 131 h 170"/>
                  <a:gd name="T10" fmla="*/ 207 w 236"/>
                  <a:gd name="T11" fmla="*/ 134 h 170"/>
                  <a:gd name="T12" fmla="*/ 212 w 236"/>
                  <a:gd name="T13" fmla="*/ 146 h 170"/>
                  <a:gd name="T14" fmla="*/ 181 w 236"/>
                  <a:gd name="T15" fmla="*/ 146 h 170"/>
                  <a:gd name="T16" fmla="*/ 198 w 236"/>
                  <a:gd name="T17" fmla="*/ 166 h 170"/>
                  <a:gd name="T18" fmla="*/ 192 w 236"/>
                  <a:gd name="T19" fmla="*/ 166 h 170"/>
                  <a:gd name="T20" fmla="*/ 152 w 236"/>
                  <a:gd name="T21" fmla="*/ 147 h 170"/>
                  <a:gd name="T22" fmla="*/ 124 w 236"/>
                  <a:gd name="T23" fmla="*/ 137 h 170"/>
                  <a:gd name="T24" fmla="*/ 110 w 236"/>
                  <a:gd name="T25" fmla="*/ 139 h 170"/>
                  <a:gd name="T26" fmla="*/ 109 w 236"/>
                  <a:gd name="T27" fmla="*/ 123 h 170"/>
                  <a:gd name="T28" fmla="*/ 135 w 236"/>
                  <a:gd name="T29" fmla="*/ 119 h 170"/>
                  <a:gd name="T30" fmla="*/ 137 w 236"/>
                  <a:gd name="T31" fmla="*/ 109 h 170"/>
                  <a:gd name="T32" fmla="*/ 121 w 236"/>
                  <a:gd name="T33" fmla="*/ 75 h 170"/>
                  <a:gd name="T34" fmla="*/ 109 w 236"/>
                  <a:gd name="T35" fmla="*/ 75 h 170"/>
                  <a:gd name="T36" fmla="*/ 95 w 236"/>
                  <a:gd name="T37" fmla="*/ 55 h 170"/>
                  <a:gd name="T38" fmla="*/ 79 w 236"/>
                  <a:gd name="T39" fmla="*/ 59 h 170"/>
                  <a:gd name="T40" fmla="*/ 27 w 236"/>
                  <a:gd name="T41" fmla="*/ 54 h 170"/>
                  <a:gd name="T42" fmla="*/ 7 w 236"/>
                  <a:gd name="T43" fmla="*/ 45 h 170"/>
                  <a:gd name="T44" fmla="*/ 20 w 236"/>
                  <a:gd name="T45" fmla="*/ 42 h 170"/>
                  <a:gd name="T46" fmla="*/ 0 w 236"/>
                  <a:gd name="T47" fmla="*/ 32 h 170"/>
                  <a:gd name="T48" fmla="*/ 8 w 236"/>
                  <a:gd name="T49" fmla="*/ 11 h 170"/>
                  <a:gd name="T50" fmla="*/ 40 w 236"/>
                  <a:gd name="T51" fmla="*/ 3 h 170"/>
                  <a:gd name="T52" fmla="*/ 30 w 236"/>
                  <a:gd name="T53" fmla="*/ 21 h 170"/>
                  <a:gd name="T54" fmla="*/ 33 w 236"/>
                  <a:gd name="T55" fmla="*/ 31 h 170"/>
                  <a:gd name="T56" fmla="*/ 36 w 236"/>
                  <a:gd name="T57" fmla="*/ 17 h 170"/>
                  <a:gd name="T58" fmla="*/ 78 w 236"/>
                  <a:gd name="T59" fmla="*/ 19 h 170"/>
                  <a:gd name="T60" fmla="*/ 84 w 236"/>
                  <a:gd name="T61" fmla="*/ 22 h 170"/>
                  <a:gd name="T62" fmla="*/ 102 w 236"/>
                  <a:gd name="T63" fmla="*/ 18 h 170"/>
                  <a:gd name="T64" fmla="*/ 141 w 236"/>
                  <a:gd name="T65" fmla="*/ 36 h 170"/>
                  <a:gd name="T66" fmla="*/ 158 w 236"/>
                  <a:gd name="T67" fmla="*/ 42 h 170"/>
                  <a:gd name="T68" fmla="*/ 178 w 236"/>
                  <a:gd name="T69" fmla="*/ 55 h 170"/>
                  <a:gd name="T70" fmla="*/ 191 w 236"/>
                  <a:gd name="T71" fmla="*/ 62 h 170"/>
                  <a:gd name="T72" fmla="*/ 189 w 236"/>
                  <a:gd name="T73" fmla="*/ 67 h 170"/>
                  <a:gd name="T74" fmla="*/ 184 w 236"/>
                  <a:gd name="T75" fmla="*/ 76 h 170"/>
                  <a:gd name="T76" fmla="*/ 206 w 236"/>
                  <a:gd name="T77" fmla="*/ 88 h 170"/>
                  <a:gd name="T78" fmla="*/ 223 w 236"/>
                  <a:gd name="T79" fmla="*/ 100 h 170"/>
                  <a:gd name="T80" fmla="*/ 236 w 236"/>
                  <a:gd name="T81" fmla="*/ 108 h 170"/>
                  <a:gd name="T82" fmla="*/ 227 w 236"/>
                  <a:gd name="T83" fmla="*/ 11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170">
                    <a:moveTo>
                      <a:pt x="221" y="120"/>
                    </a:moveTo>
                    <a:cubicBezTo>
                      <a:pt x="221" y="123"/>
                      <a:pt x="220" y="128"/>
                      <a:pt x="217" y="128"/>
                    </a:cubicBezTo>
                    <a:cubicBezTo>
                      <a:pt x="203" y="128"/>
                      <a:pt x="202" y="108"/>
                      <a:pt x="188" y="108"/>
                    </a:cubicBezTo>
                    <a:cubicBezTo>
                      <a:pt x="187" y="108"/>
                      <a:pt x="183" y="111"/>
                      <a:pt x="183" y="111"/>
                    </a:cubicBezTo>
                    <a:cubicBezTo>
                      <a:pt x="185" y="113"/>
                      <a:pt x="186" y="112"/>
                      <a:pt x="188" y="112"/>
                    </a:cubicBezTo>
                    <a:cubicBezTo>
                      <a:pt x="188" y="115"/>
                      <a:pt x="188" y="115"/>
                      <a:pt x="188" y="115"/>
                    </a:cubicBezTo>
                    <a:cubicBezTo>
                      <a:pt x="187" y="116"/>
                      <a:pt x="185" y="116"/>
                      <a:pt x="184" y="115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88" y="123"/>
                      <a:pt x="192" y="130"/>
                      <a:pt x="194" y="131"/>
                    </a:cubicBezTo>
                    <a:cubicBezTo>
                      <a:pt x="200" y="133"/>
                      <a:pt x="202" y="129"/>
                      <a:pt x="202" y="134"/>
                    </a:cubicBezTo>
                    <a:cubicBezTo>
                      <a:pt x="205" y="134"/>
                      <a:pt x="205" y="134"/>
                      <a:pt x="207" y="134"/>
                    </a:cubicBezTo>
                    <a:cubicBezTo>
                      <a:pt x="207" y="139"/>
                      <a:pt x="207" y="139"/>
                      <a:pt x="207" y="140"/>
                    </a:cubicBezTo>
                    <a:cubicBezTo>
                      <a:pt x="207" y="142"/>
                      <a:pt x="212" y="143"/>
                      <a:pt x="212" y="146"/>
                    </a:cubicBezTo>
                    <a:cubicBezTo>
                      <a:pt x="212" y="149"/>
                      <a:pt x="209" y="155"/>
                      <a:pt x="208" y="158"/>
                    </a:cubicBezTo>
                    <a:cubicBezTo>
                      <a:pt x="203" y="157"/>
                      <a:pt x="184" y="150"/>
                      <a:pt x="181" y="146"/>
                    </a:cubicBezTo>
                    <a:cubicBezTo>
                      <a:pt x="177" y="146"/>
                      <a:pt x="177" y="146"/>
                      <a:pt x="177" y="146"/>
                    </a:cubicBezTo>
                    <a:cubicBezTo>
                      <a:pt x="182" y="152"/>
                      <a:pt x="198" y="158"/>
                      <a:pt x="198" y="166"/>
                    </a:cubicBezTo>
                    <a:cubicBezTo>
                      <a:pt x="198" y="168"/>
                      <a:pt x="196" y="170"/>
                      <a:pt x="195" y="170"/>
                    </a:cubicBezTo>
                    <a:cubicBezTo>
                      <a:pt x="194" y="170"/>
                      <a:pt x="193" y="167"/>
                      <a:pt x="192" y="166"/>
                    </a:cubicBezTo>
                    <a:cubicBezTo>
                      <a:pt x="184" y="162"/>
                      <a:pt x="178" y="164"/>
                      <a:pt x="171" y="160"/>
                    </a:cubicBezTo>
                    <a:cubicBezTo>
                      <a:pt x="164" y="156"/>
                      <a:pt x="147" y="156"/>
                      <a:pt x="152" y="147"/>
                    </a:cubicBezTo>
                    <a:cubicBezTo>
                      <a:pt x="142" y="143"/>
                      <a:pt x="138" y="137"/>
                      <a:pt x="130" y="133"/>
                    </a:cubicBezTo>
                    <a:cubicBezTo>
                      <a:pt x="128" y="135"/>
                      <a:pt x="126" y="137"/>
                      <a:pt x="124" y="137"/>
                    </a:cubicBezTo>
                    <a:cubicBezTo>
                      <a:pt x="121" y="137"/>
                      <a:pt x="122" y="135"/>
                      <a:pt x="119" y="135"/>
                    </a:cubicBezTo>
                    <a:cubicBezTo>
                      <a:pt x="115" y="135"/>
                      <a:pt x="114" y="139"/>
                      <a:pt x="110" y="139"/>
                    </a:cubicBezTo>
                    <a:cubicBezTo>
                      <a:pt x="107" y="139"/>
                      <a:pt x="98" y="135"/>
                      <a:pt x="98" y="131"/>
                    </a:cubicBezTo>
                    <a:cubicBezTo>
                      <a:pt x="98" y="128"/>
                      <a:pt x="105" y="123"/>
                      <a:pt x="109" y="123"/>
                    </a:cubicBezTo>
                    <a:cubicBezTo>
                      <a:pt x="115" y="123"/>
                      <a:pt x="119" y="123"/>
                      <a:pt x="122" y="123"/>
                    </a:cubicBezTo>
                    <a:cubicBezTo>
                      <a:pt x="124" y="123"/>
                      <a:pt x="131" y="122"/>
                      <a:pt x="135" y="119"/>
                    </a:cubicBezTo>
                    <a:cubicBezTo>
                      <a:pt x="133" y="119"/>
                      <a:pt x="130" y="116"/>
                      <a:pt x="130" y="113"/>
                    </a:cubicBezTo>
                    <a:cubicBezTo>
                      <a:pt x="130" y="108"/>
                      <a:pt x="135" y="111"/>
                      <a:pt x="137" y="109"/>
                    </a:cubicBezTo>
                    <a:cubicBezTo>
                      <a:pt x="139" y="106"/>
                      <a:pt x="145" y="100"/>
                      <a:pt x="145" y="96"/>
                    </a:cubicBezTo>
                    <a:cubicBezTo>
                      <a:pt x="145" y="89"/>
                      <a:pt x="127" y="75"/>
                      <a:pt x="121" y="75"/>
                    </a:cubicBezTo>
                    <a:cubicBezTo>
                      <a:pt x="117" y="75"/>
                      <a:pt x="115" y="78"/>
                      <a:pt x="112" y="78"/>
                    </a:cubicBezTo>
                    <a:cubicBezTo>
                      <a:pt x="111" y="78"/>
                      <a:pt x="109" y="75"/>
                      <a:pt x="109" y="75"/>
                    </a:cubicBezTo>
                    <a:cubicBezTo>
                      <a:pt x="109" y="72"/>
                      <a:pt x="115" y="71"/>
                      <a:pt x="116" y="71"/>
                    </a:cubicBezTo>
                    <a:cubicBezTo>
                      <a:pt x="114" y="68"/>
                      <a:pt x="98" y="55"/>
                      <a:pt x="95" y="55"/>
                    </a:cubicBezTo>
                    <a:cubicBezTo>
                      <a:pt x="91" y="55"/>
                      <a:pt x="87" y="66"/>
                      <a:pt x="82" y="66"/>
                    </a:cubicBezTo>
                    <a:cubicBezTo>
                      <a:pt x="78" y="66"/>
                      <a:pt x="79" y="61"/>
                      <a:pt x="79" y="59"/>
                    </a:cubicBezTo>
                    <a:cubicBezTo>
                      <a:pt x="70" y="59"/>
                      <a:pt x="49" y="59"/>
                      <a:pt x="36" y="59"/>
                    </a:cubicBezTo>
                    <a:cubicBezTo>
                      <a:pt x="33" y="59"/>
                      <a:pt x="29" y="56"/>
                      <a:pt x="27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2" y="50"/>
                      <a:pt x="8" y="49"/>
                      <a:pt x="7" y="45"/>
                    </a:cubicBezTo>
                    <a:cubicBezTo>
                      <a:pt x="11" y="44"/>
                      <a:pt x="15" y="45"/>
                      <a:pt x="20" y="46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7" y="40"/>
                      <a:pt x="4" y="39"/>
                      <a:pt x="4" y="39"/>
                    </a:cubicBezTo>
                    <a:cubicBezTo>
                      <a:pt x="4" y="39"/>
                      <a:pt x="0" y="34"/>
                      <a:pt x="0" y="32"/>
                    </a:cubicBezTo>
                    <a:cubicBezTo>
                      <a:pt x="0" y="24"/>
                      <a:pt x="1" y="22"/>
                      <a:pt x="6" y="19"/>
                    </a:cubicBezTo>
                    <a:cubicBezTo>
                      <a:pt x="8" y="17"/>
                      <a:pt x="6" y="12"/>
                      <a:pt x="8" y="11"/>
                    </a:cubicBezTo>
                    <a:cubicBezTo>
                      <a:pt x="13" y="5"/>
                      <a:pt x="21" y="0"/>
                      <a:pt x="31" y="0"/>
                    </a:cubicBezTo>
                    <a:cubicBezTo>
                      <a:pt x="31" y="0"/>
                      <a:pt x="40" y="3"/>
                      <a:pt x="40" y="3"/>
                    </a:cubicBezTo>
                    <a:cubicBezTo>
                      <a:pt x="37" y="9"/>
                      <a:pt x="28" y="9"/>
                      <a:pt x="28" y="18"/>
                    </a:cubicBezTo>
                    <a:cubicBezTo>
                      <a:pt x="28" y="20"/>
                      <a:pt x="29" y="21"/>
                      <a:pt x="30" y="21"/>
                    </a:cubicBezTo>
                    <a:cubicBezTo>
                      <a:pt x="29" y="23"/>
                      <a:pt x="30" y="26"/>
                      <a:pt x="30" y="26"/>
                    </a:cubicBezTo>
                    <a:cubicBezTo>
                      <a:pt x="30" y="28"/>
                      <a:pt x="29" y="31"/>
                      <a:pt x="33" y="31"/>
                    </a:cubicBezTo>
                    <a:cubicBezTo>
                      <a:pt x="35" y="31"/>
                      <a:pt x="39" y="27"/>
                      <a:pt x="39" y="25"/>
                    </a:cubicBezTo>
                    <a:cubicBezTo>
                      <a:pt x="39" y="22"/>
                      <a:pt x="36" y="20"/>
                      <a:pt x="36" y="17"/>
                    </a:cubicBezTo>
                    <a:cubicBezTo>
                      <a:pt x="36" y="6"/>
                      <a:pt x="55" y="3"/>
                      <a:pt x="66" y="3"/>
                    </a:cubicBezTo>
                    <a:cubicBezTo>
                      <a:pt x="74" y="3"/>
                      <a:pt x="78" y="13"/>
                      <a:pt x="78" y="19"/>
                    </a:cubicBezTo>
                    <a:cubicBezTo>
                      <a:pt x="78" y="20"/>
                      <a:pt x="76" y="25"/>
                      <a:pt x="78" y="25"/>
                    </a:cubicBezTo>
                    <a:cubicBezTo>
                      <a:pt x="80" y="25"/>
                      <a:pt x="81" y="22"/>
                      <a:pt x="84" y="22"/>
                    </a:cubicBezTo>
                    <a:cubicBezTo>
                      <a:pt x="87" y="22"/>
                      <a:pt x="88" y="25"/>
                      <a:pt x="90" y="25"/>
                    </a:cubicBezTo>
                    <a:cubicBezTo>
                      <a:pt x="95" y="25"/>
                      <a:pt x="97" y="18"/>
                      <a:pt x="102" y="18"/>
                    </a:cubicBezTo>
                    <a:cubicBezTo>
                      <a:pt x="107" y="18"/>
                      <a:pt x="119" y="20"/>
                      <a:pt x="123" y="22"/>
                    </a:cubicBezTo>
                    <a:cubicBezTo>
                      <a:pt x="130" y="27"/>
                      <a:pt x="132" y="36"/>
                      <a:pt x="141" y="36"/>
                    </a:cubicBezTo>
                    <a:cubicBezTo>
                      <a:pt x="145" y="36"/>
                      <a:pt x="146" y="36"/>
                      <a:pt x="148" y="36"/>
                    </a:cubicBezTo>
                    <a:cubicBezTo>
                      <a:pt x="151" y="36"/>
                      <a:pt x="159" y="37"/>
                      <a:pt x="158" y="42"/>
                    </a:cubicBezTo>
                    <a:cubicBezTo>
                      <a:pt x="165" y="45"/>
                      <a:pt x="170" y="49"/>
                      <a:pt x="178" y="50"/>
                    </a:cubicBezTo>
                    <a:cubicBezTo>
                      <a:pt x="178" y="55"/>
                      <a:pt x="178" y="55"/>
                      <a:pt x="178" y="55"/>
                    </a:cubicBezTo>
                    <a:cubicBezTo>
                      <a:pt x="179" y="55"/>
                      <a:pt x="183" y="55"/>
                      <a:pt x="183" y="55"/>
                    </a:cubicBezTo>
                    <a:cubicBezTo>
                      <a:pt x="187" y="55"/>
                      <a:pt x="189" y="58"/>
                      <a:pt x="191" y="62"/>
                    </a:cubicBezTo>
                    <a:cubicBezTo>
                      <a:pt x="187" y="63"/>
                      <a:pt x="183" y="63"/>
                      <a:pt x="181" y="66"/>
                    </a:cubicBezTo>
                    <a:cubicBezTo>
                      <a:pt x="186" y="67"/>
                      <a:pt x="187" y="67"/>
                      <a:pt x="189" y="67"/>
                    </a:cubicBezTo>
                    <a:cubicBezTo>
                      <a:pt x="191" y="67"/>
                      <a:pt x="193" y="67"/>
                      <a:pt x="194" y="69"/>
                    </a:cubicBezTo>
                    <a:cubicBezTo>
                      <a:pt x="189" y="71"/>
                      <a:pt x="187" y="71"/>
                      <a:pt x="184" y="76"/>
                    </a:cubicBezTo>
                    <a:cubicBezTo>
                      <a:pt x="187" y="77"/>
                      <a:pt x="188" y="78"/>
                      <a:pt x="192" y="78"/>
                    </a:cubicBezTo>
                    <a:cubicBezTo>
                      <a:pt x="193" y="85"/>
                      <a:pt x="200" y="88"/>
                      <a:pt x="206" y="88"/>
                    </a:cubicBezTo>
                    <a:cubicBezTo>
                      <a:pt x="207" y="93"/>
                      <a:pt x="208" y="98"/>
                      <a:pt x="213" y="98"/>
                    </a:cubicBezTo>
                    <a:cubicBezTo>
                      <a:pt x="219" y="98"/>
                      <a:pt x="221" y="94"/>
                      <a:pt x="223" y="100"/>
                    </a:cubicBezTo>
                    <a:cubicBezTo>
                      <a:pt x="224" y="101"/>
                      <a:pt x="227" y="101"/>
                      <a:pt x="228" y="101"/>
                    </a:cubicBezTo>
                    <a:cubicBezTo>
                      <a:pt x="233" y="101"/>
                      <a:pt x="236" y="103"/>
                      <a:pt x="236" y="108"/>
                    </a:cubicBezTo>
                    <a:cubicBezTo>
                      <a:pt x="236" y="111"/>
                      <a:pt x="231" y="112"/>
                      <a:pt x="227" y="112"/>
                    </a:cubicBezTo>
                    <a:cubicBezTo>
                      <a:pt x="227" y="116"/>
                      <a:pt x="227" y="115"/>
                      <a:pt x="227" y="116"/>
                    </a:cubicBezTo>
                    <a:cubicBezTo>
                      <a:pt x="227" y="117"/>
                      <a:pt x="226" y="120"/>
                      <a:pt x="221" y="1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Freeform 137"/>
              <p:cNvSpPr/>
              <p:nvPr/>
            </p:nvSpPr>
            <p:spPr bwMode="auto">
              <a:xfrm>
                <a:off x="2818816" y="1617201"/>
                <a:ext cx="13632" cy="14870"/>
              </a:xfrm>
              <a:custGeom>
                <a:avLst/>
                <a:gdLst>
                  <a:gd name="T0" fmla="*/ 6 w 6"/>
                  <a:gd name="T1" fmla="*/ 3 h 6"/>
                  <a:gd name="T2" fmla="*/ 0 w 6"/>
                  <a:gd name="T3" fmla="*/ 3 h 6"/>
                  <a:gd name="T4" fmla="*/ 6 w 6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3" y="6"/>
                      <a:pt x="2" y="6"/>
                      <a:pt x="0" y="3"/>
                    </a:cubicBezTo>
                    <a:cubicBezTo>
                      <a:pt x="2" y="0"/>
                      <a:pt x="3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Freeform 138"/>
              <p:cNvSpPr/>
              <p:nvPr/>
            </p:nvSpPr>
            <p:spPr bwMode="auto">
              <a:xfrm>
                <a:off x="2698613" y="1536654"/>
                <a:ext cx="14870" cy="13632"/>
              </a:xfrm>
              <a:custGeom>
                <a:avLst/>
                <a:gdLst>
                  <a:gd name="T0" fmla="*/ 1 w 6"/>
                  <a:gd name="T1" fmla="*/ 1 h 6"/>
                  <a:gd name="T2" fmla="*/ 6 w 6"/>
                  <a:gd name="T3" fmla="*/ 6 h 6"/>
                  <a:gd name="T4" fmla="*/ 1 w 6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1" y="1"/>
                    </a:moveTo>
                    <a:cubicBezTo>
                      <a:pt x="4" y="0"/>
                      <a:pt x="4" y="3"/>
                      <a:pt x="6" y="6"/>
                    </a:cubicBezTo>
                    <a:cubicBezTo>
                      <a:pt x="3" y="6"/>
                      <a:pt x="0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Freeform 139"/>
              <p:cNvSpPr/>
              <p:nvPr/>
            </p:nvSpPr>
            <p:spPr bwMode="auto">
              <a:xfrm>
                <a:off x="2544952" y="838983"/>
                <a:ext cx="615883" cy="322192"/>
              </a:xfrm>
              <a:custGeom>
                <a:avLst/>
                <a:gdLst>
                  <a:gd name="T0" fmla="*/ 201 w 252"/>
                  <a:gd name="T1" fmla="*/ 10 h 132"/>
                  <a:gd name="T2" fmla="*/ 229 w 252"/>
                  <a:gd name="T3" fmla="*/ 6 h 132"/>
                  <a:gd name="T4" fmla="*/ 252 w 252"/>
                  <a:gd name="T5" fmla="*/ 18 h 132"/>
                  <a:gd name="T6" fmla="*/ 204 w 252"/>
                  <a:gd name="T7" fmla="*/ 33 h 132"/>
                  <a:gd name="T8" fmla="*/ 193 w 252"/>
                  <a:gd name="T9" fmla="*/ 48 h 132"/>
                  <a:gd name="T10" fmla="*/ 151 w 252"/>
                  <a:gd name="T11" fmla="*/ 71 h 132"/>
                  <a:gd name="T12" fmla="*/ 141 w 252"/>
                  <a:gd name="T13" fmla="*/ 77 h 132"/>
                  <a:gd name="T14" fmla="*/ 141 w 252"/>
                  <a:gd name="T15" fmla="*/ 89 h 132"/>
                  <a:gd name="T16" fmla="*/ 114 w 252"/>
                  <a:gd name="T17" fmla="*/ 102 h 132"/>
                  <a:gd name="T18" fmla="*/ 104 w 252"/>
                  <a:gd name="T19" fmla="*/ 120 h 132"/>
                  <a:gd name="T20" fmla="*/ 115 w 252"/>
                  <a:gd name="T21" fmla="*/ 122 h 132"/>
                  <a:gd name="T22" fmla="*/ 83 w 252"/>
                  <a:gd name="T23" fmla="*/ 128 h 132"/>
                  <a:gd name="T24" fmla="*/ 53 w 252"/>
                  <a:gd name="T25" fmla="*/ 131 h 132"/>
                  <a:gd name="T26" fmla="*/ 22 w 252"/>
                  <a:gd name="T27" fmla="*/ 128 h 132"/>
                  <a:gd name="T28" fmla="*/ 40 w 252"/>
                  <a:gd name="T29" fmla="*/ 114 h 132"/>
                  <a:gd name="T30" fmla="*/ 38 w 252"/>
                  <a:gd name="T31" fmla="*/ 103 h 132"/>
                  <a:gd name="T32" fmla="*/ 61 w 252"/>
                  <a:gd name="T33" fmla="*/ 111 h 132"/>
                  <a:gd name="T34" fmla="*/ 44 w 252"/>
                  <a:gd name="T35" fmla="*/ 96 h 132"/>
                  <a:gd name="T36" fmla="*/ 36 w 252"/>
                  <a:gd name="T37" fmla="*/ 98 h 132"/>
                  <a:gd name="T38" fmla="*/ 45 w 252"/>
                  <a:gd name="T39" fmla="*/ 85 h 132"/>
                  <a:gd name="T40" fmla="*/ 41 w 252"/>
                  <a:gd name="T41" fmla="*/ 63 h 132"/>
                  <a:gd name="T42" fmla="*/ 44 w 252"/>
                  <a:gd name="T43" fmla="*/ 58 h 132"/>
                  <a:gd name="T44" fmla="*/ 64 w 252"/>
                  <a:gd name="T45" fmla="*/ 58 h 132"/>
                  <a:gd name="T46" fmla="*/ 71 w 252"/>
                  <a:gd name="T47" fmla="*/ 59 h 132"/>
                  <a:gd name="T48" fmla="*/ 87 w 252"/>
                  <a:gd name="T49" fmla="*/ 56 h 132"/>
                  <a:gd name="T50" fmla="*/ 97 w 252"/>
                  <a:gd name="T51" fmla="*/ 48 h 132"/>
                  <a:gd name="T52" fmla="*/ 65 w 252"/>
                  <a:gd name="T53" fmla="*/ 52 h 132"/>
                  <a:gd name="T54" fmla="*/ 48 w 252"/>
                  <a:gd name="T55" fmla="*/ 50 h 132"/>
                  <a:gd name="T56" fmla="*/ 38 w 252"/>
                  <a:gd name="T57" fmla="*/ 52 h 132"/>
                  <a:gd name="T58" fmla="*/ 30 w 252"/>
                  <a:gd name="T59" fmla="*/ 43 h 132"/>
                  <a:gd name="T60" fmla="*/ 34 w 252"/>
                  <a:gd name="T61" fmla="*/ 34 h 132"/>
                  <a:gd name="T62" fmla="*/ 17 w 252"/>
                  <a:gd name="T63" fmla="*/ 39 h 132"/>
                  <a:gd name="T64" fmla="*/ 20 w 252"/>
                  <a:gd name="T65" fmla="*/ 32 h 132"/>
                  <a:gd name="T66" fmla="*/ 7 w 252"/>
                  <a:gd name="T67" fmla="*/ 34 h 132"/>
                  <a:gd name="T68" fmla="*/ 29 w 252"/>
                  <a:gd name="T69" fmla="*/ 23 h 132"/>
                  <a:gd name="T70" fmla="*/ 38 w 252"/>
                  <a:gd name="T71" fmla="*/ 21 h 132"/>
                  <a:gd name="T72" fmla="*/ 68 w 252"/>
                  <a:gd name="T73" fmla="*/ 21 h 132"/>
                  <a:gd name="T74" fmla="*/ 89 w 252"/>
                  <a:gd name="T75" fmla="*/ 7 h 132"/>
                  <a:gd name="T76" fmla="*/ 128 w 252"/>
                  <a:gd name="T77" fmla="*/ 4 h 132"/>
                  <a:gd name="T78" fmla="*/ 143 w 252"/>
                  <a:gd name="T79" fmla="*/ 5 h 132"/>
                  <a:gd name="T80" fmla="*/ 160 w 252"/>
                  <a:gd name="T81" fmla="*/ 2 h 132"/>
                  <a:gd name="T82" fmla="*/ 206 w 252"/>
                  <a:gd name="T83" fmla="*/ 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2" h="132">
                    <a:moveTo>
                      <a:pt x="206" y="7"/>
                    </a:moveTo>
                    <a:cubicBezTo>
                      <a:pt x="204" y="9"/>
                      <a:pt x="203" y="10"/>
                      <a:pt x="201" y="10"/>
                    </a:cubicBezTo>
                    <a:cubicBezTo>
                      <a:pt x="223" y="4"/>
                      <a:pt x="223" y="4"/>
                      <a:pt x="223" y="4"/>
                    </a:cubicBezTo>
                    <a:cubicBezTo>
                      <a:pt x="225" y="5"/>
                      <a:pt x="227" y="5"/>
                      <a:pt x="229" y="6"/>
                    </a:cubicBezTo>
                    <a:cubicBezTo>
                      <a:pt x="232" y="7"/>
                      <a:pt x="232" y="9"/>
                      <a:pt x="234" y="11"/>
                    </a:cubicBezTo>
                    <a:cubicBezTo>
                      <a:pt x="237" y="14"/>
                      <a:pt x="252" y="13"/>
                      <a:pt x="252" y="18"/>
                    </a:cubicBezTo>
                    <a:cubicBezTo>
                      <a:pt x="252" y="22"/>
                      <a:pt x="247" y="21"/>
                      <a:pt x="245" y="22"/>
                    </a:cubicBezTo>
                    <a:cubicBezTo>
                      <a:pt x="234" y="31"/>
                      <a:pt x="219" y="26"/>
                      <a:pt x="204" y="33"/>
                    </a:cubicBezTo>
                    <a:cubicBezTo>
                      <a:pt x="207" y="36"/>
                      <a:pt x="219" y="34"/>
                      <a:pt x="226" y="34"/>
                    </a:cubicBezTo>
                    <a:cubicBezTo>
                      <a:pt x="219" y="41"/>
                      <a:pt x="203" y="45"/>
                      <a:pt x="193" y="48"/>
                    </a:cubicBezTo>
                    <a:cubicBezTo>
                      <a:pt x="181" y="52"/>
                      <a:pt x="175" y="63"/>
                      <a:pt x="166" y="70"/>
                    </a:cubicBezTo>
                    <a:cubicBezTo>
                      <a:pt x="162" y="73"/>
                      <a:pt x="156" y="69"/>
                      <a:pt x="151" y="71"/>
                    </a:cubicBezTo>
                    <a:cubicBezTo>
                      <a:pt x="145" y="73"/>
                      <a:pt x="138" y="73"/>
                      <a:pt x="133" y="77"/>
                    </a:cubicBezTo>
                    <a:cubicBezTo>
                      <a:pt x="141" y="77"/>
                      <a:pt x="141" y="77"/>
                      <a:pt x="141" y="77"/>
                    </a:cubicBezTo>
                    <a:cubicBezTo>
                      <a:pt x="142" y="83"/>
                      <a:pt x="138" y="83"/>
                      <a:pt x="133" y="82"/>
                    </a:cubicBezTo>
                    <a:cubicBezTo>
                      <a:pt x="136" y="84"/>
                      <a:pt x="139" y="85"/>
                      <a:pt x="141" y="89"/>
                    </a:cubicBezTo>
                    <a:cubicBezTo>
                      <a:pt x="135" y="92"/>
                      <a:pt x="133" y="99"/>
                      <a:pt x="128" y="102"/>
                    </a:cubicBezTo>
                    <a:cubicBezTo>
                      <a:pt x="116" y="102"/>
                      <a:pt x="116" y="102"/>
                      <a:pt x="114" y="102"/>
                    </a:cubicBezTo>
                    <a:cubicBezTo>
                      <a:pt x="114" y="104"/>
                      <a:pt x="116" y="105"/>
                      <a:pt x="116" y="106"/>
                    </a:cubicBezTo>
                    <a:cubicBezTo>
                      <a:pt x="116" y="116"/>
                      <a:pt x="104" y="110"/>
                      <a:pt x="104" y="120"/>
                    </a:cubicBezTo>
                    <a:cubicBezTo>
                      <a:pt x="108" y="120"/>
                      <a:pt x="109" y="120"/>
                      <a:pt x="111" y="120"/>
                    </a:cubicBezTo>
                    <a:cubicBezTo>
                      <a:pt x="112" y="120"/>
                      <a:pt x="115" y="120"/>
                      <a:pt x="115" y="122"/>
                    </a:cubicBezTo>
                    <a:cubicBezTo>
                      <a:pt x="115" y="127"/>
                      <a:pt x="99" y="132"/>
                      <a:pt x="92" y="132"/>
                    </a:cubicBezTo>
                    <a:cubicBezTo>
                      <a:pt x="86" y="132"/>
                      <a:pt x="89" y="128"/>
                      <a:pt x="83" y="128"/>
                    </a:cubicBezTo>
                    <a:cubicBezTo>
                      <a:pt x="75" y="128"/>
                      <a:pt x="68" y="128"/>
                      <a:pt x="61" y="128"/>
                    </a:cubicBezTo>
                    <a:cubicBezTo>
                      <a:pt x="59" y="128"/>
                      <a:pt x="57" y="131"/>
                      <a:pt x="53" y="131"/>
                    </a:cubicBezTo>
                    <a:cubicBezTo>
                      <a:pt x="43" y="131"/>
                      <a:pt x="35" y="128"/>
                      <a:pt x="25" y="125"/>
                    </a:cubicBezTo>
                    <a:cubicBezTo>
                      <a:pt x="25" y="127"/>
                      <a:pt x="23" y="128"/>
                      <a:pt x="22" y="128"/>
                    </a:cubicBezTo>
                    <a:cubicBezTo>
                      <a:pt x="20" y="128"/>
                      <a:pt x="19" y="127"/>
                      <a:pt x="19" y="126"/>
                    </a:cubicBezTo>
                    <a:cubicBezTo>
                      <a:pt x="19" y="114"/>
                      <a:pt x="34" y="118"/>
                      <a:pt x="40" y="114"/>
                    </a:cubicBezTo>
                    <a:cubicBezTo>
                      <a:pt x="37" y="112"/>
                      <a:pt x="31" y="111"/>
                      <a:pt x="31" y="106"/>
                    </a:cubicBezTo>
                    <a:cubicBezTo>
                      <a:pt x="31" y="102"/>
                      <a:pt x="35" y="103"/>
                      <a:pt x="38" y="103"/>
                    </a:cubicBezTo>
                    <a:cubicBezTo>
                      <a:pt x="47" y="103"/>
                      <a:pt x="50" y="108"/>
                      <a:pt x="56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57" y="107"/>
                      <a:pt x="48" y="103"/>
                      <a:pt x="48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2" y="97"/>
                      <a:pt x="42" y="97"/>
                      <a:pt x="41" y="98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9" y="90"/>
                      <a:pt x="41" y="87"/>
                      <a:pt x="45" y="85"/>
                    </a:cubicBezTo>
                    <a:cubicBezTo>
                      <a:pt x="52" y="83"/>
                      <a:pt x="61" y="86"/>
                      <a:pt x="61" y="78"/>
                    </a:cubicBezTo>
                    <a:cubicBezTo>
                      <a:pt x="61" y="69"/>
                      <a:pt x="41" y="69"/>
                      <a:pt x="41" y="63"/>
                    </a:cubicBezTo>
                    <a:cubicBezTo>
                      <a:pt x="41" y="61"/>
                      <a:pt x="46" y="61"/>
                      <a:pt x="48" y="61"/>
                    </a:cubicBezTo>
                    <a:cubicBezTo>
                      <a:pt x="45" y="61"/>
                      <a:pt x="45" y="60"/>
                      <a:pt x="44" y="58"/>
                    </a:cubicBezTo>
                    <a:cubicBezTo>
                      <a:pt x="46" y="57"/>
                      <a:pt x="47" y="58"/>
                      <a:pt x="48" y="58"/>
                    </a:cubicBezTo>
                    <a:cubicBezTo>
                      <a:pt x="52" y="58"/>
                      <a:pt x="58" y="56"/>
                      <a:pt x="64" y="58"/>
                    </a:cubicBezTo>
                    <a:cubicBezTo>
                      <a:pt x="71" y="61"/>
                      <a:pt x="73" y="69"/>
                      <a:pt x="81" y="68"/>
                    </a:cubicBezTo>
                    <a:cubicBezTo>
                      <a:pt x="80" y="67"/>
                      <a:pt x="71" y="61"/>
                      <a:pt x="71" y="59"/>
                    </a:cubicBezTo>
                    <a:cubicBezTo>
                      <a:pt x="71" y="58"/>
                      <a:pt x="72" y="57"/>
                      <a:pt x="73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3" y="54"/>
                      <a:pt x="97" y="52"/>
                      <a:pt x="101" y="48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1" y="53"/>
                      <a:pt x="84" y="55"/>
                      <a:pt x="75" y="55"/>
                    </a:cubicBezTo>
                    <a:cubicBezTo>
                      <a:pt x="70" y="55"/>
                      <a:pt x="68" y="52"/>
                      <a:pt x="65" y="52"/>
                    </a:cubicBezTo>
                    <a:cubicBezTo>
                      <a:pt x="63" y="52"/>
                      <a:pt x="62" y="55"/>
                      <a:pt x="59" y="55"/>
                    </a:cubicBezTo>
                    <a:cubicBezTo>
                      <a:pt x="54" y="55"/>
                      <a:pt x="46" y="53"/>
                      <a:pt x="48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2" y="51"/>
                      <a:pt x="40" y="52"/>
                      <a:pt x="38" y="52"/>
                    </a:cubicBezTo>
                    <a:cubicBezTo>
                      <a:pt x="32" y="52"/>
                      <a:pt x="24" y="49"/>
                      <a:pt x="22" y="46"/>
                    </a:cubicBezTo>
                    <a:cubicBezTo>
                      <a:pt x="24" y="45"/>
                      <a:pt x="26" y="44"/>
                      <a:pt x="30" y="43"/>
                    </a:cubicBezTo>
                    <a:cubicBezTo>
                      <a:pt x="24" y="43"/>
                      <a:pt x="19" y="43"/>
                      <a:pt x="16" y="43"/>
                    </a:cubicBezTo>
                    <a:cubicBezTo>
                      <a:pt x="19" y="36"/>
                      <a:pt x="27" y="37"/>
                      <a:pt x="34" y="34"/>
                    </a:cubicBezTo>
                    <a:cubicBezTo>
                      <a:pt x="31" y="34"/>
                      <a:pt x="31" y="34"/>
                      <a:pt x="28" y="34"/>
                    </a:cubicBezTo>
                    <a:cubicBezTo>
                      <a:pt x="23" y="34"/>
                      <a:pt x="22" y="39"/>
                      <a:pt x="17" y="39"/>
                    </a:cubicBezTo>
                    <a:cubicBezTo>
                      <a:pt x="15" y="39"/>
                      <a:pt x="12" y="37"/>
                      <a:pt x="12" y="37"/>
                    </a:cubicBezTo>
                    <a:cubicBezTo>
                      <a:pt x="15" y="34"/>
                      <a:pt x="16" y="33"/>
                      <a:pt x="20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9" y="32"/>
                      <a:pt x="8" y="33"/>
                      <a:pt x="7" y="34"/>
                    </a:cubicBezTo>
                    <a:cubicBezTo>
                      <a:pt x="6" y="34"/>
                      <a:pt x="2" y="34"/>
                      <a:pt x="0" y="34"/>
                    </a:cubicBezTo>
                    <a:cubicBezTo>
                      <a:pt x="2" y="27"/>
                      <a:pt x="21" y="23"/>
                      <a:pt x="29" y="23"/>
                    </a:cubicBezTo>
                    <a:cubicBezTo>
                      <a:pt x="33" y="23"/>
                      <a:pt x="35" y="23"/>
                      <a:pt x="35" y="23"/>
                    </a:cubicBezTo>
                    <a:cubicBezTo>
                      <a:pt x="37" y="23"/>
                      <a:pt x="38" y="22"/>
                      <a:pt x="38" y="21"/>
                    </a:cubicBezTo>
                    <a:cubicBezTo>
                      <a:pt x="47" y="21"/>
                      <a:pt x="43" y="15"/>
                      <a:pt x="49" y="15"/>
                    </a:cubicBezTo>
                    <a:cubicBezTo>
                      <a:pt x="55" y="15"/>
                      <a:pt x="66" y="20"/>
                      <a:pt x="68" y="21"/>
                    </a:cubicBezTo>
                    <a:cubicBezTo>
                      <a:pt x="71" y="14"/>
                      <a:pt x="75" y="8"/>
                      <a:pt x="83" y="8"/>
                    </a:cubicBezTo>
                    <a:cubicBezTo>
                      <a:pt x="88" y="8"/>
                      <a:pt x="85" y="11"/>
                      <a:pt x="89" y="7"/>
                    </a:cubicBezTo>
                    <a:cubicBezTo>
                      <a:pt x="90" y="5"/>
                      <a:pt x="92" y="4"/>
                      <a:pt x="95" y="4"/>
                    </a:cubicBezTo>
                    <a:cubicBezTo>
                      <a:pt x="110" y="4"/>
                      <a:pt x="113" y="4"/>
                      <a:pt x="128" y="4"/>
                    </a:cubicBezTo>
                    <a:cubicBezTo>
                      <a:pt x="129" y="3"/>
                      <a:pt x="130" y="2"/>
                      <a:pt x="132" y="2"/>
                    </a:cubicBezTo>
                    <a:cubicBezTo>
                      <a:pt x="137" y="2"/>
                      <a:pt x="138" y="5"/>
                      <a:pt x="143" y="5"/>
                    </a:cubicBezTo>
                    <a:cubicBezTo>
                      <a:pt x="147" y="5"/>
                      <a:pt x="148" y="0"/>
                      <a:pt x="152" y="0"/>
                    </a:cubicBezTo>
                    <a:cubicBezTo>
                      <a:pt x="156" y="0"/>
                      <a:pt x="158" y="2"/>
                      <a:pt x="160" y="2"/>
                    </a:cubicBezTo>
                    <a:cubicBezTo>
                      <a:pt x="164" y="2"/>
                      <a:pt x="165" y="2"/>
                      <a:pt x="168" y="2"/>
                    </a:cubicBezTo>
                    <a:cubicBezTo>
                      <a:pt x="175" y="2"/>
                      <a:pt x="200" y="1"/>
                      <a:pt x="20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Freeform 140"/>
              <p:cNvSpPr/>
              <p:nvPr/>
            </p:nvSpPr>
            <p:spPr bwMode="auto">
              <a:xfrm>
                <a:off x="2930344" y="809242"/>
                <a:ext cx="1203265" cy="915770"/>
              </a:xfrm>
              <a:custGeom>
                <a:avLst/>
                <a:gdLst>
                  <a:gd name="T0" fmla="*/ 183 w 492"/>
                  <a:gd name="T1" fmla="*/ 242 h 374"/>
                  <a:gd name="T2" fmla="*/ 174 w 492"/>
                  <a:gd name="T3" fmla="*/ 234 h 374"/>
                  <a:gd name="T4" fmla="*/ 149 w 492"/>
                  <a:gd name="T5" fmla="*/ 218 h 374"/>
                  <a:gd name="T6" fmla="*/ 140 w 492"/>
                  <a:gd name="T7" fmla="*/ 196 h 374"/>
                  <a:gd name="T8" fmla="*/ 71 w 492"/>
                  <a:gd name="T9" fmla="*/ 142 h 374"/>
                  <a:gd name="T10" fmla="*/ 48 w 492"/>
                  <a:gd name="T11" fmla="*/ 145 h 374"/>
                  <a:gd name="T12" fmla="*/ 28 w 492"/>
                  <a:gd name="T13" fmla="*/ 141 h 374"/>
                  <a:gd name="T14" fmla="*/ 12 w 492"/>
                  <a:gd name="T15" fmla="*/ 131 h 374"/>
                  <a:gd name="T16" fmla="*/ 33 w 492"/>
                  <a:gd name="T17" fmla="*/ 123 h 374"/>
                  <a:gd name="T18" fmla="*/ 42 w 492"/>
                  <a:gd name="T19" fmla="*/ 117 h 374"/>
                  <a:gd name="T20" fmla="*/ 0 w 492"/>
                  <a:gd name="T21" fmla="*/ 108 h 374"/>
                  <a:gd name="T22" fmla="*/ 55 w 492"/>
                  <a:gd name="T23" fmla="*/ 91 h 374"/>
                  <a:gd name="T24" fmla="*/ 47 w 492"/>
                  <a:gd name="T25" fmla="*/ 66 h 374"/>
                  <a:gd name="T26" fmla="*/ 94 w 492"/>
                  <a:gd name="T27" fmla="*/ 38 h 374"/>
                  <a:gd name="T28" fmla="*/ 154 w 492"/>
                  <a:gd name="T29" fmla="*/ 36 h 374"/>
                  <a:gd name="T30" fmla="*/ 170 w 492"/>
                  <a:gd name="T31" fmla="*/ 34 h 374"/>
                  <a:gd name="T32" fmla="*/ 179 w 492"/>
                  <a:gd name="T33" fmla="*/ 24 h 374"/>
                  <a:gd name="T34" fmla="*/ 201 w 492"/>
                  <a:gd name="T35" fmla="*/ 23 h 374"/>
                  <a:gd name="T36" fmla="*/ 231 w 492"/>
                  <a:gd name="T37" fmla="*/ 9 h 374"/>
                  <a:gd name="T38" fmla="*/ 255 w 492"/>
                  <a:gd name="T39" fmla="*/ 8 h 374"/>
                  <a:gd name="T40" fmla="*/ 348 w 492"/>
                  <a:gd name="T41" fmla="*/ 0 h 374"/>
                  <a:gd name="T42" fmla="*/ 387 w 492"/>
                  <a:gd name="T43" fmla="*/ 31 h 374"/>
                  <a:gd name="T44" fmla="*/ 371 w 492"/>
                  <a:gd name="T45" fmla="*/ 49 h 374"/>
                  <a:gd name="T46" fmla="*/ 393 w 492"/>
                  <a:gd name="T47" fmla="*/ 66 h 374"/>
                  <a:gd name="T48" fmla="*/ 445 w 492"/>
                  <a:gd name="T49" fmla="*/ 42 h 374"/>
                  <a:gd name="T50" fmla="*/ 475 w 492"/>
                  <a:gd name="T51" fmla="*/ 33 h 374"/>
                  <a:gd name="T52" fmla="*/ 457 w 492"/>
                  <a:gd name="T53" fmla="*/ 61 h 374"/>
                  <a:gd name="T54" fmla="*/ 450 w 492"/>
                  <a:gd name="T55" fmla="*/ 74 h 374"/>
                  <a:gd name="T56" fmla="*/ 426 w 492"/>
                  <a:gd name="T57" fmla="*/ 97 h 374"/>
                  <a:gd name="T58" fmla="*/ 441 w 492"/>
                  <a:gd name="T59" fmla="*/ 115 h 374"/>
                  <a:gd name="T60" fmla="*/ 428 w 492"/>
                  <a:gd name="T61" fmla="*/ 131 h 374"/>
                  <a:gd name="T62" fmla="*/ 436 w 492"/>
                  <a:gd name="T63" fmla="*/ 153 h 374"/>
                  <a:gd name="T64" fmla="*/ 438 w 492"/>
                  <a:gd name="T65" fmla="*/ 169 h 374"/>
                  <a:gd name="T66" fmla="*/ 412 w 492"/>
                  <a:gd name="T67" fmla="*/ 192 h 374"/>
                  <a:gd name="T68" fmla="*/ 415 w 492"/>
                  <a:gd name="T69" fmla="*/ 198 h 374"/>
                  <a:gd name="T70" fmla="*/ 391 w 492"/>
                  <a:gd name="T71" fmla="*/ 193 h 374"/>
                  <a:gd name="T72" fmla="*/ 412 w 492"/>
                  <a:gd name="T73" fmla="*/ 232 h 374"/>
                  <a:gd name="T74" fmla="*/ 388 w 492"/>
                  <a:gd name="T75" fmla="*/ 225 h 374"/>
                  <a:gd name="T76" fmla="*/ 401 w 492"/>
                  <a:gd name="T77" fmla="*/ 244 h 374"/>
                  <a:gd name="T78" fmla="*/ 338 w 492"/>
                  <a:gd name="T79" fmla="*/ 265 h 374"/>
                  <a:gd name="T80" fmla="*/ 315 w 492"/>
                  <a:gd name="T81" fmla="*/ 289 h 374"/>
                  <a:gd name="T82" fmla="*/ 289 w 492"/>
                  <a:gd name="T83" fmla="*/ 292 h 374"/>
                  <a:gd name="T84" fmla="*/ 262 w 492"/>
                  <a:gd name="T85" fmla="*/ 315 h 374"/>
                  <a:gd name="T86" fmla="*/ 250 w 492"/>
                  <a:gd name="T87" fmla="*/ 340 h 374"/>
                  <a:gd name="T88" fmla="*/ 236 w 492"/>
                  <a:gd name="T89" fmla="*/ 371 h 374"/>
                  <a:gd name="T90" fmla="*/ 204 w 492"/>
                  <a:gd name="T91" fmla="*/ 364 h 374"/>
                  <a:gd name="T92" fmla="*/ 176 w 492"/>
                  <a:gd name="T93" fmla="*/ 324 h 374"/>
                  <a:gd name="T94" fmla="*/ 167 w 492"/>
                  <a:gd name="T95" fmla="*/ 308 h 374"/>
                  <a:gd name="T96" fmla="*/ 154 w 492"/>
                  <a:gd name="T97" fmla="*/ 285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92" h="374">
                    <a:moveTo>
                      <a:pt x="166" y="262"/>
                    </a:moveTo>
                    <a:cubicBezTo>
                      <a:pt x="170" y="260"/>
                      <a:pt x="170" y="260"/>
                      <a:pt x="174" y="261"/>
                    </a:cubicBezTo>
                    <a:cubicBezTo>
                      <a:pt x="176" y="253"/>
                      <a:pt x="180" y="250"/>
                      <a:pt x="183" y="242"/>
                    </a:cubicBezTo>
                    <a:cubicBezTo>
                      <a:pt x="174" y="239"/>
                      <a:pt x="153" y="238"/>
                      <a:pt x="152" y="229"/>
                    </a:cubicBezTo>
                    <a:cubicBezTo>
                      <a:pt x="154" y="228"/>
                      <a:pt x="154" y="229"/>
                      <a:pt x="157" y="229"/>
                    </a:cubicBezTo>
                    <a:cubicBezTo>
                      <a:pt x="163" y="229"/>
                      <a:pt x="167" y="234"/>
                      <a:pt x="174" y="234"/>
                    </a:cubicBezTo>
                    <a:cubicBezTo>
                      <a:pt x="177" y="234"/>
                      <a:pt x="177" y="231"/>
                      <a:pt x="177" y="229"/>
                    </a:cubicBezTo>
                    <a:cubicBezTo>
                      <a:pt x="168" y="227"/>
                      <a:pt x="165" y="213"/>
                      <a:pt x="156" y="213"/>
                    </a:cubicBezTo>
                    <a:cubicBezTo>
                      <a:pt x="153" y="213"/>
                      <a:pt x="152" y="218"/>
                      <a:pt x="149" y="218"/>
                    </a:cubicBezTo>
                    <a:cubicBezTo>
                      <a:pt x="144" y="218"/>
                      <a:pt x="141" y="217"/>
                      <a:pt x="141" y="213"/>
                    </a:cubicBezTo>
                    <a:cubicBezTo>
                      <a:pt x="141" y="207"/>
                      <a:pt x="147" y="207"/>
                      <a:pt x="147" y="201"/>
                    </a:cubicBezTo>
                    <a:cubicBezTo>
                      <a:pt x="147" y="196"/>
                      <a:pt x="143" y="196"/>
                      <a:pt x="140" y="196"/>
                    </a:cubicBezTo>
                    <a:cubicBezTo>
                      <a:pt x="140" y="192"/>
                      <a:pt x="140" y="192"/>
                      <a:pt x="140" y="192"/>
                    </a:cubicBezTo>
                    <a:cubicBezTo>
                      <a:pt x="132" y="167"/>
                      <a:pt x="112" y="142"/>
                      <a:pt x="80" y="142"/>
                    </a:cubicBezTo>
                    <a:cubicBezTo>
                      <a:pt x="75" y="142"/>
                      <a:pt x="74" y="142"/>
                      <a:pt x="71" y="142"/>
                    </a:cubicBezTo>
                    <a:cubicBezTo>
                      <a:pt x="67" y="142"/>
                      <a:pt x="66" y="146"/>
                      <a:pt x="62" y="146"/>
                    </a:cubicBezTo>
                    <a:cubicBezTo>
                      <a:pt x="59" y="146"/>
                      <a:pt x="57" y="143"/>
                      <a:pt x="53" y="143"/>
                    </a:cubicBezTo>
                    <a:cubicBezTo>
                      <a:pt x="50" y="143"/>
                      <a:pt x="49" y="144"/>
                      <a:pt x="48" y="145"/>
                    </a:cubicBezTo>
                    <a:cubicBezTo>
                      <a:pt x="49" y="145"/>
                      <a:pt x="50" y="147"/>
                      <a:pt x="51" y="147"/>
                    </a:cubicBezTo>
                    <a:cubicBezTo>
                      <a:pt x="49" y="149"/>
                      <a:pt x="49" y="148"/>
                      <a:pt x="47" y="148"/>
                    </a:cubicBezTo>
                    <a:cubicBezTo>
                      <a:pt x="41" y="148"/>
                      <a:pt x="32" y="145"/>
                      <a:pt x="28" y="141"/>
                    </a:cubicBezTo>
                    <a:cubicBezTo>
                      <a:pt x="31" y="139"/>
                      <a:pt x="33" y="139"/>
                      <a:pt x="34" y="136"/>
                    </a:cubicBezTo>
                    <a:cubicBezTo>
                      <a:pt x="29" y="134"/>
                      <a:pt x="26" y="131"/>
                      <a:pt x="22" y="131"/>
                    </a:cubicBezTo>
                    <a:cubicBezTo>
                      <a:pt x="16" y="131"/>
                      <a:pt x="18" y="133"/>
                      <a:pt x="12" y="131"/>
                    </a:cubicBezTo>
                    <a:cubicBezTo>
                      <a:pt x="13" y="127"/>
                      <a:pt x="19" y="126"/>
                      <a:pt x="21" y="126"/>
                    </a:cubicBezTo>
                    <a:cubicBezTo>
                      <a:pt x="24" y="126"/>
                      <a:pt x="26" y="126"/>
                      <a:pt x="28" y="126"/>
                    </a:cubicBezTo>
                    <a:cubicBezTo>
                      <a:pt x="31" y="126"/>
                      <a:pt x="32" y="125"/>
                      <a:pt x="33" y="123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3" y="121"/>
                      <a:pt x="53" y="120"/>
                      <a:pt x="53" y="117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1" y="118"/>
                      <a:pt x="40" y="120"/>
                      <a:pt x="39" y="120"/>
                    </a:cubicBezTo>
                    <a:cubicBezTo>
                      <a:pt x="34" y="120"/>
                      <a:pt x="33" y="120"/>
                      <a:pt x="29" y="120"/>
                    </a:cubicBezTo>
                    <a:cubicBezTo>
                      <a:pt x="28" y="120"/>
                      <a:pt x="0" y="112"/>
                      <a:pt x="0" y="108"/>
                    </a:cubicBezTo>
                    <a:cubicBezTo>
                      <a:pt x="0" y="99"/>
                      <a:pt x="10" y="102"/>
                      <a:pt x="17" y="100"/>
                    </a:cubicBezTo>
                    <a:cubicBezTo>
                      <a:pt x="22" y="98"/>
                      <a:pt x="25" y="95"/>
                      <a:pt x="30" y="93"/>
                    </a:cubicBezTo>
                    <a:cubicBezTo>
                      <a:pt x="38" y="91"/>
                      <a:pt x="49" y="95"/>
                      <a:pt x="55" y="91"/>
                    </a:cubicBezTo>
                    <a:cubicBezTo>
                      <a:pt x="59" y="88"/>
                      <a:pt x="63" y="83"/>
                      <a:pt x="63" y="76"/>
                    </a:cubicBezTo>
                    <a:cubicBezTo>
                      <a:pt x="57" y="75"/>
                      <a:pt x="41" y="76"/>
                      <a:pt x="41" y="70"/>
                    </a:cubicBezTo>
                    <a:cubicBezTo>
                      <a:pt x="41" y="68"/>
                      <a:pt x="45" y="66"/>
                      <a:pt x="47" y="66"/>
                    </a:cubicBezTo>
                    <a:cubicBezTo>
                      <a:pt x="57" y="63"/>
                      <a:pt x="69" y="56"/>
                      <a:pt x="75" y="50"/>
                    </a:cubicBezTo>
                    <a:cubicBezTo>
                      <a:pt x="78" y="52"/>
                      <a:pt x="80" y="52"/>
                      <a:pt x="83" y="52"/>
                    </a:cubicBezTo>
                    <a:cubicBezTo>
                      <a:pt x="93" y="52"/>
                      <a:pt x="85" y="39"/>
                      <a:pt x="94" y="38"/>
                    </a:cubicBezTo>
                    <a:cubicBezTo>
                      <a:pt x="106" y="37"/>
                      <a:pt x="110" y="34"/>
                      <a:pt x="121" y="34"/>
                    </a:cubicBezTo>
                    <a:cubicBezTo>
                      <a:pt x="129" y="32"/>
                      <a:pt x="135" y="27"/>
                      <a:pt x="142" y="27"/>
                    </a:cubicBezTo>
                    <a:cubicBezTo>
                      <a:pt x="148" y="27"/>
                      <a:pt x="149" y="36"/>
                      <a:pt x="154" y="36"/>
                    </a:cubicBezTo>
                    <a:cubicBezTo>
                      <a:pt x="154" y="34"/>
                      <a:pt x="153" y="32"/>
                      <a:pt x="153" y="30"/>
                    </a:cubicBezTo>
                    <a:cubicBezTo>
                      <a:pt x="156" y="27"/>
                      <a:pt x="156" y="27"/>
                      <a:pt x="156" y="27"/>
                    </a:cubicBezTo>
                    <a:cubicBezTo>
                      <a:pt x="159" y="33"/>
                      <a:pt x="164" y="32"/>
                      <a:pt x="170" y="34"/>
                    </a:cubicBezTo>
                    <a:cubicBezTo>
                      <a:pt x="171" y="34"/>
                      <a:pt x="174" y="34"/>
                      <a:pt x="174" y="34"/>
                    </a:cubicBezTo>
                    <a:cubicBezTo>
                      <a:pt x="173" y="32"/>
                      <a:pt x="172" y="30"/>
                      <a:pt x="172" y="28"/>
                    </a:cubicBezTo>
                    <a:cubicBezTo>
                      <a:pt x="172" y="25"/>
                      <a:pt x="176" y="24"/>
                      <a:pt x="179" y="24"/>
                    </a:cubicBezTo>
                    <a:cubicBezTo>
                      <a:pt x="191" y="24"/>
                      <a:pt x="197" y="31"/>
                      <a:pt x="205" y="34"/>
                    </a:cubicBezTo>
                    <a:cubicBezTo>
                      <a:pt x="218" y="34"/>
                      <a:pt x="218" y="34"/>
                      <a:pt x="218" y="34"/>
                    </a:cubicBezTo>
                    <a:cubicBezTo>
                      <a:pt x="213" y="32"/>
                      <a:pt x="201" y="28"/>
                      <a:pt x="201" y="23"/>
                    </a:cubicBezTo>
                    <a:cubicBezTo>
                      <a:pt x="201" y="19"/>
                      <a:pt x="210" y="20"/>
                      <a:pt x="213" y="19"/>
                    </a:cubicBezTo>
                    <a:cubicBezTo>
                      <a:pt x="211" y="17"/>
                      <a:pt x="208" y="17"/>
                      <a:pt x="207" y="15"/>
                    </a:cubicBezTo>
                    <a:cubicBezTo>
                      <a:pt x="215" y="11"/>
                      <a:pt x="222" y="9"/>
                      <a:pt x="231" y="9"/>
                    </a:cubicBezTo>
                    <a:cubicBezTo>
                      <a:pt x="238" y="9"/>
                      <a:pt x="243" y="9"/>
                      <a:pt x="249" y="11"/>
                    </a:cubicBezTo>
                    <a:cubicBezTo>
                      <a:pt x="255" y="11"/>
                      <a:pt x="255" y="11"/>
                      <a:pt x="255" y="11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9" y="7"/>
                      <a:pt x="262" y="8"/>
                      <a:pt x="266" y="8"/>
                    </a:cubicBezTo>
                    <a:cubicBezTo>
                      <a:pt x="280" y="8"/>
                      <a:pt x="291" y="0"/>
                      <a:pt x="306" y="0"/>
                    </a:cubicBezTo>
                    <a:cubicBezTo>
                      <a:pt x="322" y="0"/>
                      <a:pt x="333" y="0"/>
                      <a:pt x="348" y="0"/>
                    </a:cubicBezTo>
                    <a:cubicBezTo>
                      <a:pt x="364" y="0"/>
                      <a:pt x="377" y="11"/>
                      <a:pt x="391" y="17"/>
                    </a:cubicBezTo>
                    <a:cubicBezTo>
                      <a:pt x="398" y="20"/>
                      <a:pt x="408" y="18"/>
                      <a:pt x="416" y="19"/>
                    </a:cubicBezTo>
                    <a:cubicBezTo>
                      <a:pt x="414" y="29"/>
                      <a:pt x="395" y="28"/>
                      <a:pt x="387" y="31"/>
                    </a:cubicBezTo>
                    <a:cubicBezTo>
                      <a:pt x="324" y="34"/>
                      <a:pt x="324" y="34"/>
                      <a:pt x="324" y="34"/>
                    </a:cubicBezTo>
                    <a:cubicBezTo>
                      <a:pt x="329" y="38"/>
                      <a:pt x="377" y="32"/>
                      <a:pt x="382" y="34"/>
                    </a:cubicBezTo>
                    <a:cubicBezTo>
                      <a:pt x="381" y="37"/>
                      <a:pt x="369" y="49"/>
                      <a:pt x="371" y="49"/>
                    </a:cubicBezTo>
                    <a:cubicBezTo>
                      <a:pt x="378" y="49"/>
                      <a:pt x="395" y="32"/>
                      <a:pt x="405" y="32"/>
                    </a:cubicBezTo>
                    <a:cubicBezTo>
                      <a:pt x="410" y="32"/>
                      <a:pt x="412" y="37"/>
                      <a:pt x="412" y="41"/>
                    </a:cubicBezTo>
                    <a:cubicBezTo>
                      <a:pt x="412" y="44"/>
                      <a:pt x="394" y="63"/>
                      <a:pt x="393" y="66"/>
                    </a:cubicBezTo>
                    <a:cubicBezTo>
                      <a:pt x="400" y="64"/>
                      <a:pt x="415" y="45"/>
                      <a:pt x="419" y="42"/>
                    </a:cubicBezTo>
                    <a:cubicBezTo>
                      <a:pt x="427" y="42"/>
                      <a:pt x="439" y="42"/>
                      <a:pt x="439" y="42"/>
                    </a:cubicBezTo>
                    <a:cubicBezTo>
                      <a:pt x="439" y="42"/>
                      <a:pt x="444" y="43"/>
                      <a:pt x="445" y="42"/>
                    </a:cubicBezTo>
                    <a:cubicBezTo>
                      <a:pt x="450" y="40"/>
                      <a:pt x="451" y="39"/>
                      <a:pt x="456" y="37"/>
                    </a:cubicBezTo>
                    <a:cubicBezTo>
                      <a:pt x="470" y="37"/>
                      <a:pt x="470" y="37"/>
                      <a:pt x="470" y="37"/>
                    </a:cubicBezTo>
                    <a:cubicBezTo>
                      <a:pt x="470" y="33"/>
                      <a:pt x="472" y="33"/>
                      <a:pt x="475" y="33"/>
                    </a:cubicBezTo>
                    <a:cubicBezTo>
                      <a:pt x="479" y="33"/>
                      <a:pt x="492" y="39"/>
                      <a:pt x="492" y="43"/>
                    </a:cubicBezTo>
                    <a:cubicBezTo>
                      <a:pt x="492" y="46"/>
                      <a:pt x="487" y="49"/>
                      <a:pt x="485" y="50"/>
                    </a:cubicBezTo>
                    <a:cubicBezTo>
                      <a:pt x="476" y="53"/>
                      <a:pt x="470" y="61"/>
                      <a:pt x="457" y="61"/>
                    </a:cubicBezTo>
                    <a:cubicBezTo>
                      <a:pt x="460" y="63"/>
                      <a:pt x="461" y="63"/>
                      <a:pt x="463" y="61"/>
                    </a:cubicBezTo>
                    <a:cubicBezTo>
                      <a:pt x="463" y="69"/>
                      <a:pt x="455" y="69"/>
                      <a:pt x="450" y="70"/>
                    </a:cubicBezTo>
                    <a:cubicBezTo>
                      <a:pt x="452" y="74"/>
                      <a:pt x="450" y="71"/>
                      <a:pt x="450" y="74"/>
                    </a:cubicBezTo>
                    <a:cubicBezTo>
                      <a:pt x="450" y="79"/>
                      <a:pt x="443" y="80"/>
                      <a:pt x="437" y="81"/>
                    </a:cubicBezTo>
                    <a:cubicBezTo>
                      <a:pt x="437" y="84"/>
                      <a:pt x="437" y="84"/>
                      <a:pt x="437" y="85"/>
                    </a:cubicBezTo>
                    <a:cubicBezTo>
                      <a:pt x="437" y="91"/>
                      <a:pt x="431" y="93"/>
                      <a:pt x="426" y="97"/>
                    </a:cubicBezTo>
                    <a:cubicBezTo>
                      <a:pt x="422" y="100"/>
                      <a:pt x="422" y="107"/>
                      <a:pt x="421" y="110"/>
                    </a:cubicBezTo>
                    <a:cubicBezTo>
                      <a:pt x="424" y="111"/>
                      <a:pt x="426" y="110"/>
                      <a:pt x="429" y="110"/>
                    </a:cubicBezTo>
                    <a:cubicBezTo>
                      <a:pt x="434" y="110"/>
                      <a:pt x="438" y="113"/>
                      <a:pt x="441" y="115"/>
                    </a:cubicBezTo>
                    <a:cubicBezTo>
                      <a:pt x="439" y="116"/>
                      <a:pt x="437" y="117"/>
                      <a:pt x="436" y="117"/>
                    </a:cubicBezTo>
                    <a:cubicBezTo>
                      <a:pt x="437" y="122"/>
                      <a:pt x="448" y="120"/>
                      <a:pt x="448" y="127"/>
                    </a:cubicBezTo>
                    <a:cubicBezTo>
                      <a:pt x="448" y="134"/>
                      <a:pt x="433" y="131"/>
                      <a:pt x="428" y="131"/>
                    </a:cubicBezTo>
                    <a:cubicBezTo>
                      <a:pt x="425" y="131"/>
                      <a:pt x="422" y="134"/>
                      <a:pt x="422" y="136"/>
                    </a:cubicBezTo>
                    <a:cubicBezTo>
                      <a:pt x="422" y="141"/>
                      <a:pt x="427" y="141"/>
                      <a:pt x="431" y="141"/>
                    </a:cubicBezTo>
                    <a:cubicBezTo>
                      <a:pt x="431" y="147"/>
                      <a:pt x="436" y="149"/>
                      <a:pt x="436" y="153"/>
                    </a:cubicBezTo>
                    <a:cubicBezTo>
                      <a:pt x="436" y="155"/>
                      <a:pt x="434" y="157"/>
                      <a:pt x="436" y="159"/>
                    </a:cubicBezTo>
                    <a:cubicBezTo>
                      <a:pt x="431" y="159"/>
                      <a:pt x="426" y="159"/>
                      <a:pt x="426" y="163"/>
                    </a:cubicBezTo>
                    <a:cubicBezTo>
                      <a:pt x="426" y="168"/>
                      <a:pt x="435" y="167"/>
                      <a:pt x="438" y="169"/>
                    </a:cubicBezTo>
                    <a:cubicBezTo>
                      <a:pt x="436" y="173"/>
                      <a:pt x="430" y="176"/>
                      <a:pt x="425" y="176"/>
                    </a:cubicBezTo>
                    <a:cubicBezTo>
                      <a:pt x="425" y="178"/>
                      <a:pt x="426" y="180"/>
                      <a:pt x="428" y="181"/>
                    </a:cubicBezTo>
                    <a:cubicBezTo>
                      <a:pt x="426" y="189"/>
                      <a:pt x="414" y="186"/>
                      <a:pt x="412" y="192"/>
                    </a:cubicBezTo>
                    <a:cubicBezTo>
                      <a:pt x="409" y="190"/>
                      <a:pt x="406" y="188"/>
                      <a:pt x="404" y="185"/>
                    </a:cubicBezTo>
                    <a:cubicBezTo>
                      <a:pt x="399" y="185"/>
                      <a:pt x="399" y="185"/>
                      <a:pt x="399" y="185"/>
                    </a:cubicBezTo>
                    <a:cubicBezTo>
                      <a:pt x="402" y="193"/>
                      <a:pt x="415" y="190"/>
                      <a:pt x="415" y="198"/>
                    </a:cubicBezTo>
                    <a:cubicBezTo>
                      <a:pt x="415" y="201"/>
                      <a:pt x="414" y="206"/>
                      <a:pt x="411" y="206"/>
                    </a:cubicBezTo>
                    <a:cubicBezTo>
                      <a:pt x="406" y="206"/>
                      <a:pt x="397" y="198"/>
                      <a:pt x="395" y="193"/>
                    </a:cubicBezTo>
                    <a:cubicBezTo>
                      <a:pt x="393" y="193"/>
                      <a:pt x="392" y="193"/>
                      <a:pt x="391" y="193"/>
                    </a:cubicBezTo>
                    <a:cubicBezTo>
                      <a:pt x="391" y="197"/>
                      <a:pt x="391" y="197"/>
                      <a:pt x="391" y="197"/>
                    </a:cubicBezTo>
                    <a:cubicBezTo>
                      <a:pt x="402" y="208"/>
                      <a:pt x="420" y="213"/>
                      <a:pt x="420" y="229"/>
                    </a:cubicBezTo>
                    <a:cubicBezTo>
                      <a:pt x="420" y="232"/>
                      <a:pt x="415" y="232"/>
                      <a:pt x="412" y="232"/>
                    </a:cubicBezTo>
                    <a:cubicBezTo>
                      <a:pt x="399" y="232"/>
                      <a:pt x="402" y="218"/>
                      <a:pt x="390" y="218"/>
                    </a:cubicBezTo>
                    <a:cubicBezTo>
                      <a:pt x="388" y="218"/>
                      <a:pt x="387" y="219"/>
                      <a:pt x="385" y="218"/>
                    </a:cubicBezTo>
                    <a:cubicBezTo>
                      <a:pt x="385" y="222"/>
                      <a:pt x="388" y="223"/>
                      <a:pt x="388" y="225"/>
                    </a:cubicBezTo>
                    <a:cubicBezTo>
                      <a:pt x="388" y="228"/>
                      <a:pt x="383" y="229"/>
                      <a:pt x="382" y="229"/>
                    </a:cubicBezTo>
                    <a:cubicBezTo>
                      <a:pt x="382" y="238"/>
                      <a:pt x="408" y="236"/>
                      <a:pt x="414" y="238"/>
                    </a:cubicBezTo>
                    <a:cubicBezTo>
                      <a:pt x="409" y="242"/>
                      <a:pt x="406" y="242"/>
                      <a:pt x="401" y="244"/>
                    </a:cubicBezTo>
                    <a:cubicBezTo>
                      <a:pt x="392" y="247"/>
                      <a:pt x="389" y="255"/>
                      <a:pt x="381" y="258"/>
                    </a:cubicBezTo>
                    <a:cubicBezTo>
                      <a:pt x="370" y="261"/>
                      <a:pt x="362" y="260"/>
                      <a:pt x="351" y="265"/>
                    </a:cubicBezTo>
                    <a:cubicBezTo>
                      <a:pt x="338" y="265"/>
                      <a:pt x="338" y="265"/>
                      <a:pt x="338" y="265"/>
                    </a:cubicBezTo>
                    <a:cubicBezTo>
                      <a:pt x="335" y="266"/>
                      <a:pt x="332" y="267"/>
                      <a:pt x="332" y="270"/>
                    </a:cubicBezTo>
                    <a:cubicBezTo>
                      <a:pt x="325" y="275"/>
                      <a:pt x="325" y="275"/>
                      <a:pt x="325" y="275"/>
                    </a:cubicBezTo>
                    <a:cubicBezTo>
                      <a:pt x="319" y="279"/>
                      <a:pt x="319" y="285"/>
                      <a:pt x="315" y="289"/>
                    </a:cubicBezTo>
                    <a:cubicBezTo>
                      <a:pt x="309" y="295"/>
                      <a:pt x="299" y="293"/>
                      <a:pt x="293" y="298"/>
                    </a:cubicBezTo>
                    <a:cubicBezTo>
                      <a:pt x="289" y="298"/>
                      <a:pt x="289" y="298"/>
                      <a:pt x="289" y="298"/>
                    </a:cubicBezTo>
                    <a:cubicBezTo>
                      <a:pt x="289" y="292"/>
                      <a:pt x="289" y="292"/>
                      <a:pt x="289" y="292"/>
                    </a:cubicBezTo>
                    <a:cubicBezTo>
                      <a:pt x="284" y="294"/>
                      <a:pt x="286" y="297"/>
                      <a:pt x="283" y="299"/>
                    </a:cubicBezTo>
                    <a:cubicBezTo>
                      <a:pt x="277" y="305"/>
                      <a:pt x="261" y="303"/>
                      <a:pt x="261" y="312"/>
                    </a:cubicBezTo>
                    <a:cubicBezTo>
                      <a:pt x="261" y="313"/>
                      <a:pt x="262" y="314"/>
                      <a:pt x="262" y="315"/>
                    </a:cubicBezTo>
                    <a:cubicBezTo>
                      <a:pt x="261" y="316"/>
                      <a:pt x="260" y="317"/>
                      <a:pt x="260" y="318"/>
                    </a:cubicBezTo>
                    <a:cubicBezTo>
                      <a:pt x="260" y="320"/>
                      <a:pt x="263" y="322"/>
                      <a:pt x="263" y="325"/>
                    </a:cubicBezTo>
                    <a:cubicBezTo>
                      <a:pt x="263" y="335"/>
                      <a:pt x="250" y="332"/>
                      <a:pt x="250" y="340"/>
                    </a:cubicBezTo>
                    <a:cubicBezTo>
                      <a:pt x="250" y="345"/>
                      <a:pt x="249" y="353"/>
                      <a:pt x="250" y="356"/>
                    </a:cubicBezTo>
                    <a:cubicBezTo>
                      <a:pt x="243" y="359"/>
                      <a:pt x="247" y="374"/>
                      <a:pt x="239" y="374"/>
                    </a:cubicBezTo>
                    <a:cubicBezTo>
                      <a:pt x="237" y="374"/>
                      <a:pt x="236" y="373"/>
                      <a:pt x="236" y="371"/>
                    </a:cubicBezTo>
                    <a:cubicBezTo>
                      <a:pt x="232" y="371"/>
                      <a:pt x="232" y="373"/>
                      <a:pt x="230" y="373"/>
                    </a:cubicBezTo>
                    <a:cubicBezTo>
                      <a:pt x="223" y="373"/>
                      <a:pt x="223" y="360"/>
                      <a:pt x="216" y="360"/>
                    </a:cubicBezTo>
                    <a:cubicBezTo>
                      <a:pt x="212" y="360"/>
                      <a:pt x="208" y="363"/>
                      <a:pt x="204" y="364"/>
                    </a:cubicBezTo>
                    <a:cubicBezTo>
                      <a:pt x="202" y="357"/>
                      <a:pt x="199" y="359"/>
                      <a:pt x="195" y="356"/>
                    </a:cubicBezTo>
                    <a:cubicBezTo>
                      <a:pt x="193" y="355"/>
                      <a:pt x="193" y="351"/>
                      <a:pt x="193" y="350"/>
                    </a:cubicBezTo>
                    <a:cubicBezTo>
                      <a:pt x="187" y="345"/>
                      <a:pt x="176" y="332"/>
                      <a:pt x="176" y="324"/>
                    </a:cubicBezTo>
                    <a:cubicBezTo>
                      <a:pt x="176" y="320"/>
                      <a:pt x="178" y="321"/>
                      <a:pt x="180" y="319"/>
                    </a:cubicBezTo>
                    <a:cubicBezTo>
                      <a:pt x="176" y="313"/>
                      <a:pt x="175" y="320"/>
                      <a:pt x="170" y="318"/>
                    </a:cubicBezTo>
                    <a:cubicBezTo>
                      <a:pt x="168" y="317"/>
                      <a:pt x="168" y="311"/>
                      <a:pt x="167" y="308"/>
                    </a:cubicBezTo>
                    <a:cubicBezTo>
                      <a:pt x="165" y="303"/>
                      <a:pt x="157" y="300"/>
                      <a:pt x="157" y="292"/>
                    </a:cubicBezTo>
                    <a:cubicBezTo>
                      <a:pt x="157" y="289"/>
                      <a:pt x="159" y="288"/>
                      <a:pt x="160" y="285"/>
                    </a:cubicBezTo>
                    <a:cubicBezTo>
                      <a:pt x="158" y="284"/>
                      <a:pt x="156" y="283"/>
                      <a:pt x="154" y="285"/>
                    </a:cubicBez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8" y="273"/>
                      <a:pt x="160" y="267"/>
                      <a:pt x="166" y="2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Freeform 141"/>
              <p:cNvSpPr/>
              <p:nvPr/>
            </p:nvSpPr>
            <p:spPr bwMode="auto">
              <a:xfrm>
                <a:off x="3289712" y="1384232"/>
                <a:ext cx="57003" cy="39654"/>
              </a:xfrm>
              <a:custGeom>
                <a:avLst/>
                <a:gdLst>
                  <a:gd name="T0" fmla="*/ 5 w 23"/>
                  <a:gd name="T1" fmla="*/ 16 h 16"/>
                  <a:gd name="T2" fmla="*/ 0 w 23"/>
                  <a:gd name="T3" fmla="*/ 6 h 16"/>
                  <a:gd name="T4" fmla="*/ 6 w 23"/>
                  <a:gd name="T5" fmla="*/ 0 h 16"/>
                  <a:gd name="T6" fmla="*/ 23 w 23"/>
                  <a:gd name="T7" fmla="*/ 10 h 16"/>
                  <a:gd name="T8" fmla="*/ 12 w 23"/>
                  <a:gd name="T9" fmla="*/ 16 h 16"/>
                  <a:gd name="T10" fmla="*/ 5 w 23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6">
                    <a:moveTo>
                      <a:pt x="5" y="16"/>
                    </a:moveTo>
                    <a:cubicBezTo>
                      <a:pt x="3" y="16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3" y="0"/>
                      <a:pt x="16" y="8"/>
                      <a:pt x="23" y="10"/>
                    </a:cubicBezTo>
                    <a:cubicBezTo>
                      <a:pt x="23" y="15"/>
                      <a:pt x="17" y="16"/>
                      <a:pt x="12" y="16"/>
                    </a:cubicBezTo>
                    <a:lnTo>
                      <a:pt x="5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Freeform 142"/>
              <p:cNvSpPr/>
              <p:nvPr/>
            </p:nvSpPr>
            <p:spPr bwMode="auto">
              <a:xfrm>
                <a:off x="4007209" y="1188438"/>
                <a:ext cx="30980" cy="19827"/>
              </a:xfrm>
              <a:custGeom>
                <a:avLst/>
                <a:gdLst>
                  <a:gd name="T0" fmla="*/ 4 w 13"/>
                  <a:gd name="T1" fmla="*/ 8 h 8"/>
                  <a:gd name="T2" fmla="*/ 0 w 13"/>
                  <a:gd name="T3" fmla="*/ 4 h 8"/>
                  <a:gd name="T4" fmla="*/ 3 w 13"/>
                  <a:gd name="T5" fmla="*/ 0 h 8"/>
                  <a:gd name="T6" fmla="*/ 8 w 13"/>
                  <a:gd name="T7" fmla="*/ 0 h 8"/>
                  <a:gd name="T8" fmla="*/ 8 w 13"/>
                  <a:gd name="T9" fmla="*/ 4 h 8"/>
                  <a:gd name="T10" fmla="*/ 13 w 13"/>
                  <a:gd name="T11" fmla="*/ 4 h 8"/>
                  <a:gd name="T12" fmla="*/ 4 w 1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">
                    <a:moveTo>
                      <a:pt x="4" y="8"/>
                    </a:moveTo>
                    <a:cubicBezTo>
                      <a:pt x="2" y="8"/>
                      <a:pt x="0" y="5"/>
                      <a:pt x="0" y="4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2"/>
                      <a:pt x="8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7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Freeform 143"/>
              <p:cNvSpPr/>
              <p:nvPr/>
            </p:nvSpPr>
            <p:spPr bwMode="auto">
              <a:xfrm>
                <a:off x="3201729" y="1966656"/>
                <a:ext cx="132595" cy="127638"/>
              </a:xfrm>
              <a:custGeom>
                <a:avLst/>
                <a:gdLst>
                  <a:gd name="T0" fmla="*/ 3 w 54"/>
                  <a:gd name="T1" fmla="*/ 43 h 52"/>
                  <a:gd name="T2" fmla="*/ 0 w 54"/>
                  <a:gd name="T3" fmla="*/ 40 h 52"/>
                  <a:gd name="T4" fmla="*/ 6 w 54"/>
                  <a:gd name="T5" fmla="*/ 35 h 52"/>
                  <a:gd name="T6" fmla="*/ 6 w 54"/>
                  <a:gd name="T7" fmla="*/ 33 h 52"/>
                  <a:gd name="T8" fmla="*/ 3 w 54"/>
                  <a:gd name="T9" fmla="*/ 32 h 52"/>
                  <a:gd name="T10" fmla="*/ 19 w 54"/>
                  <a:gd name="T11" fmla="*/ 8 h 52"/>
                  <a:gd name="T12" fmla="*/ 27 w 54"/>
                  <a:gd name="T13" fmla="*/ 0 h 52"/>
                  <a:gd name="T14" fmla="*/ 29 w 54"/>
                  <a:gd name="T15" fmla="*/ 2 h 52"/>
                  <a:gd name="T16" fmla="*/ 22 w 54"/>
                  <a:gd name="T17" fmla="*/ 17 h 52"/>
                  <a:gd name="T18" fmla="*/ 22 w 54"/>
                  <a:gd name="T19" fmla="*/ 20 h 52"/>
                  <a:gd name="T20" fmla="*/ 26 w 54"/>
                  <a:gd name="T21" fmla="*/ 17 h 52"/>
                  <a:gd name="T22" fmla="*/ 31 w 54"/>
                  <a:gd name="T23" fmla="*/ 19 h 52"/>
                  <a:gd name="T24" fmla="*/ 29 w 54"/>
                  <a:gd name="T25" fmla="*/ 20 h 52"/>
                  <a:gd name="T26" fmla="*/ 29 w 54"/>
                  <a:gd name="T27" fmla="*/ 23 h 52"/>
                  <a:gd name="T28" fmla="*/ 34 w 54"/>
                  <a:gd name="T29" fmla="*/ 23 h 52"/>
                  <a:gd name="T30" fmla="*/ 34 w 54"/>
                  <a:gd name="T31" fmla="*/ 24 h 52"/>
                  <a:gd name="T32" fmla="*/ 38 w 54"/>
                  <a:gd name="T33" fmla="*/ 23 h 52"/>
                  <a:gd name="T34" fmla="*/ 46 w 54"/>
                  <a:gd name="T35" fmla="*/ 23 h 52"/>
                  <a:gd name="T36" fmla="*/ 46 w 54"/>
                  <a:gd name="T37" fmla="*/ 33 h 52"/>
                  <a:gd name="T38" fmla="*/ 49 w 54"/>
                  <a:gd name="T39" fmla="*/ 32 h 52"/>
                  <a:gd name="T40" fmla="*/ 46 w 54"/>
                  <a:gd name="T41" fmla="*/ 36 h 52"/>
                  <a:gd name="T42" fmla="*/ 48 w 54"/>
                  <a:gd name="T43" fmla="*/ 41 h 52"/>
                  <a:gd name="T44" fmla="*/ 52 w 54"/>
                  <a:gd name="T45" fmla="*/ 39 h 52"/>
                  <a:gd name="T46" fmla="*/ 54 w 54"/>
                  <a:gd name="T47" fmla="*/ 45 h 52"/>
                  <a:gd name="T48" fmla="*/ 49 w 54"/>
                  <a:gd name="T49" fmla="*/ 52 h 52"/>
                  <a:gd name="T50" fmla="*/ 47 w 54"/>
                  <a:gd name="T51" fmla="*/ 48 h 52"/>
                  <a:gd name="T52" fmla="*/ 44 w 54"/>
                  <a:gd name="T53" fmla="*/ 48 h 52"/>
                  <a:gd name="T54" fmla="*/ 41 w 54"/>
                  <a:gd name="T55" fmla="*/ 40 h 52"/>
                  <a:gd name="T56" fmla="*/ 33 w 54"/>
                  <a:gd name="T57" fmla="*/ 48 h 52"/>
                  <a:gd name="T58" fmla="*/ 31 w 54"/>
                  <a:gd name="T59" fmla="*/ 48 h 52"/>
                  <a:gd name="T60" fmla="*/ 35 w 54"/>
                  <a:gd name="T61" fmla="*/ 43 h 52"/>
                  <a:gd name="T62" fmla="*/ 26 w 54"/>
                  <a:gd name="T63" fmla="*/ 42 h 52"/>
                  <a:gd name="T64" fmla="*/ 21 w 54"/>
                  <a:gd name="T65" fmla="*/ 43 h 52"/>
                  <a:gd name="T66" fmla="*/ 12 w 54"/>
                  <a:gd name="T67" fmla="*/ 41 h 52"/>
                  <a:gd name="T68" fmla="*/ 3 w 54"/>
                  <a:gd name="T6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52">
                    <a:moveTo>
                      <a:pt x="3" y="43"/>
                    </a:moveTo>
                    <a:cubicBezTo>
                      <a:pt x="2" y="43"/>
                      <a:pt x="0" y="41"/>
                      <a:pt x="0" y="40"/>
                    </a:cubicBezTo>
                    <a:cubicBezTo>
                      <a:pt x="0" y="39"/>
                      <a:pt x="6" y="35"/>
                      <a:pt x="6" y="35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5" y="33"/>
                      <a:pt x="4" y="33"/>
                      <a:pt x="3" y="32"/>
                    </a:cubicBezTo>
                    <a:cubicBezTo>
                      <a:pt x="11" y="28"/>
                      <a:pt x="14" y="15"/>
                      <a:pt x="19" y="8"/>
                    </a:cubicBezTo>
                    <a:cubicBezTo>
                      <a:pt x="21" y="4"/>
                      <a:pt x="23" y="0"/>
                      <a:pt x="27" y="0"/>
                    </a:cubicBezTo>
                    <a:cubicBezTo>
                      <a:pt x="28" y="0"/>
                      <a:pt x="29" y="1"/>
                      <a:pt x="29" y="2"/>
                    </a:cubicBezTo>
                    <a:cubicBezTo>
                      <a:pt x="29" y="9"/>
                      <a:pt x="23" y="12"/>
                      <a:pt x="22" y="17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4" y="19"/>
                      <a:pt x="24" y="17"/>
                      <a:pt x="26" y="17"/>
                    </a:cubicBezTo>
                    <a:cubicBezTo>
                      <a:pt x="28" y="17"/>
                      <a:pt x="29" y="18"/>
                      <a:pt x="31" y="19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4"/>
                      <a:pt x="34" y="24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41" y="24"/>
                      <a:pt x="45" y="24"/>
                      <a:pt x="46" y="23"/>
                    </a:cubicBezTo>
                    <a:cubicBezTo>
                      <a:pt x="46" y="26"/>
                      <a:pt x="46" y="28"/>
                      <a:pt x="46" y="33"/>
                    </a:cubicBezTo>
                    <a:cubicBezTo>
                      <a:pt x="46" y="32"/>
                      <a:pt x="48" y="32"/>
                      <a:pt x="49" y="32"/>
                    </a:cubicBezTo>
                    <a:cubicBezTo>
                      <a:pt x="49" y="34"/>
                      <a:pt x="46" y="35"/>
                      <a:pt x="46" y="36"/>
                    </a:cubicBezTo>
                    <a:cubicBezTo>
                      <a:pt x="46" y="37"/>
                      <a:pt x="48" y="39"/>
                      <a:pt x="48" y="41"/>
                    </a:cubicBezTo>
                    <a:cubicBezTo>
                      <a:pt x="51" y="41"/>
                      <a:pt x="50" y="40"/>
                      <a:pt x="52" y="39"/>
                    </a:cubicBezTo>
                    <a:cubicBezTo>
                      <a:pt x="52" y="42"/>
                      <a:pt x="54" y="42"/>
                      <a:pt x="54" y="45"/>
                    </a:cubicBezTo>
                    <a:cubicBezTo>
                      <a:pt x="54" y="48"/>
                      <a:pt x="52" y="52"/>
                      <a:pt x="49" y="52"/>
                    </a:cubicBezTo>
                    <a:cubicBezTo>
                      <a:pt x="47" y="52"/>
                      <a:pt x="47" y="49"/>
                      <a:pt x="47" y="48"/>
                    </a:cubicBezTo>
                    <a:cubicBezTo>
                      <a:pt x="46" y="48"/>
                      <a:pt x="45" y="48"/>
                      <a:pt x="44" y="48"/>
                    </a:cubicBezTo>
                    <a:cubicBezTo>
                      <a:pt x="42" y="48"/>
                      <a:pt x="44" y="42"/>
                      <a:pt x="41" y="40"/>
                    </a:cubicBezTo>
                    <a:cubicBezTo>
                      <a:pt x="39" y="43"/>
                      <a:pt x="37" y="48"/>
                      <a:pt x="33" y="48"/>
                    </a:cubicBezTo>
                    <a:cubicBezTo>
                      <a:pt x="33" y="48"/>
                      <a:pt x="31" y="48"/>
                      <a:pt x="31" y="48"/>
                    </a:cubicBezTo>
                    <a:cubicBezTo>
                      <a:pt x="31" y="45"/>
                      <a:pt x="34" y="45"/>
                      <a:pt x="35" y="43"/>
                    </a:cubicBezTo>
                    <a:cubicBezTo>
                      <a:pt x="32" y="43"/>
                      <a:pt x="28" y="45"/>
                      <a:pt x="26" y="42"/>
                    </a:cubicBezTo>
                    <a:cubicBezTo>
                      <a:pt x="24" y="43"/>
                      <a:pt x="23" y="43"/>
                      <a:pt x="21" y="43"/>
                    </a:cubicBezTo>
                    <a:cubicBezTo>
                      <a:pt x="17" y="43"/>
                      <a:pt x="15" y="41"/>
                      <a:pt x="12" y="41"/>
                    </a:cubicBezTo>
                    <a:cubicBezTo>
                      <a:pt x="8" y="41"/>
                      <a:pt x="7" y="43"/>
                      <a:pt x="3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Freeform 145"/>
              <p:cNvSpPr/>
              <p:nvPr/>
            </p:nvSpPr>
            <p:spPr bwMode="auto">
              <a:xfrm>
                <a:off x="2043076" y="2427639"/>
                <a:ext cx="801764" cy="537813"/>
              </a:xfrm>
              <a:custGeom>
                <a:avLst/>
                <a:gdLst>
                  <a:gd name="T0" fmla="*/ 163 w 328"/>
                  <a:gd name="T1" fmla="*/ 64 h 220"/>
                  <a:gd name="T2" fmla="*/ 160 w 328"/>
                  <a:gd name="T3" fmla="*/ 92 h 220"/>
                  <a:gd name="T4" fmla="*/ 163 w 328"/>
                  <a:gd name="T5" fmla="*/ 105 h 220"/>
                  <a:gd name="T6" fmla="*/ 183 w 328"/>
                  <a:gd name="T7" fmla="*/ 125 h 220"/>
                  <a:gd name="T8" fmla="*/ 203 w 328"/>
                  <a:gd name="T9" fmla="*/ 125 h 220"/>
                  <a:gd name="T10" fmla="*/ 213 w 328"/>
                  <a:gd name="T11" fmla="*/ 122 h 220"/>
                  <a:gd name="T12" fmla="*/ 236 w 328"/>
                  <a:gd name="T13" fmla="*/ 99 h 220"/>
                  <a:gd name="T14" fmla="*/ 249 w 328"/>
                  <a:gd name="T15" fmla="*/ 101 h 220"/>
                  <a:gd name="T16" fmla="*/ 244 w 328"/>
                  <a:gd name="T17" fmla="*/ 118 h 220"/>
                  <a:gd name="T18" fmla="*/ 240 w 328"/>
                  <a:gd name="T19" fmla="*/ 125 h 220"/>
                  <a:gd name="T20" fmla="*/ 238 w 328"/>
                  <a:gd name="T21" fmla="*/ 139 h 220"/>
                  <a:gd name="T22" fmla="*/ 233 w 328"/>
                  <a:gd name="T23" fmla="*/ 146 h 220"/>
                  <a:gd name="T24" fmla="*/ 263 w 328"/>
                  <a:gd name="T25" fmla="*/ 148 h 220"/>
                  <a:gd name="T26" fmla="*/ 277 w 328"/>
                  <a:gd name="T27" fmla="*/ 158 h 220"/>
                  <a:gd name="T28" fmla="*/ 275 w 328"/>
                  <a:gd name="T29" fmla="*/ 188 h 220"/>
                  <a:gd name="T30" fmla="*/ 294 w 328"/>
                  <a:gd name="T31" fmla="*/ 206 h 220"/>
                  <a:gd name="T32" fmla="*/ 328 w 328"/>
                  <a:gd name="T33" fmla="*/ 210 h 220"/>
                  <a:gd name="T34" fmla="*/ 318 w 328"/>
                  <a:gd name="T35" fmla="*/ 214 h 220"/>
                  <a:gd name="T36" fmla="*/ 312 w 328"/>
                  <a:gd name="T37" fmla="*/ 206 h 220"/>
                  <a:gd name="T38" fmla="*/ 304 w 328"/>
                  <a:gd name="T39" fmla="*/ 216 h 220"/>
                  <a:gd name="T40" fmla="*/ 290 w 328"/>
                  <a:gd name="T41" fmla="*/ 213 h 220"/>
                  <a:gd name="T42" fmla="*/ 280 w 328"/>
                  <a:gd name="T43" fmla="*/ 211 h 220"/>
                  <a:gd name="T44" fmla="*/ 264 w 328"/>
                  <a:gd name="T45" fmla="*/ 197 h 220"/>
                  <a:gd name="T46" fmla="*/ 261 w 328"/>
                  <a:gd name="T47" fmla="*/ 200 h 220"/>
                  <a:gd name="T48" fmla="*/ 255 w 328"/>
                  <a:gd name="T49" fmla="*/ 183 h 220"/>
                  <a:gd name="T50" fmla="*/ 242 w 328"/>
                  <a:gd name="T51" fmla="*/ 169 h 220"/>
                  <a:gd name="T52" fmla="*/ 224 w 328"/>
                  <a:gd name="T53" fmla="*/ 166 h 220"/>
                  <a:gd name="T54" fmla="*/ 191 w 328"/>
                  <a:gd name="T55" fmla="*/ 147 h 220"/>
                  <a:gd name="T56" fmla="*/ 183 w 328"/>
                  <a:gd name="T57" fmla="*/ 145 h 220"/>
                  <a:gd name="T58" fmla="*/ 167 w 328"/>
                  <a:gd name="T59" fmla="*/ 148 h 220"/>
                  <a:gd name="T60" fmla="*/ 144 w 328"/>
                  <a:gd name="T61" fmla="*/ 139 h 220"/>
                  <a:gd name="T62" fmla="*/ 127 w 328"/>
                  <a:gd name="T63" fmla="*/ 132 h 220"/>
                  <a:gd name="T64" fmla="*/ 114 w 328"/>
                  <a:gd name="T65" fmla="*/ 127 h 220"/>
                  <a:gd name="T66" fmla="*/ 97 w 328"/>
                  <a:gd name="T67" fmla="*/ 112 h 220"/>
                  <a:gd name="T68" fmla="*/ 97 w 328"/>
                  <a:gd name="T69" fmla="*/ 98 h 220"/>
                  <a:gd name="T70" fmla="*/ 67 w 328"/>
                  <a:gd name="T71" fmla="*/ 66 h 220"/>
                  <a:gd name="T72" fmla="*/ 54 w 328"/>
                  <a:gd name="T73" fmla="*/ 45 h 220"/>
                  <a:gd name="T74" fmla="*/ 41 w 328"/>
                  <a:gd name="T75" fmla="*/ 35 h 220"/>
                  <a:gd name="T76" fmla="*/ 32 w 328"/>
                  <a:gd name="T77" fmla="*/ 15 h 220"/>
                  <a:gd name="T78" fmla="*/ 18 w 328"/>
                  <a:gd name="T79" fmla="*/ 13 h 220"/>
                  <a:gd name="T80" fmla="*/ 32 w 328"/>
                  <a:gd name="T81" fmla="*/ 35 h 220"/>
                  <a:gd name="T82" fmla="*/ 48 w 328"/>
                  <a:gd name="T83" fmla="*/ 62 h 220"/>
                  <a:gd name="T84" fmla="*/ 63 w 328"/>
                  <a:gd name="T85" fmla="*/ 85 h 220"/>
                  <a:gd name="T86" fmla="*/ 56 w 328"/>
                  <a:gd name="T87" fmla="*/ 83 h 220"/>
                  <a:gd name="T88" fmla="*/ 42 w 328"/>
                  <a:gd name="T89" fmla="*/ 72 h 220"/>
                  <a:gd name="T90" fmla="*/ 34 w 328"/>
                  <a:gd name="T91" fmla="*/ 55 h 220"/>
                  <a:gd name="T92" fmla="*/ 26 w 328"/>
                  <a:gd name="T93" fmla="*/ 45 h 220"/>
                  <a:gd name="T94" fmla="*/ 7 w 328"/>
                  <a:gd name="T95" fmla="*/ 16 h 220"/>
                  <a:gd name="T96" fmla="*/ 0 w 328"/>
                  <a:gd name="T97" fmla="*/ 0 h 220"/>
                  <a:gd name="T98" fmla="*/ 50 w 328"/>
                  <a:gd name="T99" fmla="*/ 10 h 220"/>
                  <a:gd name="T100" fmla="*/ 73 w 328"/>
                  <a:gd name="T101" fmla="*/ 7 h 220"/>
                  <a:gd name="T102" fmla="*/ 99 w 328"/>
                  <a:gd name="T103" fmla="*/ 19 h 220"/>
                  <a:gd name="T104" fmla="*/ 122 w 328"/>
                  <a:gd name="T105" fmla="*/ 25 h 220"/>
                  <a:gd name="T106" fmla="*/ 162 w 328"/>
                  <a:gd name="T107" fmla="*/ 59 h 220"/>
                  <a:gd name="T108" fmla="*/ 161 w 328"/>
                  <a:gd name="T109" fmla="*/ 5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28" h="220">
                    <a:moveTo>
                      <a:pt x="162" y="60"/>
                    </a:moveTo>
                    <a:cubicBezTo>
                      <a:pt x="162" y="62"/>
                      <a:pt x="163" y="63"/>
                      <a:pt x="163" y="64"/>
                    </a:cubicBezTo>
                    <a:cubicBezTo>
                      <a:pt x="163" y="70"/>
                      <a:pt x="161" y="72"/>
                      <a:pt x="160" y="76"/>
                    </a:cubicBezTo>
                    <a:cubicBezTo>
                      <a:pt x="160" y="92"/>
                      <a:pt x="160" y="92"/>
                      <a:pt x="160" y="92"/>
                    </a:cubicBezTo>
                    <a:cubicBezTo>
                      <a:pt x="160" y="94"/>
                      <a:pt x="162" y="97"/>
                      <a:pt x="162" y="98"/>
                    </a:cubicBezTo>
                    <a:cubicBezTo>
                      <a:pt x="164" y="100"/>
                      <a:pt x="162" y="102"/>
                      <a:pt x="163" y="105"/>
                    </a:cubicBezTo>
                    <a:cubicBezTo>
                      <a:pt x="164" y="107"/>
                      <a:pt x="168" y="111"/>
                      <a:pt x="170" y="113"/>
                    </a:cubicBezTo>
                    <a:cubicBezTo>
                      <a:pt x="175" y="118"/>
                      <a:pt x="175" y="123"/>
                      <a:pt x="183" y="125"/>
                    </a:cubicBezTo>
                    <a:cubicBezTo>
                      <a:pt x="185" y="126"/>
                      <a:pt x="185" y="129"/>
                      <a:pt x="188" y="129"/>
                    </a:cubicBezTo>
                    <a:cubicBezTo>
                      <a:pt x="193" y="129"/>
                      <a:pt x="198" y="125"/>
                      <a:pt x="203" y="125"/>
                    </a:cubicBezTo>
                    <a:cubicBezTo>
                      <a:pt x="207" y="125"/>
                      <a:pt x="208" y="126"/>
                      <a:pt x="209" y="126"/>
                    </a:cubicBezTo>
                    <a:cubicBezTo>
                      <a:pt x="211" y="126"/>
                      <a:pt x="213" y="123"/>
                      <a:pt x="213" y="122"/>
                    </a:cubicBezTo>
                    <a:cubicBezTo>
                      <a:pt x="214" y="118"/>
                      <a:pt x="219" y="115"/>
                      <a:pt x="219" y="110"/>
                    </a:cubicBezTo>
                    <a:cubicBezTo>
                      <a:pt x="219" y="102"/>
                      <a:pt x="228" y="99"/>
                      <a:pt x="236" y="99"/>
                    </a:cubicBezTo>
                    <a:cubicBezTo>
                      <a:pt x="239" y="99"/>
                      <a:pt x="241" y="99"/>
                      <a:pt x="242" y="100"/>
                    </a:cubicBezTo>
                    <a:cubicBezTo>
                      <a:pt x="243" y="100"/>
                      <a:pt x="247" y="101"/>
                      <a:pt x="249" y="101"/>
                    </a:cubicBezTo>
                    <a:cubicBezTo>
                      <a:pt x="249" y="101"/>
                      <a:pt x="249" y="102"/>
                      <a:pt x="249" y="103"/>
                    </a:cubicBezTo>
                    <a:cubicBezTo>
                      <a:pt x="249" y="107"/>
                      <a:pt x="244" y="112"/>
                      <a:pt x="244" y="118"/>
                    </a:cubicBezTo>
                    <a:cubicBezTo>
                      <a:pt x="244" y="122"/>
                      <a:pt x="242" y="124"/>
                      <a:pt x="240" y="127"/>
                    </a:cubicBezTo>
                    <a:cubicBezTo>
                      <a:pt x="240" y="127"/>
                      <a:pt x="240" y="126"/>
                      <a:pt x="240" y="125"/>
                    </a:cubicBezTo>
                    <a:cubicBezTo>
                      <a:pt x="239" y="125"/>
                      <a:pt x="239" y="125"/>
                      <a:pt x="238" y="125"/>
                    </a:cubicBezTo>
                    <a:cubicBezTo>
                      <a:pt x="238" y="128"/>
                      <a:pt x="238" y="135"/>
                      <a:pt x="238" y="139"/>
                    </a:cubicBezTo>
                    <a:cubicBezTo>
                      <a:pt x="238" y="142"/>
                      <a:pt x="234" y="143"/>
                      <a:pt x="233" y="145"/>
                    </a:cubicBezTo>
                    <a:cubicBezTo>
                      <a:pt x="233" y="145"/>
                      <a:pt x="233" y="146"/>
                      <a:pt x="233" y="146"/>
                    </a:cubicBezTo>
                    <a:cubicBezTo>
                      <a:pt x="233" y="148"/>
                      <a:pt x="234" y="149"/>
                      <a:pt x="236" y="149"/>
                    </a:cubicBezTo>
                    <a:cubicBezTo>
                      <a:pt x="246" y="149"/>
                      <a:pt x="253" y="148"/>
                      <a:pt x="263" y="148"/>
                    </a:cubicBezTo>
                    <a:cubicBezTo>
                      <a:pt x="270" y="148"/>
                      <a:pt x="272" y="152"/>
                      <a:pt x="277" y="154"/>
                    </a:cubicBezTo>
                    <a:cubicBezTo>
                      <a:pt x="277" y="155"/>
                      <a:pt x="277" y="156"/>
                      <a:pt x="277" y="158"/>
                    </a:cubicBezTo>
                    <a:cubicBezTo>
                      <a:pt x="277" y="161"/>
                      <a:pt x="277" y="168"/>
                      <a:pt x="275" y="171"/>
                    </a:cubicBezTo>
                    <a:cubicBezTo>
                      <a:pt x="275" y="177"/>
                      <a:pt x="275" y="183"/>
                      <a:pt x="275" y="188"/>
                    </a:cubicBezTo>
                    <a:cubicBezTo>
                      <a:pt x="275" y="194"/>
                      <a:pt x="281" y="197"/>
                      <a:pt x="286" y="199"/>
                    </a:cubicBezTo>
                    <a:cubicBezTo>
                      <a:pt x="289" y="201"/>
                      <a:pt x="289" y="206"/>
                      <a:pt x="294" y="206"/>
                    </a:cubicBezTo>
                    <a:cubicBezTo>
                      <a:pt x="301" y="206"/>
                      <a:pt x="305" y="200"/>
                      <a:pt x="312" y="200"/>
                    </a:cubicBezTo>
                    <a:cubicBezTo>
                      <a:pt x="320" y="200"/>
                      <a:pt x="324" y="206"/>
                      <a:pt x="328" y="210"/>
                    </a:cubicBezTo>
                    <a:cubicBezTo>
                      <a:pt x="328" y="210"/>
                      <a:pt x="322" y="217"/>
                      <a:pt x="321" y="216"/>
                    </a:cubicBezTo>
                    <a:cubicBezTo>
                      <a:pt x="320" y="216"/>
                      <a:pt x="318" y="215"/>
                      <a:pt x="318" y="214"/>
                    </a:cubicBezTo>
                    <a:cubicBezTo>
                      <a:pt x="318" y="213"/>
                      <a:pt x="319" y="212"/>
                      <a:pt x="319" y="211"/>
                    </a:cubicBezTo>
                    <a:cubicBezTo>
                      <a:pt x="316" y="210"/>
                      <a:pt x="315" y="206"/>
                      <a:pt x="312" y="206"/>
                    </a:cubicBezTo>
                    <a:cubicBezTo>
                      <a:pt x="310" y="206"/>
                      <a:pt x="302" y="212"/>
                      <a:pt x="302" y="214"/>
                    </a:cubicBezTo>
                    <a:cubicBezTo>
                      <a:pt x="302" y="215"/>
                      <a:pt x="304" y="216"/>
                      <a:pt x="304" y="216"/>
                    </a:cubicBezTo>
                    <a:cubicBezTo>
                      <a:pt x="304" y="219"/>
                      <a:pt x="302" y="220"/>
                      <a:pt x="300" y="220"/>
                    </a:cubicBezTo>
                    <a:cubicBezTo>
                      <a:pt x="296" y="220"/>
                      <a:pt x="293" y="215"/>
                      <a:pt x="290" y="213"/>
                    </a:cubicBezTo>
                    <a:cubicBezTo>
                      <a:pt x="288" y="211"/>
                      <a:pt x="284" y="212"/>
                      <a:pt x="282" y="212"/>
                    </a:cubicBezTo>
                    <a:cubicBezTo>
                      <a:pt x="281" y="212"/>
                      <a:pt x="280" y="211"/>
                      <a:pt x="280" y="211"/>
                    </a:cubicBezTo>
                    <a:cubicBezTo>
                      <a:pt x="276" y="210"/>
                      <a:pt x="276" y="207"/>
                      <a:pt x="275" y="205"/>
                    </a:cubicBezTo>
                    <a:cubicBezTo>
                      <a:pt x="274" y="203"/>
                      <a:pt x="265" y="197"/>
                      <a:pt x="264" y="197"/>
                    </a:cubicBezTo>
                    <a:cubicBezTo>
                      <a:pt x="264" y="198"/>
                      <a:pt x="264" y="199"/>
                      <a:pt x="264" y="200"/>
                    </a:cubicBezTo>
                    <a:cubicBezTo>
                      <a:pt x="261" y="200"/>
                      <a:pt x="261" y="200"/>
                      <a:pt x="261" y="200"/>
                    </a:cubicBezTo>
                    <a:cubicBezTo>
                      <a:pt x="257" y="197"/>
                      <a:pt x="260" y="193"/>
                      <a:pt x="259" y="188"/>
                    </a:cubicBezTo>
                    <a:cubicBezTo>
                      <a:pt x="258" y="185"/>
                      <a:pt x="256" y="185"/>
                      <a:pt x="255" y="183"/>
                    </a:cubicBezTo>
                    <a:cubicBezTo>
                      <a:pt x="250" y="179"/>
                      <a:pt x="245" y="176"/>
                      <a:pt x="244" y="169"/>
                    </a:cubicBezTo>
                    <a:cubicBezTo>
                      <a:pt x="243" y="169"/>
                      <a:pt x="242" y="169"/>
                      <a:pt x="242" y="169"/>
                    </a:cubicBezTo>
                    <a:cubicBezTo>
                      <a:pt x="240" y="169"/>
                      <a:pt x="238" y="171"/>
                      <a:pt x="236" y="171"/>
                    </a:cubicBezTo>
                    <a:cubicBezTo>
                      <a:pt x="231" y="171"/>
                      <a:pt x="228" y="168"/>
                      <a:pt x="224" y="166"/>
                    </a:cubicBezTo>
                    <a:cubicBezTo>
                      <a:pt x="219" y="163"/>
                      <a:pt x="215" y="165"/>
                      <a:pt x="209" y="162"/>
                    </a:cubicBezTo>
                    <a:cubicBezTo>
                      <a:pt x="200" y="158"/>
                      <a:pt x="199" y="151"/>
                      <a:pt x="191" y="147"/>
                    </a:cubicBezTo>
                    <a:cubicBezTo>
                      <a:pt x="190" y="147"/>
                      <a:pt x="190" y="147"/>
                      <a:pt x="190" y="147"/>
                    </a:cubicBezTo>
                    <a:cubicBezTo>
                      <a:pt x="187" y="146"/>
                      <a:pt x="186" y="145"/>
                      <a:pt x="183" y="145"/>
                    </a:cubicBezTo>
                    <a:cubicBezTo>
                      <a:pt x="178" y="145"/>
                      <a:pt x="177" y="151"/>
                      <a:pt x="172" y="151"/>
                    </a:cubicBezTo>
                    <a:cubicBezTo>
                      <a:pt x="170" y="151"/>
                      <a:pt x="168" y="149"/>
                      <a:pt x="167" y="148"/>
                    </a:cubicBezTo>
                    <a:cubicBezTo>
                      <a:pt x="164" y="147"/>
                      <a:pt x="162" y="148"/>
                      <a:pt x="160" y="148"/>
                    </a:cubicBezTo>
                    <a:cubicBezTo>
                      <a:pt x="157" y="148"/>
                      <a:pt x="147" y="141"/>
                      <a:pt x="144" y="139"/>
                    </a:cubicBezTo>
                    <a:cubicBezTo>
                      <a:pt x="141" y="138"/>
                      <a:pt x="139" y="140"/>
                      <a:pt x="136" y="139"/>
                    </a:cubicBezTo>
                    <a:cubicBezTo>
                      <a:pt x="132" y="138"/>
                      <a:pt x="131" y="134"/>
                      <a:pt x="127" y="132"/>
                    </a:cubicBezTo>
                    <a:cubicBezTo>
                      <a:pt x="123" y="130"/>
                      <a:pt x="121" y="131"/>
                      <a:pt x="117" y="129"/>
                    </a:cubicBezTo>
                    <a:cubicBezTo>
                      <a:pt x="116" y="128"/>
                      <a:pt x="115" y="128"/>
                      <a:pt x="114" y="127"/>
                    </a:cubicBezTo>
                    <a:cubicBezTo>
                      <a:pt x="111" y="124"/>
                      <a:pt x="102" y="122"/>
                      <a:pt x="101" y="118"/>
                    </a:cubicBezTo>
                    <a:cubicBezTo>
                      <a:pt x="98" y="118"/>
                      <a:pt x="97" y="115"/>
                      <a:pt x="97" y="112"/>
                    </a:cubicBezTo>
                    <a:cubicBezTo>
                      <a:pt x="97" y="109"/>
                      <a:pt x="100" y="107"/>
                      <a:pt x="100" y="104"/>
                    </a:cubicBezTo>
                    <a:cubicBezTo>
                      <a:pt x="100" y="101"/>
                      <a:pt x="97" y="100"/>
                      <a:pt x="97" y="98"/>
                    </a:cubicBezTo>
                    <a:cubicBezTo>
                      <a:pt x="93" y="87"/>
                      <a:pt x="84" y="79"/>
                      <a:pt x="77" y="73"/>
                    </a:cubicBezTo>
                    <a:cubicBezTo>
                      <a:pt x="74" y="70"/>
                      <a:pt x="70" y="69"/>
                      <a:pt x="67" y="66"/>
                    </a:cubicBezTo>
                    <a:cubicBezTo>
                      <a:pt x="65" y="64"/>
                      <a:pt x="67" y="61"/>
                      <a:pt x="65" y="57"/>
                    </a:cubicBezTo>
                    <a:cubicBezTo>
                      <a:pt x="63" y="52"/>
                      <a:pt x="54" y="52"/>
                      <a:pt x="54" y="45"/>
                    </a:cubicBezTo>
                    <a:cubicBezTo>
                      <a:pt x="51" y="44"/>
                      <a:pt x="51" y="44"/>
                      <a:pt x="51" y="45"/>
                    </a:cubicBezTo>
                    <a:cubicBezTo>
                      <a:pt x="47" y="41"/>
                      <a:pt x="44" y="38"/>
                      <a:pt x="41" y="35"/>
                    </a:cubicBezTo>
                    <a:cubicBezTo>
                      <a:pt x="38" y="32"/>
                      <a:pt x="39" y="27"/>
                      <a:pt x="36" y="25"/>
                    </a:cubicBezTo>
                    <a:cubicBezTo>
                      <a:pt x="34" y="22"/>
                      <a:pt x="34" y="16"/>
                      <a:pt x="32" y="15"/>
                    </a:cubicBezTo>
                    <a:cubicBezTo>
                      <a:pt x="27" y="12"/>
                      <a:pt x="23" y="13"/>
                      <a:pt x="19" y="9"/>
                    </a:cubicBezTo>
                    <a:cubicBezTo>
                      <a:pt x="18" y="10"/>
                      <a:pt x="18" y="12"/>
                      <a:pt x="18" y="13"/>
                    </a:cubicBezTo>
                    <a:cubicBezTo>
                      <a:pt x="18" y="19"/>
                      <a:pt x="21" y="22"/>
                      <a:pt x="24" y="27"/>
                    </a:cubicBezTo>
                    <a:cubicBezTo>
                      <a:pt x="26" y="32"/>
                      <a:pt x="29" y="32"/>
                      <a:pt x="32" y="35"/>
                    </a:cubicBezTo>
                    <a:cubicBezTo>
                      <a:pt x="36" y="39"/>
                      <a:pt x="37" y="41"/>
                      <a:pt x="38" y="46"/>
                    </a:cubicBezTo>
                    <a:cubicBezTo>
                      <a:pt x="40" y="53"/>
                      <a:pt x="46" y="56"/>
                      <a:pt x="48" y="62"/>
                    </a:cubicBezTo>
                    <a:cubicBezTo>
                      <a:pt x="50" y="69"/>
                      <a:pt x="52" y="76"/>
                      <a:pt x="57" y="80"/>
                    </a:cubicBezTo>
                    <a:cubicBezTo>
                      <a:pt x="59" y="78"/>
                      <a:pt x="63" y="82"/>
                      <a:pt x="63" y="85"/>
                    </a:cubicBezTo>
                    <a:cubicBezTo>
                      <a:pt x="63" y="86"/>
                      <a:pt x="62" y="89"/>
                      <a:pt x="61" y="89"/>
                    </a:cubicBezTo>
                    <a:cubicBezTo>
                      <a:pt x="60" y="89"/>
                      <a:pt x="56" y="84"/>
                      <a:pt x="56" y="83"/>
                    </a:cubicBezTo>
                    <a:cubicBezTo>
                      <a:pt x="51" y="83"/>
                      <a:pt x="48" y="76"/>
                      <a:pt x="45" y="74"/>
                    </a:cubicBezTo>
                    <a:cubicBezTo>
                      <a:pt x="43" y="73"/>
                      <a:pt x="43" y="73"/>
                      <a:pt x="42" y="7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39" y="61"/>
                      <a:pt x="37" y="58"/>
                      <a:pt x="34" y="55"/>
                    </a:cubicBezTo>
                    <a:cubicBezTo>
                      <a:pt x="30" y="51"/>
                      <a:pt x="24" y="52"/>
                      <a:pt x="21" y="47"/>
                    </a:cubicBezTo>
                    <a:cubicBezTo>
                      <a:pt x="22" y="47"/>
                      <a:pt x="29" y="48"/>
                      <a:pt x="26" y="45"/>
                    </a:cubicBezTo>
                    <a:cubicBezTo>
                      <a:pt x="22" y="39"/>
                      <a:pt x="17" y="33"/>
                      <a:pt x="12" y="29"/>
                    </a:cubicBezTo>
                    <a:cubicBezTo>
                      <a:pt x="9" y="27"/>
                      <a:pt x="9" y="19"/>
                      <a:pt x="7" y="16"/>
                    </a:cubicBezTo>
                    <a:cubicBezTo>
                      <a:pt x="5" y="11"/>
                      <a:pt x="2" y="9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9" y="10"/>
                      <a:pt x="94" y="11"/>
                      <a:pt x="99" y="19"/>
                    </a:cubicBezTo>
                    <a:cubicBezTo>
                      <a:pt x="102" y="23"/>
                      <a:pt x="106" y="33"/>
                      <a:pt x="112" y="33"/>
                    </a:cubicBezTo>
                    <a:cubicBezTo>
                      <a:pt x="118" y="33"/>
                      <a:pt x="116" y="25"/>
                      <a:pt x="122" y="25"/>
                    </a:cubicBezTo>
                    <a:cubicBezTo>
                      <a:pt x="139" y="25"/>
                      <a:pt x="139" y="46"/>
                      <a:pt x="148" y="55"/>
                    </a:cubicBezTo>
                    <a:cubicBezTo>
                      <a:pt x="150" y="57"/>
                      <a:pt x="158" y="59"/>
                      <a:pt x="162" y="59"/>
                    </a:cubicBezTo>
                    <a:cubicBezTo>
                      <a:pt x="162" y="58"/>
                      <a:pt x="161" y="57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lnTo>
                      <a:pt x="162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Freeform 146"/>
              <p:cNvSpPr/>
              <p:nvPr/>
            </p:nvSpPr>
            <p:spPr bwMode="auto">
              <a:xfrm>
                <a:off x="2746942" y="1925763"/>
                <a:ext cx="24784" cy="12392"/>
              </a:xfrm>
              <a:custGeom>
                <a:avLst/>
                <a:gdLst>
                  <a:gd name="T0" fmla="*/ 0 w 10"/>
                  <a:gd name="T1" fmla="*/ 0 h 5"/>
                  <a:gd name="T2" fmla="*/ 10 w 10"/>
                  <a:gd name="T3" fmla="*/ 5 h 5"/>
                  <a:gd name="T4" fmla="*/ 8 w 10"/>
                  <a:gd name="T5" fmla="*/ 5 h 5"/>
                  <a:gd name="T6" fmla="*/ 0 w 10"/>
                  <a:gd name="T7" fmla="*/ 2 h 5"/>
                  <a:gd name="T8" fmla="*/ 0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0" y="0"/>
                    </a:moveTo>
                    <a:cubicBezTo>
                      <a:pt x="5" y="0"/>
                      <a:pt x="10" y="1"/>
                      <a:pt x="10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6" y="5"/>
                      <a:pt x="2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147"/>
              <p:cNvSpPr/>
              <p:nvPr/>
            </p:nvSpPr>
            <p:spPr bwMode="auto">
              <a:xfrm>
                <a:off x="1820019" y="1991440"/>
                <a:ext cx="92940" cy="60721"/>
              </a:xfrm>
              <a:custGeom>
                <a:avLst/>
                <a:gdLst>
                  <a:gd name="T0" fmla="*/ 0 w 38"/>
                  <a:gd name="T1" fmla="*/ 2 h 25"/>
                  <a:gd name="T2" fmla="*/ 4 w 38"/>
                  <a:gd name="T3" fmla="*/ 0 h 25"/>
                  <a:gd name="T4" fmla="*/ 12 w 38"/>
                  <a:gd name="T5" fmla="*/ 4 h 25"/>
                  <a:gd name="T6" fmla="*/ 38 w 38"/>
                  <a:gd name="T7" fmla="*/ 23 h 25"/>
                  <a:gd name="T8" fmla="*/ 38 w 38"/>
                  <a:gd name="T9" fmla="*/ 25 h 25"/>
                  <a:gd name="T10" fmla="*/ 36 w 38"/>
                  <a:gd name="T11" fmla="*/ 25 h 25"/>
                  <a:gd name="T12" fmla="*/ 15 w 38"/>
                  <a:gd name="T13" fmla="*/ 15 h 25"/>
                  <a:gd name="T14" fmla="*/ 18 w 38"/>
                  <a:gd name="T15" fmla="*/ 12 h 25"/>
                  <a:gd name="T16" fmla="*/ 3 w 38"/>
                  <a:gd name="T17" fmla="*/ 6 h 25"/>
                  <a:gd name="T18" fmla="*/ 5 w 38"/>
                  <a:gd name="T19" fmla="*/ 3 h 25"/>
                  <a:gd name="T20" fmla="*/ 1 w 38"/>
                  <a:gd name="T21" fmla="*/ 2 h 25"/>
                  <a:gd name="T22" fmla="*/ 0 w 38"/>
                  <a:gd name="T2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25">
                    <a:moveTo>
                      <a:pt x="0" y="2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10" y="4"/>
                      <a:pt x="12" y="4"/>
                    </a:cubicBezTo>
                    <a:cubicBezTo>
                      <a:pt x="24" y="8"/>
                      <a:pt x="31" y="15"/>
                      <a:pt x="38" y="23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7" y="25"/>
                      <a:pt x="36" y="25"/>
                    </a:cubicBezTo>
                    <a:cubicBezTo>
                      <a:pt x="29" y="25"/>
                      <a:pt x="19" y="18"/>
                      <a:pt x="15" y="15"/>
                    </a:cubicBezTo>
                    <a:cubicBezTo>
                      <a:pt x="15" y="13"/>
                      <a:pt x="17" y="13"/>
                      <a:pt x="18" y="12"/>
                    </a:cubicBezTo>
                    <a:cubicBezTo>
                      <a:pt x="12" y="12"/>
                      <a:pt x="4" y="9"/>
                      <a:pt x="3" y="6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4" y="3"/>
                      <a:pt x="1" y="2"/>
                      <a:pt x="1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Freeform 148"/>
              <p:cNvSpPr/>
              <p:nvPr/>
            </p:nvSpPr>
            <p:spPr bwMode="auto">
              <a:xfrm>
                <a:off x="1727079" y="1903457"/>
                <a:ext cx="32219" cy="48329"/>
              </a:xfrm>
              <a:custGeom>
                <a:avLst/>
                <a:gdLst>
                  <a:gd name="T0" fmla="*/ 3 w 13"/>
                  <a:gd name="T1" fmla="*/ 8 h 20"/>
                  <a:gd name="T2" fmla="*/ 0 w 13"/>
                  <a:gd name="T3" fmla="*/ 3 h 20"/>
                  <a:gd name="T4" fmla="*/ 0 w 13"/>
                  <a:gd name="T5" fmla="*/ 0 h 20"/>
                  <a:gd name="T6" fmla="*/ 6 w 13"/>
                  <a:gd name="T7" fmla="*/ 2 h 20"/>
                  <a:gd name="T8" fmla="*/ 4 w 13"/>
                  <a:gd name="T9" fmla="*/ 6 h 20"/>
                  <a:gd name="T10" fmla="*/ 8 w 13"/>
                  <a:gd name="T11" fmla="*/ 2 h 20"/>
                  <a:gd name="T12" fmla="*/ 8 w 13"/>
                  <a:gd name="T13" fmla="*/ 8 h 20"/>
                  <a:gd name="T14" fmla="*/ 10 w 13"/>
                  <a:gd name="T15" fmla="*/ 12 h 20"/>
                  <a:gd name="T16" fmla="*/ 8 w 13"/>
                  <a:gd name="T17" fmla="*/ 15 h 20"/>
                  <a:gd name="T18" fmla="*/ 10 w 13"/>
                  <a:gd name="T19" fmla="*/ 20 h 20"/>
                  <a:gd name="T20" fmla="*/ 6 w 13"/>
                  <a:gd name="T21" fmla="*/ 15 h 20"/>
                  <a:gd name="T22" fmla="*/ 8 w 13"/>
                  <a:gd name="T23" fmla="*/ 11 h 20"/>
                  <a:gd name="T24" fmla="*/ 3 w 13"/>
                  <a:gd name="T2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20">
                    <a:moveTo>
                      <a:pt x="3" y="8"/>
                    </a:moveTo>
                    <a:cubicBezTo>
                      <a:pt x="2" y="8"/>
                      <a:pt x="1" y="4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2"/>
                      <a:pt x="6" y="2"/>
                    </a:cubicBezTo>
                    <a:cubicBezTo>
                      <a:pt x="6" y="3"/>
                      <a:pt x="3" y="6"/>
                      <a:pt x="4" y="6"/>
                    </a:cubicBezTo>
                    <a:cubicBezTo>
                      <a:pt x="6" y="6"/>
                      <a:pt x="8" y="3"/>
                      <a:pt x="8" y="2"/>
                    </a:cubicBezTo>
                    <a:cubicBezTo>
                      <a:pt x="9" y="4"/>
                      <a:pt x="8" y="5"/>
                      <a:pt x="8" y="8"/>
                    </a:cubicBezTo>
                    <a:cubicBezTo>
                      <a:pt x="8" y="10"/>
                      <a:pt x="10" y="10"/>
                      <a:pt x="10" y="12"/>
                    </a:cubicBezTo>
                    <a:cubicBezTo>
                      <a:pt x="10" y="13"/>
                      <a:pt x="8" y="13"/>
                      <a:pt x="8" y="15"/>
                    </a:cubicBezTo>
                    <a:cubicBezTo>
                      <a:pt x="8" y="16"/>
                      <a:pt x="13" y="20"/>
                      <a:pt x="10" y="20"/>
                    </a:cubicBezTo>
                    <a:cubicBezTo>
                      <a:pt x="8" y="20"/>
                      <a:pt x="6" y="17"/>
                      <a:pt x="6" y="15"/>
                    </a:cubicBezTo>
                    <a:cubicBezTo>
                      <a:pt x="6" y="13"/>
                      <a:pt x="8" y="12"/>
                      <a:pt x="8" y="11"/>
                    </a:cubicBezTo>
                    <a:cubicBezTo>
                      <a:pt x="5" y="11"/>
                      <a:pt x="5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Freeform 149"/>
              <p:cNvSpPr/>
              <p:nvPr/>
            </p:nvSpPr>
            <p:spPr bwMode="auto">
              <a:xfrm>
                <a:off x="1297076" y="1798125"/>
                <a:ext cx="42133" cy="27262"/>
              </a:xfrm>
              <a:custGeom>
                <a:avLst/>
                <a:gdLst>
                  <a:gd name="T0" fmla="*/ 14 w 17"/>
                  <a:gd name="T1" fmla="*/ 0 h 11"/>
                  <a:gd name="T2" fmla="*/ 17 w 17"/>
                  <a:gd name="T3" fmla="*/ 0 h 11"/>
                  <a:gd name="T4" fmla="*/ 17 w 17"/>
                  <a:gd name="T5" fmla="*/ 3 h 11"/>
                  <a:gd name="T6" fmla="*/ 6 w 17"/>
                  <a:gd name="T7" fmla="*/ 11 h 11"/>
                  <a:gd name="T8" fmla="*/ 0 w 17"/>
                  <a:gd name="T9" fmla="*/ 8 h 11"/>
                  <a:gd name="T10" fmla="*/ 0 w 17"/>
                  <a:gd name="T11" fmla="*/ 4 h 11"/>
                  <a:gd name="T12" fmla="*/ 14 w 1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14" y="0"/>
                    </a:moveTo>
                    <a:cubicBezTo>
                      <a:pt x="16" y="0"/>
                      <a:pt x="16" y="0"/>
                      <a:pt x="17" y="0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6"/>
                      <a:pt x="11" y="8"/>
                      <a:pt x="6" y="11"/>
                    </a:cubicBezTo>
                    <a:cubicBezTo>
                      <a:pt x="4" y="9"/>
                      <a:pt x="2" y="9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3"/>
                      <a:pt x="9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Freeform 167"/>
              <p:cNvSpPr/>
              <p:nvPr/>
            </p:nvSpPr>
            <p:spPr bwMode="auto">
              <a:xfrm>
                <a:off x="3098875" y="2008789"/>
                <a:ext cx="52046" cy="24784"/>
              </a:xfrm>
              <a:custGeom>
                <a:avLst/>
                <a:gdLst>
                  <a:gd name="T0" fmla="*/ 17 w 21"/>
                  <a:gd name="T1" fmla="*/ 10 h 10"/>
                  <a:gd name="T2" fmla="*/ 21 w 21"/>
                  <a:gd name="T3" fmla="*/ 9 h 10"/>
                  <a:gd name="T4" fmla="*/ 0 w 21"/>
                  <a:gd name="T5" fmla="*/ 2 h 10"/>
                  <a:gd name="T6" fmla="*/ 17 w 2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17" y="10"/>
                    </a:moveTo>
                    <a:cubicBezTo>
                      <a:pt x="19" y="10"/>
                      <a:pt x="20" y="10"/>
                      <a:pt x="21" y="9"/>
                    </a:cubicBezTo>
                    <a:cubicBezTo>
                      <a:pt x="15" y="5"/>
                      <a:pt x="9" y="0"/>
                      <a:pt x="0" y="2"/>
                    </a:cubicBezTo>
                    <a:cubicBezTo>
                      <a:pt x="4" y="4"/>
                      <a:pt x="12" y="10"/>
                      <a:pt x="1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Freeform 168"/>
              <p:cNvSpPr/>
              <p:nvPr/>
            </p:nvSpPr>
            <p:spPr bwMode="auto">
              <a:xfrm>
                <a:off x="3103832" y="2089338"/>
                <a:ext cx="39654" cy="22306"/>
              </a:xfrm>
              <a:custGeom>
                <a:avLst/>
                <a:gdLst>
                  <a:gd name="T0" fmla="*/ 1 w 16"/>
                  <a:gd name="T1" fmla="*/ 0 h 9"/>
                  <a:gd name="T2" fmla="*/ 7 w 16"/>
                  <a:gd name="T3" fmla="*/ 4 h 9"/>
                  <a:gd name="T4" fmla="*/ 16 w 16"/>
                  <a:gd name="T5" fmla="*/ 4 h 9"/>
                  <a:gd name="T6" fmla="*/ 16 w 16"/>
                  <a:gd name="T7" fmla="*/ 6 h 9"/>
                  <a:gd name="T8" fmla="*/ 13 w 16"/>
                  <a:gd name="T9" fmla="*/ 9 h 9"/>
                  <a:gd name="T10" fmla="*/ 0 w 16"/>
                  <a:gd name="T11" fmla="*/ 2 h 9"/>
                  <a:gd name="T12" fmla="*/ 1 w 1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1" y="0"/>
                    </a:moveTo>
                    <a:cubicBezTo>
                      <a:pt x="2" y="3"/>
                      <a:pt x="5" y="4"/>
                      <a:pt x="7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8"/>
                      <a:pt x="13" y="9"/>
                      <a:pt x="13" y="9"/>
                    </a:cubicBezTo>
                    <a:cubicBezTo>
                      <a:pt x="11" y="9"/>
                      <a:pt x="0" y="4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Freeform 169"/>
              <p:cNvSpPr/>
              <p:nvPr/>
            </p:nvSpPr>
            <p:spPr bwMode="auto">
              <a:xfrm>
                <a:off x="3160835" y="2089338"/>
                <a:ext cx="27262" cy="32219"/>
              </a:xfrm>
              <a:custGeom>
                <a:avLst/>
                <a:gdLst>
                  <a:gd name="T0" fmla="*/ 11 w 11"/>
                  <a:gd name="T1" fmla="*/ 7 h 13"/>
                  <a:gd name="T2" fmla="*/ 11 w 11"/>
                  <a:gd name="T3" fmla="*/ 9 h 13"/>
                  <a:gd name="T4" fmla="*/ 5 w 11"/>
                  <a:gd name="T5" fmla="*/ 13 h 13"/>
                  <a:gd name="T6" fmla="*/ 0 w 11"/>
                  <a:gd name="T7" fmla="*/ 10 h 13"/>
                  <a:gd name="T8" fmla="*/ 7 w 11"/>
                  <a:gd name="T9" fmla="*/ 0 h 13"/>
                  <a:gd name="T10" fmla="*/ 9 w 11"/>
                  <a:gd name="T11" fmla="*/ 3 h 13"/>
                  <a:gd name="T12" fmla="*/ 11 w 11"/>
                  <a:gd name="T1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3">
                    <a:moveTo>
                      <a:pt x="11" y="7"/>
                    </a:moveTo>
                    <a:cubicBezTo>
                      <a:pt x="11" y="8"/>
                      <a:pt x="11" y="9"/>
                      <a:pt x="11" y="9"/>
                    </a:cubicBezTo>
                    <a:cubicBezTo>
                      <a:pt x="11" y="11"/>
                      <a:pt x="8" y="13"/>
                      <a:pt x="5" y="13"/>
                    </a:cubicBezTo>
                    <a:cubicBezTo>
                      <a:pt x="2" y="13"/>
                      <a:pt x="0" y="12"/>
                      <a:pt x="0" y="10"/>
                    </a:cubicBezTo>
                    <a:cubicBezTo>
                      <a:pt x="0" y="8"/>
                      <a:pt x="4" y="1"/>
                      <a:pt x="7" y="0"/>
                    </a:cubicBezTo>
                    <a:cubicBezTo>
                      <a:pt x="7" y="1"/>
                      <a:pt x="9" y="2"/>
                      <a:pt x="9" y="3"/>
                    </a:cubicBezTo>
                    <a:cubicBezTo>
                      <a:pt x="9" y="6"/>
                      <a:pt x="4" y="7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Freeform 170"/>
              <p:cNvSpPr/>
              <p:nvPr/>
            </p:nvSpPr>
            <p:spPr bwMode="auto">
              <a:xfrm>
                <a:off x="1047997" y="1722534"/>
                <a:ext cx="32219" cy="14870"/>
              </a:xfrm>
              <a:custGeom>
                <a:avLst/>
                <a:gdLst>
                  <a:gd name="T0" fmla="*/ 4 w 13"/>
                  <a:gd name="T1" fmla="*/ 3 h 6"/>
                  <a:gd name="T2" fmla="*/ 8 w 13"/>
                  <a:gd name="T3" fmla="*/ 1 h 6"/>
                  <a:gd name="T4" fmla="*/ 13 w 13"/>
                  <a:gd name="T5" fmla="*/ 6 h 6"/>
                  <a:gd name="T6" fmla="*/ 3 w 13"/>
                  <a:gd name="T7" fmla="*/ 6 h 6"/>
                  <a:gd name="T8" fmla="*/ 0 w 13"/>
                  <a:gd name="T9" fmla="*/ 3 h 6"/>
                  <a:gd name="T10" fmla="*/ 4 w 13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4" y="3"/>
                    </a:moveTo>
                    <a:cubicBezTo>
                      <a:pt x="5" y="0"/>
                      <a:pt x="6" y="1"/>
                      <a:pt x="8" y="1"/>
                    </a:cubicBezTo>
                    <a:cubicBezTo>
                      <a:pt x="12" y="1"/>
                      <a:pt x="12" y="3"/>
                      <a:pt x="1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0" y="4"/>
                      <a:pt x="0" y="3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Oval 177"/>
              <p:cNvSpPr>
                <a:spLocks noChangeArrowheads="1"/>
              </p:cNvSpPr>
              <p:nvPr/>
            </p:nvSpPr>
            <p:spPr bwMode="auto">
              <a:xfrm>
                <a:off x="2241348" y="1205786"/>
                <a:ext cx="291213" cy="2912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3260414"/>
            <a:ext cx="10515600" cy="1410144"/>
          </a:xfrm>
        </p:spPr>
        <p:txBody>
          <a:bodyPr tIns="0">
            <a:normAutofit/>
          </a:bodyPr>
          <a:lstStyle>
            <a:lvl1pPr algn="ctr">
              <a:defRPr sz="7200" b="1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 cstate="email">
            <a:lum/>
          </a:blip>
          <a:srcRect/>
          <a:tile ty="6350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818194" y="814828"/>
            <a:ext cx="10555612" cy="5228344"/>
            <a:chOff x="327104" y="1009727"/>
            <a:chExt cx="7140279" cy="3536682"/>
          </a:xfrm>
          <a:solidFill>
            <a:schemeClr val="accent6">
              <a:alpha val="70000"/>
            </a:schemeClr>
          </a:solidFill>
        </p:grpSpPr>
        <p:sp>
          <p:nvSpPr>
            <p:cNvPr id="8" name="Freeform 6"/>
            <p:cNvSpPr/>
            <p:nvPr/>
          </p:nvSpPr>
          <p:spPr bwMode="auto">
            <a:xfrm>
              <a:off x="3329689" y="2512879"/>
              <a:ext cx="1361883" cy="1524218"/>
            </a:xfrm>
            <a:custGeom>
              <a:avLst/>
              <a:gdLst>
                <a:gd name="T0" fmla="*/ 325 w 557"/>
                <a:gd name="T1" fmla="*/ 43 h 623"/>
                <a:gd name="T2" fmla="*/ 343 w 557"/>
                <a:gd name="T3" fmla="*/ 53 h 623"/>
                <a:gd name="T4" fmla="*/ 396 w 557"/>
                <a:gd name="T5" fmla="*/ 56 h 623"/>
                <a:gd name="T6" fmla="*/ 419 w 557"/>
                <a:gd name="T7" fmla="*/ 57 h 623"/>
                <a:gd name="T8" fmla="*/ 419 w 557"/>
                <a:gd name="T9" fmla="*/ 88 h 623"/>
                <a:gd name="T10" fmla="*/ 403 w 557"/>
                <a:gd name="T11" fmla="*/ 75 h 623"/>
                <a:gd name="T12" fmla="*/ 442 w 557"/>
                <a:gd name="T13" fmla="*/ 145 h 623"/>
                <a:gd name="T14" fmla="*/ 455 w 557"/>
                <a:gd name="T15" fmla="*/ 174 h 623"/>
                <a:gd name="T16" fmla="*/ 475 w 557"/>
                <a:gd name="T17" fmla="*/ 202 h 623"/>
                <a:gd name="T18" fmla="*/ 491 w 557"/>
                <a:gd name="T19" fmla="*/ 226 h 623"/>
                <a:gd name="T20" fmla="*/ 512 w 557"/>
                <a:gd name="T21" fmla="*/ 233 h 623"/>
                <a:gd name="T22" fmla="*/ 555 w 557"/>
                <a:gd name="T23" fmla="*/ 225 h 623"/>
                <a:gd name="T24" fmla="*/ 537 w 557"/>
                <a:gd name="T25" fmla="*/ 276 h 623"/>
                <a:gd name="T26" fmla="*/ 468 w 557"/>
                <a:gd name="T27" fmla="*/ 352 h 623"/>
                <a:gd name="T28" fmla="*/ 460 w 557"/>
                <a:gd name="T29" fmla="*/ 390 h 623"/>
                <a:gd name="T30" fmla="*/ 469 w 557"/>
                <a:gd name="T31" fmla="*/ 415 h 623"/>
                <a:gd name="T32" fmla="*/ 468 w 557"/>
                <a:gd name="T33" fmla="*/ 440 h 623"/>
                <a:gd name="T34" fmla="*/ 429 w 557"/>
                <a:gd name="T35" fmla="*/ 484 h 623"/>
                <a:gd name="T36" fmla="*/ 429 w 557"/>
                <a:gd name="T37" fmla="*/ 512 h 623"/>
                <a:gd name="T38" fmla="*/ 418 w 557"/>
                <a:gd name="T39" fmla="*/ 531 h 623"/>
                <a:gd name="T40" fmla="*/ 408 w 557"/>
                <a:gd name="T41" fmla="*/ 550 h 623"/>
                <a:gd name="T42" fmla="*/ 385 w 557"/>
                <a:gd name="T43" fmla="*/ 587 h 623"/>
                <a:gd name="T44" fmla="*/ 350 w 557"/>
                <a:gd name="T45" fmla="*/ 615 h 623"/>
                <a:gd name="T46" fmla="*/ 333 w 557"/>
                <a:gd name="T47" fmla="*/ 614 h 623"/>
                <a:gd name="T48" fmla="*/ 294 w 557"/>
                <a:gd name="T49" fmla="*/ 617 h 623"/>
                <a:gd name="T50" fmla="*/ 286 w 557"/>
                <a:gd name="T51" fmla="*/ 604 h 623"/>
                <a:gd name="T52" fmla="*/ 280 w 557"/>
                <a:gd name="T53" fmla="*/ 581 h 623"/>
                <a:gd name="T54" fmla="*/ 257 w 557"/>
                <a:gd name="T55" fmla="*/ 513 h 623"/>
                <a:gd name="T56" fmla="*/ 234 w 557"/>
                <a:gd name="T57" fmla="*/ 461 h 623"/>
                <a:gd name="T58" fmla="*/ 249 w 557"/>
                <a:gd name="T59" fmla="*/ 404 h 623"/>
                <a:gd name="T60" fmla="*/ 237 w 557"/>
                <a:gd name="T61" fmla="*/ 363 h 623"/>
                <a:gd name="T62" fmla="*/ 219 w 557"/>
                <a:gd name="T63" fmla="*/ 319 h 623"/>
                <a:gd name="T64" fmla="*/ 222 w 557"/>
                <a:gd name="T65" fmla="*/ 300 h 623"/>
                <a:gd name="T66" fmla="*/ 192 w 557"/>
                <a:gd name="T67" fmla="*/ 288 h 623"/>
                <a:gd name="T68" fmla="*/ 134 w 557"/>
                <a:gd name="T69" fmla="*/ 281 h 623"/>
                <a:gd name="T70" fmla="*/ 106 w 557"/>
                <a:gd name="T71" fmla="*/ 282 h 623"/>
                <a:gd name="T72" fmla="*/ 71 w 557"/>
                <a:gd name="T73" fmla="*/ 286 h 623"/>
                <a:gd name="T74" fmla="*/ 26 w 557"/>
                <a:gd name="T75" fmla="*/ 240 h 623"/>
                <a:gd name="T76" fmla="*/ 5 w 557"/>
                <a:gd name="T77" fmla="*/ 220 h 623"/>
                <a:gd name="T78" fmla="*/ 4 w 557"/>
                <a:gd name="T79" fmla="*/ 210 h 623"/>
                <a:gd name="T80" fmla="*/ 12 w 557"/>
                <a:gd name="T81" fmla="*/ 175 h 623"/>
                <a:gd name="T82" fmla="*/ 14 w 557"/>
                <a:gd name="T83" fmla="*/ 129 h 623"/>
                <a:gd name="T84" fmla="*/ 50 w 557"/>
                <a:gd name="T85" fmla="*/ 86 h 623"/>
                <a:gd name="T86" fmla="*/ 68 w 557"/>
                <a:gd name="T87" fmla="*/ 50 h 623"/>
                <a:gd name="T88" fmla="*/ 92 w 557"/>
                <a:gd name="T89" fmla="*/ 23 h 623"/>
                <a:gd name="T90" fmla="*/ 122 w 557"/>
                <a:gd name="T91" fmla="*/ 22 h 623"/>
                <a:gd name="T92" fmla="*/ 178 w 557"/>
                <a:gd name="T93" fmla="*/ 4 h 623"/>
                <a:gd name="T94" fmla="*/ 200 w 557"/>
                <a:gd name="T95" fmla="*/ 2 h 623"/>
                <a:gd name="T96" fmla="*/ 220 w 557"/>
                <a:gd name="T97" fmla="*/ 0 h 623"/>
                <a:gd name="T98" fmla="*/ 233 w 557"/>
                <a:gd name="T99" fmla="*/ 3 h 623"/>
                <a:gd name="T100" fmla="*/ 232 w 557"/>
                <a:gd name="T101" fmla="*/ 17 h 623"/>
                <a:gd name="T102" fmla="*/ 241 w 557"/>
                <a:gd name="T103" fmla="*/ 42 h 623"/>
                <a:gd name="T104" fmla="*/ 296 w 557"/>
                <a:gd name="T105" fmla="*/ 65 h 623"/>
                <a:gd name="T106" fmla="*/ 302 w 557"/>
                <a:gd name="T107" fmla="*/ 55 h 623"/>
                <a:gd name="T108" fmla="*/ 318 w 557"/>
                <a:gd name="T109" fmla="*/ 4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7" h="623">
                  <a:moveTo>
                    <a:pt x="318" y="43"/>
                  </a:moveTo>
                  <a:cubicBezTo>
                    <a:pt x="325" y="43"/>
                    <a:pt x="325" y="43"/>
                    <a:pt x="325" y="43"/>
                  </a:cubicBezTo>
                  <a:cubicBezTo>
                    <a:pt x="325" y="47"/>
                    <a:pt x="328" y="48"/>
                    <a:pt x="329" y="50"/>
                  </a:cubicBezTo>
                  <a:cubicBezTo>
                    <a:pt x="331" y="53"/>
                    <a:pt x="338" y="51"/>
                    <a:pt x="343" y="53"/>
                  </a:cubicBezTo>
                  <a:cubicBezTo>
                    <a:pt x="352" y="56"/>
                    <a:pt x="365" y="60"/>
                    <a:pt x="375" y="60"/>
                  </a:cubicBezTo>
                  <a:cubicBezTo>
                    <a:pt x="384" y="60"/>
                    <a:pt x="387" y="56"/>
                    <a:pt x="396" y="56"/>
                  </a:cubicBezTo>
                  <a:cubicBezTo>
                    <a:pt x="401" y="56"/>
                    <a:pt x="404" y="60"/>
                    <a:pt x="411" y="60"/>
                  </a:cubicBezTo>
                  <a:cubicBezTo>
                    <a:pt x="415" y="60"/>
                    <a:pt x="415" y="58"/>
                    <a:pt x="419" y="57"/>
                  </a:cubicBezTo>
                  <a:cubicBezTo>
                    <a:pt x="421" y="63"/>
                    <a:pt x="424" y="66"/>
                    <a:pt x="424" y="72"/>
                  </a:cubicBezTo>
                  <a:cubicBezTo>
                    <a:pt x="424" y="74"/>
                    <a:pt x="420" y="85"/>
                    <a:pt x="419" y="88"/>
                  </a:cubicBezTo>
                  <a:cubicBezTo>
                    <a:pt x="413" y="88"/>
                    <a:pt x="408" y="75"/>
                    <a:pt x="403" y="70"/>
                  </a:cubicBezTo>
                  <a:cubicBezTo>
                    <a:pt x="403" y="75"/>
                    <a:pt x="403" y="75"/>
                    <a:pt x="403" y="75"/>
                  </a:cubicBezTo>
                  <a:cubicBezTo>
                    <a:pt x="430" y="123"/>
                    <a:pt x="430" y="123"/>
                    <a:pt x="430" y="123"/>
                  </a:cubicBezTo>
                  <a:cubicBezTo>
                    <a:pt x="429" y="129"/>
                    <a:pt x="437" y="142"/>
                    <a:pt x="442" y="145"/>
                  </a:cubicBezTo>
                  <a:cubicBezTo>
                    <a:pt x="442" y="160"/>
                    <a:pt x="442" y="160"/>
                    <a:pt x="442" y="160"/>
                  </a:cubicBezTo>
                  <a:cubicBezTo>
                    <a:pt x="445" y="168"/>
                    <a:pt x="450" y="168"/>
                    <a:pt x="455" y="174"/>
                  </a:cubicBezTo>
                  <a:cubicBezTo>
                    <a:pt x="460" y="181"/>
                    <a:pt x="457" y="188"/>
                    <a:pt x="462" y="193"/>
                  </a:cubicBezTo>
                  <a:cubicBezTo>
                    <a:pt x="466" y="198"/>
                    <a:pt x="470" y="198"/>
                    <a:pt x="475" y="202"/>
                  </a:cubicBezTo>
                  <a:cubicBezTo>
                    <a:pt x="479" y="205"/>
                    <a:pt x="482" y="217"/>
                    <a:pt x="491" y="217"/>
                  </a:cubicBezTo>
                  <a:cubicBezTo>
                    <a:pt x="491" y="222"/>
                    <a:pt x="494" y="223"/>
                    <a:pt x="491" y="226"/>
                  </a:cubicBezTo>
                  <a:cubicBezTo>
                    <a:pt x="495" y="229"/>
                    <a:pt x="499" y="238"/>
                    <a:pt x="503" y="238"/>
                  </a:cubicBezTo>
                  <a:cubicBezTo>
                    <a:pt x="508" y="238"/>
                    <a:pt x="508" y="234"/>
                    <a:pt x="512" y="233"/>
                  </a:cubicBezTo>
                  <a:cubicBezTo>
                    <a:pt x="516" y="232"/>
                    <a:pt x="519" y="234"/>
                    <a:pt x="523" y="233"/>
                  </a:cubicBezTo>
                  <a:cubicBezTo>
                    <a:pt x="534" y="232"/>
                    <a:pt x="545" y="227"/>
                    <a:pt x="555" y="225"/>
                  </a:cubicBezTo>
                  <a:cubicBezTo>
                    <a:pt x="556" y="226"/>
                    <a:pt x="557" y="227"/>
                    <a:pt x="557" y="229"/>
                  </a:cubicBezTo>
                  <a:cubicBezTo>
                    <a:pt x="557" y="245"/>
                    <a:pt x="544" y="267"/>
                    <a:pt x="537" y="276"/>
                  </a:cubicBezTo>
                  <a:cubicBezTo>
                    <a:pt x="528" y="288"/>
                    <a:pt x="525" y="298"/>
                    <a:pt x="514" y="307"/>
                  </a:cubicBezTo>
                  <a:cubicBezTo>
                    <a:pt x="495" y="321"/>
                    <a:pt x="475" y="326"/>
                    <a:pt x="468" y="352"/>
                  </a:cubicBezTo>
                  <a:cubicBezTo>
                    <a:pt x="466" y="359"/>
                    <a:pt x="458" y="361"/>
                    <a:pt x="458" y="369"/>
                  </a:cubicBezTo>
                  <a:cubicBezTo>
                    <a:pt x="458" y="378"/>
                    <a:pt x="460" y="382"/>
                    <a:pt x="460" y="390"/>
                  </a:cubicBezTo>
                  <a:cubicBezTo>
                    <a:pt x="460" y="400"/>
                    <a:pt x="471" y="405"/>
                    <a:pt x="471" y="410"/>
                  </a:cubicBezTo>
                  <a:cubicBezTo>
                    <a:pt x="471" y="412"/>
                    <a:pt x="469" y="414"/>
                    <a:pt x="469" y="415"/>
                  </a:cubicBezTo>
                  <a:cubicBezTo>
                    <a:pt x="469" y="422"/>
                    <a:pt x="469" y="422"/>
                    <a:pt x="469" y="422"/>
                  </a:cubicBezTo>
                  <a:cubicBezTo>
                    <a:pt x="469" y="426"/>
                    <a:pt x="468" y="432"/>
                    <a:pt x="468" y="440"/>
                  </a:cubicBezTo>
                  <a:cubicBezTo>
                    <a:pt x="470" y="442"/>
                    <a:pt x="470" y="443"/>
                    <a:pt x="470" y="446"/>
                  </a:cubicBezTo>
                  <a:cubicBezTo>
                    <a:pt x="470" y="468"/>
                    <a:pt x="433" y="466"/>
                    <a:pt x="429" y="484"/>
                  </a:cubicBezTo>
                  <a:cubicBezTo>
                    <a:pt x="425" y="485"/>
                    <a:pt x="421" y="490"/>
                    <a:pt x="421" y="493"/>
                  </a:cubicBezTo>
                  <a:cubicBezTo>
                    <a:pt x="421" y="499"/>
                    <a:pt x="429" y="504"/>
                    <a:pt x="429" y="512"/>
                  </a:cubicBezTo>
                  <a:cubicBezTo>
                    <a:pt x="429" y="517"/>
                    <a:pt x="428" y="526"/>
                    <a:pt x="426" y="529"/>
                  </a:cubicBezTo>
                  <a:cubicBezTo>
                    <a:pt x="425" y="531"/>
                    <a:pt x="420" y="530"/>
                    <a:pt x="418" y="531"/>
                  </a:cubicBezTo>
                  <a:cubicBezTo>
                    <a:pt x="411" y="534"/>
                    <a:pt x="407" y="537"/>
                    <a:pt x="404" y="544"/>
                  </a:cubicBezTo>
                  <a:cubicBezTo>
                    <a:pt x="406" y="546"/>
                    <a:pt x="408" y="548"/>
                    <a:pt x="408" y="550"/>
                  </a:cubicBezTo>
                  <a:cubicBezTo>
                    <a:pt x="408" y="558"/>
                    <a:pt x="400" y="565"/>
                    <a:pt x="396" y="568"/>
                  </a:cubicBezTo>
                  <a:cubicBezTo>
                    <a:pt x="390" y="575"/>
                    <a:pt x="389" y="581"/>
                    <a:pt x="385" y="587"/>
                  </a:cubicBezTo>
                  <a:cubicBezTo>
                    <a:pt x="378" y="596"/>
                    <a:pt x="375" y="604"/>
                    <a:pt x="363" y="610"/>
                  </a:cubicBezTo>
                  <a:cubicBezTo>
                    <a:pt x="358" y="612"/>
                    <a:pt x="351" y="610"/>
                    <a:pt x="350" y="615"/>
                  </a:cubicBezTo>
                  <a:cubicBezTo>
                    <a:pt x="346" y="615"/>
                    <a:pt x="344" y="617"/>
                    <a:pt x="341" y="617"/>
                  </a:cubicBezTo>
                  <a:cubicBezTo>
                    <a:pt x="338" y="617"/>
                    <a:pt x="336" y="614"/>
                    <a:pt x="333" y="614"/>
                  </a:cubicBezTo>
                  <a:cubicBezTo>
                    <a:pt x="321" y="614"/>
                    <a:pt x="314" y="623"/>
                    <a:pt x="303" y="623"/>
                  </a:cubicBezTo>
                  <a:cubicBezTo>
                    <a:pt x="298" y="623"/>
                    <a:pt x="296" y="620"/>
                    <a:pt x="294" y="617"/>
                  </a:cubicBezTo>
                  <a:cubicBezTo>
                    <a:pt x="292" y="617"/>
                    <a:pt x="292" y="618"/>
                    <a:pt x="291" y="618"/>
                  </a:cubicBezTo>
                  <a:cubicBezTo>
                    <a:pt x="291" y="613"/>
                    <a:pt x="288" y="606"/>
                    <a:pt x="286" y="604"/>
                  </a:cubicBezTo>
                  <a:cubicBezTo>
                    <a:pt x="288" y="602"/>
                    <a:pt x="290" y="600"/>
                    <a:pt x="290" y="596"/>
                  </a:cubicBezTo>
                  <a:cubicBezTo>
                    <a:pt x="290" y="592"/>
                    <a:pt x="282" y="583"/>
                    <a:pt x="280" y="581"/>
                  </a:cubicBezTo>
                  <a:cubicBezTo>
                    <a:pt x="270" y="563"/>
                    <a:pt x="257" y="546"/>
                    <a:pt x="257" y="521"/>
                  </a:cubicBezTo>
                  <a:cubicBezTo>
                    <a:pt x="257" y="516"/>
                    <a:pt x="257" y="515"/>
                    <a:pt x="257" y="513"/>
                  </a:cubicBezTo>
                  <a:cubicBezTo>
                    <a:pt x="257" y="509"/>
                    <a:pt x="253" y="508"/>
                    <a:pt x="251" y="504"/>
                  </a:cubicBezTo>
                  <a:cubicBezTo>
                    <a:pt x="243" y="490"/>
                    <a:pt x="234" y="479"/>
                    <a:pt x="234" y="461"/>
                  </a:cubicBezTo>
                  <a:cubicBezTo>
                    <a:pt x="234" y="441"/>
                    <a:pt x="252" y="436"/>
                    <a:pt x="252" y="420"/>
                  </a:cubicBezTo>
                  <a:cubicBezTo>
                    <a:pt x="252" y="413"/>
                    <a:pt x="249" y="410"/>
                    <a:pt x="249" y="404"/>
                  </a:cubicBezTo>
                  <a:cubicBezTo>
                    <a:pt x="247" y="392"/>
                    <a:pt x="244" y="387"/>
                    <a:pt x="241" y="380"/>
                  </a:cubicBezTo>
                  <a:cubicBezTo>
                    <a:pt x="239" y="375"/>
                    <a:pt x="240" y="368"/>
                    <a:pt x="237" y="363"/>
                  </a:cubicBezTo>
                  <a:cubicBezTo>
                    <a:pt x="229" y="354"/>
                    <a:pt x="213" y="344"/>
                    <a:pt x="213" y="330"/>
                  </a:cubicBezTo>
                  <a:cubicBezTo>
                    <a:pt x="213" y="327"/>
                    <a:pt x="217" y="320"/>
                    <a:pt x="219" y="319"/>
                  </a:cubicBezTo>
                  <a:cubicBezTo>
                    <a:pt x="218" y="316"/>
                    <a:pt x="219" y="315"/>
                    <a:pt x="219" y="314"/>
                  </a:cubicBezTo>
                  <a:cubicBezTo>
                    <a:pt x="219" y="311"/>
                    <a:pt x="219" y="302"/>
                    <a:pt x="222" y="300"/>
                  </a:cubicBezTo>
                  <a:cubicBezTo>
                    <a:pt x="219" y="294"/>
                    <a:pt x="214" y="288"/>
                    <a:pt x="204" y="288"/>
                  </a:cubicBezTo>
                  <a:cubicBezTo>
                    <a:pt x="199" y="288"/>
                    <a:pt x="195" y="288"/>
                    <a:pt x="192" y="288"/>
                  </a:cubicBezTo>
                  <a:cubicBezTo>
                    <a:pt x="183" y="288"/>
                    <a:pt x="181" y="271"/>
                    <a:pt x="170" y="271"/>
                  </a:cubicBezTo>
                  <a:cubicBezTo>
                    <a:pt x="155" y="271"/>
                    <a:pt x="145" y="278"/>
                    <a:pt x="134" y="281"/>
                  </a:cubicBezTo>
                  <a:cubicBezTo>
                    <a:pt x="129" y="283"/>
                    <a:pt x="128" y="286"/>
                    <a:pt x="124" y="286"/>
                  </a:cubicBezTo>
                  <a:cubicBezTo>
                    <a:pt x="119" y="286"/>
                    <a:pt x="112" y="282"/>
                    <a:pt x="106" y="282"/>
                  </a:cubicBezTo>
                  <a:cubicBezTo>
                    <a:pt x="95" y="282"/>
                    <a:pt x="90" y="288"/>
                    <a:pt x="79" y="288"/>
                  </a:cubicBezTo>
                  <a:cubicBezTo>
                    <a:pt x="76" y="288"/>
                    <a:pt x="72" y="286"/>
                    <a:pt x="71" y="286"/>
                  </a:cubicBezTo>
                  <a:cubicBezTo>
                    <a:pt x="63" y="280"/>
                    <a:pt x="46" y="270"/>
                    <a:pt x="40" y="261"/>
                  </a:cubicBezTo>
                  <a:cubicBezTo>
                    <a:pt x="34" y="252"/>
                    <a:pt x="33" y="245"/>
                    <a:pt x="26" y="240"/>
                  </a:cubicBezTo>
                  <a:cubicBezTo>
                    <a:pt x="24" y="238"/>
                    <a:pt x="8" y="225"/>
                    <a:pt x="8" y="224"/>
                  </a:cubicBezTo>
                  <a:cubicBezTo>
                    <a:pt x="7" y="222"/>
                    <a:pt x="6" y="221"/>
                    <a:pt x="5" y="220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5" y="215"/>
                    <a:pt x="4" y="213"/>
                    <a:pt x="4" y="210"/>
                  </a:cubicBezTo>
                  <a:cubicBezTo>
                    <a:pt x="4" y="206"/>
                    <a:pt x="2" y="205"/>
                    <a:pt x="0" y="201"/>
                  </a:cubicBezTo>
                  <a:cubicBezTo>
                    <a:pt x="6" y="198"/>
                    <a:pt x="12" y="182"/>
                    <a:pt x="12" y="175"/>
                  </a:cubicBezTo>
                  <a:cubicBezTo>
                    <a:pt x="12" y="162"/>
                    <a:pt x="6" y="154"/>
                    <a:pt x="6" y="143"/>
                  </a:cubicBezTo>
                  <a:cubicBezTo>
                    <a:pt x="6" y="137"/>
                    <a:pt x="13" y="134"/>
                    <a:pt x="14" y="129"/>
                  </a:cubicBezTo>
                  <a:cubicBezTo>
                    <a:pt x="18" y="118"/>
                    <a:pt x="26" y="103"/>
                    <a:pt x="33" y="93"/>
                  </a:cubicBezTo>
                  <a:cubicBezTo>
                    <a:pt x="37" y="88"/>
                    <a:pt x="45" y="88"/>
                    <a:pt x="50" y="86"/>
                  </a:cubicBezTo>
                  <a:cubicBezTo>
                    <a:pt x="54" y="83"/>
                    <a:pt x="61" y="77"/>
                    <a:pt x="63" y="73"/>
                  </a:cubicBezTo>
                  <a:cubicBezTo>
                    <a:pt x="66" y="62"/>
                    <a:pt x="62" y="57"/>
                    <a:pt x="68" y="50"/>
                  </a:cubicBezTo>
                  <a:cubicBezTo>
                    <a:pt x="75" y="41"/>
                    <a:pt x="85" y="32"/>
                    <a:pt x="92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4" y="20"/>
                    <a:pt x="94" y="18"/>
                    <a:pt x="97" y="15"/>
                  </a:cubicBezTo>
                  <a:cubicBezTo>
                    <a:pt x="104" y="20"/>
                    <a:pt x="112" y="22"/>
                    <a:pt x="122" y="22"/>
                  </a:cubicBezTo>
                  <a:cubicBezTo>
                    <a:pt x="128" y="22"/>
                    <a:pt x="129" y="19"/>
                    <a:pt x="132" y="17"/>
                  </a:cubicBezTo>
                  <a:cubicBezTo>
                    <a:pt x="144" y="12"/>
                    <a:pt x="165" y="4"/>
                    <a:pt x="178" y="4"/>
                  </a:cubicBezTo>
                  <a:cubicBezTo>
                    <a:pt x="182" y="4"/>
                    <a:pt x="185" y="7"/>
                    <a:pt x="188" y="7"/>
                  </a:cubicBezTo>
                  <a:cubicBezTo>
                    <a:pt x="191" y="7"/>
                    <a:pt x="195" y="2"/>
                    <a:pt x="200" y="2"/>
                  </a:cubicBezTo>
                  <a:cubicBezTo>
                    <a:pt x="203" y="2"/>
                    <a:pt x="205" y="4"/>
                    <a:pt x="208" y="4"/>
                  </a:cubicBezTo>
                  <a:cubicBezTo>
                    <a:pt x="214" y="4"/>
                    <a:pt x="214" y="0"/>
                    <a:pt x="220" y="0"/>
                  </a:cubicBezTo>
                  <a:cubicBezTo>
                    <a:pt x="225" y="0"/>
                    <a:pt x="224" y="5"/>
                    <a:pt x="228" y="5"/>
                  </a:cubicBezTo>
                  <a:cubicBezTo>
                    <a:pt x="230" y="5"/>
                    <a:pt x="231" y="4"/>
                    <a:pt x="233" y="3"/>
                  </a:cubicBezTo>
                  <a:cubicBezTo>
                    <a:pt x="232" y="8"/>
                    <a:pt x="228" y="7"/>
                    <a:pt x="228" y="11"/>
                  </a:cubicBezTo>
                  <a:cubicBezTo>
                    <a:pt x="228" y="14"/>
                    <a:pt x="232" y="15"/>
                    <a:pt x="232" y="17"/>
                  </a:cubicBezTo>
                  <a:cubicBezTo>
                    <a:pt x="232" y="22"/>
                    <a:pt x="228" y="24"/>
                    <a:pt x="228" y="28"/>
                  </a:cubicBezTo>
                  <a:cubicBezTo>
                    <a:pt x="228" y="35"/>
                    <a:pt x="236" y="42"/>
                    <a:pt x="241" y="42"/>
                  </a:cubicBezTo>
                  <a:cubicBezTo>
                    <a:pt x="245" y="42"/>
                    <a:pt x="247" y="42"/>
                    <a:pt x="249" y="42"/>
                  </a:cubicBezTo>
                  <a:cubicBezTo>
                    <a:pt x="268" y="42"/>
                    <a:pt x="275" y="65"/>
                    <a:pt x="296" y="65"/>
                  </a:cubicBezTo>
                  <a:cubicBezTo>
                    <a:pt x="298" y="65"/>
                    <a:pt x="302" y="62"/>
                    <a:pt x="302" y="60"/>
                  </a:cubicBezTo>
                  <a:cubicBezTo>
                    <a:pt x="302" y="58"/>
                    <a:pt x="302" y="57"/>
                    <a:pt x="302" y="55"/>
                  </a:cubicBezTo>
                  <a:cubicBezTo>
                    <a:pt x="302" y="45"/>
                    <a:pt x="309" y="45"/>
                    <a:pt x="317" y="43"/>
                  </a:cubicBezTo>
                  <a:lnTo>
                    <a:pt x="318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8965"/>
              <a:endParaRPr 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9" name="Group 3"/>
            <p:cNvGrpSpPr/>
            <p:nvPr/>
          </p:nvGrpSpPr>
          <p:grpSpPr>
            <a:xfrm>
              <a:off x="5618494" y="3253921"/>
              <a:ext cx="1240440" cy="983926"/>
              <a:chOff x="6329473" y="3053436"/>
              <a:chExt cx="1240440" cy="983926"/>
            </a:xfrm>
            <a:grpFill/>
          </p:grpSpPr>
          <p:sp>
            <p:nvSpPr>
              <p:cNvPr id="153" name="Freeform 12"/>
              <p:cNvSpPr/>
              <p:nvPr/>
            </p:nvSpPr>
            <p:spPr bwMode="auto">
              <a:xfrm>
                <a:off x="6753280" y="3065828"/>
                <a:ext cx="126399" cy="146226"/>
              </a:xfrm>
              <a:custGeom>
                <a:avLst/>
                <a:gdLst>
                  <a:gd name="T0" fmla="*/ 21 w 52"/>
                  <a:gd name="T1" fmla="*/ 22 h 60"/>
                  <a:gd name="T2" fmla="*/ 17 w 52"/>
                  <a:gd name="T3" fmla="*/ 25 h 60"/>
                  <a:gd name="T4" fmla="*/ 11 w 52"/>
                  <a:gd name="T5" fmla="*/ 15 h 60"/>
                  <a:gd name="T6" fmla="*/ 21 w 52"/>
                  <a:gd name="T7" fmla="*/ 10 h 60"/>
                  <a:gd name="T8" fmla="*/ 32 w 52"/>
                  <a:gd name="T9" fmla="*/ 9 h 60"/>
                  <a:gd name="T10" fmla="*/ 42 w 52"/>
                  <a:gd name="T11" fmla="*/ 11 h 60"/>
                  <a:gd name="T12" fmla="*/ 50 w 52"/>
                  <a:gd name="T13" fmla="*/ 2 h 60"/>
                  <a:gd name="T14" fmla="*/ 52 w 52"/>
                  <a:gd name="T15" fmla="*/ 0 h 60"/>
                  <a:gd name="T16" fmla="*/ 50 w 52"/>
                  <a:gd name="T17" fmla="*/ 0 h 60"/>
                  <a:gd name="T18" fmla="*/ 41 w 52"/>
                  <a:gd name="T19" fmla="*/ 6 h 60"/>
                  <a:gd name="T20" fmla="*/ 39 w 52"/>
                  <a:gd name="T21" fmla="*/ 6 h 60"/>
                  <a:gd name="T22" fmla="*/ 19 w 52"/>
                  <a:gd name="T23" fmla="*/ 3 h 60"/>
                  <a:gd name="T24" fmla="*/ 8 w 52"/>
                  <a:gd name="T25" fmla="*/ 19 h 60"/>
                  <a:gd name="T26" fmla="*/ 5 w 52"/>
                  <a:gd name="T27" fmla="*/ 23 h 60"/>
                  <a:gd name="T28" fmla="*/ 0 w 52"/>
                  <a:gd name="T29" fmla="*/ 39 h 60"/>
                  <a:gd name="T30" fmla="*/ 6 w 52"/>
                  <a:gd name="T31" fmla="*/ 43 h 60"/>
                  <a:gd name="T32" fmla="*/ 6 w 52"/>
                  <a:gd name="T33" fmla="*/ 56 h 60"/>
                  <a:gd name="T34" fmla="*/ 10 w 52"/>
                  <a:gd name="T35" fmla="*/ 60 h 60"/>
                  <a:gd name="T36" fmla="*/ 15 w 52"/>
                  <a:gd name="T37" fmla="*/ 49 h 60"/>
                  <a:gd name="T38" fmla="*/ 12 w 52"/>
                  <a:gd name="T39" fmla="*/ 39 h 60"/>
                  <a:gd name="T40" fmla="*/ 16 w 52"/>
                  <a:gd name="T41" fmla="*/ 36 h 60"/>
                  <a:gd name="T42" fmla="*/ 19 w 52"/>
                  <a:gd name="T43" fmla="*/ 36 h 60"/>
                  <a:gd name="T44" fmla="*/ 17 w 52"/>
                  <a:gd name="T45" fmla="*/ 42 h 60"/>
                  <a:gd name="T46" fmla="*/ 22 w 52"/>
                  <a:gd name="T47" fmla="*/ 51 h 60"/>
                  <a:gd name="T48" fmla="*/ 22 w 52"/>
                  <a:gd name="T49" fmla="*/ 53 h 60"/>
                  <a:gd name="T50" fmla="*/ 26 w 52"/>
                  <a:gd name="T51" fmla="*/ 53 h 60"/>
                  <a:gd name="T52" fmla="*/ 32 w 52"/>
                  <a:gd name="T53" fmla="*/ 47 h 60"/>
                  <a:gd name="T54" fmla="*/ 28 w 52"/>
                  <a:gd name="T55" fmla="*/ 42 h 60"/>
                  <a:gd name="T56" fmla="*/ 29 w 52"/>
                  <a:gd name="T57" fmla="*/ 40 h 60"/>
                  <a:gd name="T58" fmla="*/ 22 w 52"/>
                  <a:gd name="T59" fmla="*/ 28 h 60"/>
                  <a:gd name="T60" fmla="*/ 37 w 52"/>
                  <a:gd name="T61" fmla="*/ 20 h 60"/>
                  <a:gd name="T62" fmla="*/ 37 w 52"/>
                  <a:gd name="T63" fmla="*/ 18 h 60"/>
                  <a:gd name="T64" fmla="*/ 20 w 52"/>
                  <a:gd name="T65" fmla="*/ 23 h 60"/>
                  <a:gd name="T66" fmla="*/ 21 w 52"/>
                  <a:gd name="T6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60">
                    <a:moveTo>
                      <a:pt x="21" y="22"/>
                    </a:moveTo>
                    <a:cubicBezTo>
                      <a:pt x="19" y="23"/>
                      <a:pt x="19" y="25"/>
                      <a:pt x="17" y="25"/>
                    </a:cubicBezTo>
                    <a:cubicBezTo>
                      <a:pt x="13" y="25"/>
                      <a:pt x="11" y="19"/>
                      <a:pt x="11" y="15"/>
                    </a:cubicBezTo>
                    <a:cubicBezTo>
                      <a:pt x="11" y="9"/>
                      <a:pt x="16" y="10"/>
                      <a:pt x="21" y="10"/>
                    </a:cubicBezTo>
                    <a:cubicBezTo>
                      <a:pt x="26" y="10"/>
                      <a:pt x="28" y="9"/>
                      <a:pt x="32" y="9"/>
                    </a:cubicBezTo>
                    <a:cubicBezTo>
                      <a:pt x="35" y="9"/>
                      <a:pt x="38" y="11"/>
                      <a:pt x="42" y="11"/>
                    </a:cubicBezTo>
                    <a:cubicBezTo>
                      <a:pt x="48" y="11"/>
                      <a:pt x="50" y="6"/>
                      <a:pt x="50" y="2"/>
                    </a:cubicBezTo>
                    <a:cubicBezTo>
                      <a:pt x="51" y="2"/>
                      <a:pt x="52" y="1"/>
                      <a:pt x="52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2"/>
                      <a:pt x="43" y="5"/>
                      <a:pt x="41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1" y="3"/>
                      <a:pt x="8" y="12"/>
                      <a:pt x="8" y="19"/>
                    </a:cubicBezTo>
                    <a:cubicBezTo>
                      <a:pt x="8" y="21"/>
                      <a:pt x="5" y="22"/>
                      <a:pt x="5" y="23"/>
                    </a:cubicBezTo>
                    <a:cubicBezTo>
                      <a:pt x="3" y="30"/>
                      <a:pt x="0" y="33"/>
                      <a:pt x="0" y="39"/>
                    </a:cubicBezTo>
                    <a:cubicBezTo>
                      <a:pt x="0" y="42"/>
                      <a:pt x="4" y="42"/>
                      <a:pt x="6" y="43"/>
                    </a:cubicBezTo>
                    <a:cubicBezTo>
                      <a:pt x="6" y="47"/>
                      <a:pt x="6" y="53"/>
                      <a:pt x="6" y="56"/>
                    </a:cubicBezTo>
                    <a:cubicBezTo>
                      <a:pt x="6" y="58"/>
                      <a:pt x="8" y="60"/>
                      <a:pt x="10" y="60"/>
                    </a:cubicBezTo>
                    <a:cubicBezTo>
                      <a:pt x="13" y="60"/>
                      <a:pt x="15" y="50"/>
                      <a:pt x="15" y="49"/>
                    </a:cubicBezTo>
                    <a:cubicBezTo>
                      <a:pt x="15" y="45"/>
                      <a:pt x="12" y="43"/>
                      <a:pt x="12" y="39"/>
                    </a:cubicBezTo>
                    <a:cubicBezTo>
                      <a:pt x="12" y="37"/>
                      <a:pt x="14" y="36"/>
                      <a:pt x="16" y="36"/>
                    </a:cubicBezTo>
                    <a:cubicBezTo>
                      <a:pt x="17" y="36"/>
                      <a:pt x="18" y="36"/>
                      <a:pt x="19" y="36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6"/>
                      <a:pt x="22" y="47"/>
                      <a:pt x="22" y="51"/>
                    </a:cubicBezTo>
                    <a:cubicBezTo>
                      <a:pt x="22" y="52"/>
                      <a:pt x="22" y="52"/>
                      <a:pt x="22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0"/>
                      <a:pt x="32" y="50"/>
                      <a:pt x="32" y="47"/>
                    </a:cubicBezTo>
                    <a:cubicBezTo>
                      <a:pt x="31" y="47"/>
                      <a:pt x="28" y="44"/>
                      <a:pt x="28" y="42"/>
                    </a:cubicBezTo>
                    <a:cubicBezTo>
                      <a:pt x="28" y="42"/>
                      <a:pt x="29" y="41"/>
                      <a:pt x="29" y="40"/>
                    </a:cubicBezTo>
                    <a:cubicBezTo>
                      <a:pt x="27" y="40"/>
                      <a:pt x="22" y="29"/>
                      <a:pt x="22" y="28"/>
                    </a:cubicBezTo>
                    <a:cubicBezTo>
                      <a:pt x="30" y="28"/>
                      <a:pt x="31" y="22"/>
                      <a:pt x="37" y="20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5" y="17"/>
                      <a:pt x="20" y="22"/>
                      <a:pt x="20" y="23"/>
                    </a:cubicBezTo>
                    <a:lnTo>
                      <a:pt x="21" y="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4" name="Freeform 13"/>
              <p:cNvSpPr/>
              <p:nvPr/>
            </p:nvSpPr>
            <p:spPr bwMode="auto">
              <a:xfrm>
                <a:off x="6485612" y="3214533"/>
                <a:ext cx="205707" cy="61960"/>
              </a:xfrm>
              <a:custGeom>
                <a:avLst/>
                <a:gdLst>
                  <a:gd name="T0" fmla="*/ 81 w 84"/>
                  <a:gd name="T1" fmla="*/ 24 h 25"/>
                  <a:gd name="T2" fmla="*/ 75 w 84"/>
                  <a:gd name="T3" fmla="*/ 22 h 25"/>
                  <a:gd name="T4" fmla="*/ 75 w 84"/>
                  <a:gd name="T5" fmla="*/ 25 h 25"/>
                  <a:gd name="T6" fmla="*/ 44 w 84"/>
                  <a:gd name="T7" fmla="*/ 20 h 25"/>
                  <a:gd name="T8" fmla="*/ 37 w 84"/>
                  <a:gd name="T9" fmla="*/ 17 h 25"/>
                  <a:gd name="T10" fmla="*/ 21 w 84"/>
                  <a:gd name="T11" fmla="*/ 15 h 25"/>
                  <a:gd name="T12" fmla="*/ 10 w 84"/>
                  <a:gd name="T13" fmla="*/ 13 h 25"/>
                  <a:gd name="T14" fmla="*/ 0 w 84"/>
                  <a:gd name="T15" fmla="*/ 7 h 25"/>
                  <a:gd name="T16" fmla="*/ 8 w 84"/>
                  <a:gd name="T17" fmla="*/ 1 h 25"/>
                  <a:gd name="T18" fmla="*/ 10 w 84"/>
                  <a:gd name="T19" fmla="*/ 2 h 25"/>
                  <a:gd name="T20" fmla="*/ 14 w 84"/>
                  <a:gd name="T21" fmla="*/ 0 h 25"/>
                  <a:gd name="T22" fmla="*/ 36 w 84"/>
                  <a:gd name="T23" fmla="*/ 10 h 25"/>
                  <a:gd name="T24" fmla="*/ 45 w 84"/>
                  <a:gd name="T25" fmla="*/ 5 h 25"/>
                  <a:gd name="T26" fmla="*/ 58 w 84"/>
                  <a:gd name="T27" fmla="*/ 10 h 25"/>
                  <a:gd name="T28" fmla="*/ 66 w 84"/>
                  <a:gd name="T29" fmla="*/ 9 h 25"/>
                  <a:gd name="T30" fmla="*/ 69 w 84"/>
                  <a:gd name="T31" fmla="*/ 9 h 25"/>
                  <a:gd name="T32" fmla="*/ 58 w 84"/>
                  <a:gd name="T33" fmla="*/ 11 h 25"/>
                  <a:gd name="T34" fmla="*/ 70 w 84"/>
                  <a:gd name="T35" fmla="*/ 15 h 25"/>
                  <a:gd name="T36" fmla="*/ 72 w 84"/>
                  <a:gd name="T37" fmla="*/ 18 h 25"/>
                  <a:gd name="T38" fmla="*/ 79 w 84"/>
                  <a:gd name="T39" fmla="*/ 18 h 25"/>
                  <a:gd name="T40" fmla="*/ 84 w 84"/>
                  <a:gd name="T41" fmla="*/ 21 h 25"/>
                  <a:gd name="T42" fmla="*/ 81 w 84"/>
                  <a:gd name="T4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25">
                    <a:moveTo>
                      <a:pt x="81" y="24"/>
                    </a:moveTo>
                    <a:cubicBezTo>
                      <a:pt x="78" y="24"/>
                      <a:pt x="78" y="22"/>
                      <a:pt x="75" y="22"/>
                    </a:cubicBezTo>
                    <a:cubicBezTo>
                      <a:pt x="74" y="22"/>
                      <a:pt x="74" y="24"/>
                      <a:pt x="75" y="25"/>
                    </a:cubicBezTo>
                    <a:cubicBezTo>
                      <a:pt x="65" y="21"/>
                      <a:pt x="56" y="20"/>
                      <a:pt x="44" y="20"/>
                    </a:cubicBezTo>
                    <a:cubicBezTo>
                      <a:pt x="41" y="20"/>
                      <a:pt x="40" y="17"/>
                      <a:pt x="37" y="17"/>
                    </a:cubicBezTo>
                    <a:cubicBezTo>
                      <a:pt x="32" y="17"/>
                      <a:pt x="27" y="16"/>
                      <a:pt x="21" y="15"/>
                    </a:cubicBezTo>
                    <a:cubicBezTo>
                      <a:pt x="17" y="13"/>
                      <a:pt x="13" y="16"/>
                      <a:pt x="10" y="13"/>
                    </a:cubicBezTo>
                    <a:cubicBezTo>
                      <a:pt x="7" y="10"/>
                      <a:pt x="5" y="7"/>
                      <a:pt x="0" y="7"/>
                    </a:cubicBezTo>
                    <a:cubicBezTo>
                      <a:pt x="1" y="6"/>
                      <a:pt x="6" y="1"/>
                      <a:pt x="8" y="1"/>
                    </a:cubicBezTo>
                    <a:cubicBezTo>
                      <a:pt x="8" y="1"/>
                      <a:pt x="9" y="2"/>
                      <a:pt x="10" y="2"/>
                    </a:cubicBezTo>
                    <a:cubicBezTo>
                      <a:pt x="12" y="2"/>
                      <a:pt x="13" y="0"/>
                      <a:pt x="14" y="0"/>
                    </a:cubicBezTo>
                    <a:cubicBezTo>
                      <a:pt x="23" y="0"/>
                      <a:pt x="27" y="10"/>
                      <a:pt x="36" y="10"/>
                    </a:cubicBezTo>
                    <a:cubicBezTo>
                      <a:pt x="41" y="10"/>
                      <a:pt x="41" y="5"/>
                      <a:pt x="45" y="5"/>
                    </a:cubicBezTo>
                    <a:cubicBezTo>
                      <a:pt x="51" y="5"/>
                      <a:pt x="53" y="10"/>
                      <a:pt x="58" y="10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8" y="11"/>
                      <a:pt x="59" y="12"/>
                      <a:pt x="58" y="11"/>
                    </a:cubicBezTo>
                    <a:cubicBezTo>
                      <a:pt x="61" y="14"/>
                      <a:pt x="65" y="15"/>
                      <a:pt x="70" y="15"/>
                    </a:cubicBezTo>
                    <a:cubicBezTo>
                      <a:pt x="72" y="15"/>
                      <a:pt x="72" y="17"/>
                      <a:pt x="72" y="18"/>
                    </a:cubicBezTo>
                    <a:cubicBezTo>
                      <a:pt x="74" y="20"/>
                      <a:pt x="77" y="17"/>
                      <a:pt x="79" y="18"/>
                    </a:cubicBezTo>
                    <a:cubicBezTo>
                      <a:pt x="82" y="19"/>
                      <a:pt x="82" y="20"/>
                      <a:pt x="84" y="21"/>
                    </a:cubicBezTo>
                    <a:cubicBezTo>
                      <a:pt x="83" y="22"/>
                      <a:pt x="81" y="24"/>
                      <a:pt x="81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5" name="Freeform 14"/>
              <p:cNvSpPr/>
              <p:nvPr/>
            </p:nvSpPr>
            <p:spPr bwMode="auto">
              <a:xfrm>
                <a:off x="6774346" y="3264101"/>
                <a:ext cx="61960" cy="14870"/>
              </a:xfrm>
              <a:custGeom>
                <a:avLst/>
                <a:gdLst>
                  <a:gd name="T0" fmla="*/ 17 w 25"/>
                  <a:gd name="T1" fmla="*/ 6 h 6"/>
                  <a:gd name="T2" fmla="*/ 7 w 25"/>
                  <a:gd name="T3" fmla="*/ 6 h 6"/>
                  <a:gd name="T4" fmla="*/ 0 w 25"/>
                  <a:gd name="T5" fmla="*/ 3 h 6"/>
                  <a:gd name="T6" fmla="*/ 6 w 25"/>
                  <a:gd name="T7" fmla="*/ 1 h 6"/>
                  <a:gd name="T8" fmla="*/ 17 w 25"/>
                  <a:gd name="T9" fmla="*/ 3 h 6"/>
                  <a:gd name="T10" fmla="*/ 25 w 25"/>
                  <a:gd name="T11" fmla="*/ 0 h 6"/>
                  <a:gd name="T12" fmla="*/ 17 w 2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6">
                    <a:moveTo>
                      <a:pt x="17" y="6"/>
                    </a:moveTo>
                    <a:cubicBezTo>
                      <a:pt x="13" y="6"/>
                      <a:pt x="9" y="6"/>
                      <a:pt x="7" y="6"/>
                    </a:cubicBezTo>
                    <a:cubicBezTo>
                      <a:pt x="5" y="6"/>
                      <a:pt x="0" y="6"/>
                      <a:pt x="0" y="3"/>
                    </a:cubicBezTo>
                    <a:cubicBezTo>
                      <a:pt x="0" y="0"/>
                      <a:pt x="4" y="1"/>
                      <a:pt x="6" y="1"/>
                    </a:cubicBezTo>
                    <a:cubicBezTo>
                      <a:pt x="11" y="1"/>
                      <a:pt x="13" y="3"/>
                      <a:pt x="17" y="3"/>
                    </a:cubicBezTo>
                    <a:cubicBezTo>
                      <a:pt x="21" y="3"/>
                      <a:pt x="23" y="1"/>
                      <a:pt x="25" y="0"/>
                    </a:cubicBezTo>
                    <a:cubicBezTo>
                      <a:pt x="23" y="4"/>
                      <a:pt x="21" y="4"/>
                      <a:pt x="1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6" name="Freeform 15"/>
              <p:cNvSpPr/>
              <p:nvPr/>
            </p:nvSpPr>
            <p:spPr bwMode="auto">
              <a:xfrm>
                <a:off x="6713625" y="3266579"/>
                <a:ext cx="44611" cy="14870"/>
              </a:xfrm>
              <a:custGeom>
                <a:avLst/>
                <a:gdLst>
                  <a:gd name="T0" fmla="*/ 18 w 18"/>
                  <a:gd name="T1" fmla="*/ 4 h 6"/>
                  <a:gd name="T2" fmla="*/ 15 w 18"/>
                  <a:gd name="T3" fmla="*/ 4 h 6"/>
                  <a:gd name="T4" fmla="*/ 13 w 18"/>
                  <a:gd name="T5" fmla="*/ 3 h 6"/>
                  <a:gd name="T6" fmla="*/ 6 w 18"/>
                  <a:gd name="T7" fmla="*/ 6 h 6"/>
                  <a:gd name="T8" fmla="*/ 0 w 18"/>
                  <a:gd name="T9" fmla="*/ 4 h 6"/>
                  <a:gd name="T10" fmla="*/ 5 w 18"/>
                  <a:gd name="T11" fmla="*/ 1 h 6"/>
                  <a:gd name="T12" fmla="*/ 11 w 18"/>
                  <a:gd name="T13" fmla="*/ 2 h 6"/>
                  <a:gd name="T14" fmla="*/ 11 w 18"/>
                  <a:gd name="T15" fmla="*/ 0 h 6"/>
                  <a:gd name="T16" fmla="*/ 18 w 18"/>
                  <a:gd name="T17" fmla="*/ 0 h 6"/>
                  <a:gd name="T18" fmla="*/ 18 w 18"/>
                  <a:gd name="T1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4" y="6"/>
                      <a:pt x="0" y="5"/>
                      <a:pt x="0" y="4"/>
                    </a:cubicBezTo>
                    <a:cubicBezTo>
                      <a:pt x="0" y="1"/>
                      <a:pt x="3" y="1"/>
                      <a:pt x="5" y="1"/>
                    </a:cubicBezTo>
                    <a:cubicBezTo>
                      <a:pt x="8" y="1"/>
                      <a:pt x="9" y="2"/>
                      <a:pt x="11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"/>
                      <a:pt x="17" y="4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Freeform 16"/>
              <p:cNvSpPr/>
              <p:nvPr/>
            </p:nvSpPr>
            <p:spPr bwMode="auto">
              <a:xfrm>
                <a:off x="6760715" y="3283928"/>
                <a:ext cx="30980" cy="24784"/>
              </a:xfrm>
              <a:custGeom>
                <a:avLst/>
                <a:gdLst>
                  <a:gd name="T0" fmla="*/ 9 w 13"/>
                  <a:gd name="T1" fmla="*/ 10 h 10"/>
                  <a:gd name="T2" fmla="*/ 8 w 13"/>
                  <a:gd name="T3" fmla="*/ 6 h 10"/>
                  <a:gd name="T4" fmla="*/ 0 w 13"/>
                  <a:gd name="T5" fmla="*/ 3 h 10"/>
                  <a:gd name="T6" fmla="*/ 6 w 13"/>
                  <a:gd name="T7" fmla="*/ 1 h 10"/>
                  <a:gd name="T8" fmla="*/ 8 w 13"/>
                  <a:gd name="T9" fmla="*/ 1 h 10"/>
                  <a:gd name="T10" fmla="*/ 13 w 13"/>
                  <a:gd name="T11" fmla="*/ 8 h 10"/>
                  <a:gd name="T12" fmla="*/ 10 w 13"/>
                  <a:gd name="T13" fmla="*/ 10 h 10"/>
                  <a:gd name="T14" fmla="*/ 9 w 13"/>
                  <a:gd name="T1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0">
                    <a:moveTo>
                      <a:pt x="9" y="10"/>
                    </a:moveTo>
                    <a:cubicBezTo>
                      <a:pt x="8" y="10"/>
                      <a:pt x="8" y="7"/>
                      <a:pt x="8" y="6"/>
                    </a:cubicBezTo>
                    <a:cubicBezTo>
                      <a:pt x="5" y="6"/>
                      <a:pt x="0" y="6"/>
                      <a:pt x="0" y="3"/>
                    </a:cubicBezTo>
                    <a:cubicBezTo>
                      <a:pt x="0" y="0"/>
                      <a:pt x="4" y="1"/>
                      <a:pt x="6" y="1"/>
                    </a:cubicBezTo>
                    <a:cubicBezTo>
                      <a:pt x="6" y="1"/>
                      <a:pt x="8" y="1"/>
                      <a:pt x="8" y="1"/>
                    </a:cubicBezTo>
                    <a:cubicBezTo>
                      <a:pt x="8" y="5"/>
                      <a:pt x="13" y="4"/>
                      <a:pt x="13" y="8"/>
                    </a:cubicBezTo>
                    <a:cubicBezTo>
                      <a:pt x="13" y="9"/>
                      <a:pt x="11" y="10"/>
                      <a:pt x="10" y="10"/>
                    </a:cubicBezTo>
                    <a:cubicBezTo>
                      <a:pt x="10" y="10"/>
                      <a:pt x="10" y="10"/>
                      <a:pt x="9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6698755" y="3266579"/>
                <a:ext cx="12392" cy="12392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0 h 5"/>
                  <a:gd name="T4" fmla="*/ 5 w 5"/>
                  <a:gd name="T5" fmla="*/ 2 h 5"/>
                  <a:gd name="T6" fmla="*/ 2 w 5"/>
                  <a:gd name="T7" fmla="*/ 5 h 5"/>
                  <a:gd name="T8" fmla="*/ 0 w 5"/>
                  <a:gd name="T9" fmla="*/ 3 h 5"/>
                  <a:gd name="T10" fmla="*/ 0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Freeform 18"/>
              <p:cNvSpPr/>
              <p:nvPr/>
            </p:nvSpPr>
            <p:spPr bwMode="auto">
              <a:xfrm>
                <a:off x="6848699" y="3266579"/>
                <a:ext cx="70635" cy="42133"/>
              </a:xfrm>
              <a:custGeom>
                <a:avLst/>
                <a:gdLst>
                  <a:gd name="T0" fmla="*/ 12 w 29"/>
                  <a:gd name="T1" fmla="*/ 9 h 17"/>
                  <a:gd name="T2" fmla="*/ 11 w 29"/>
                  <a:gd name="T3" fmla="*/ 12 h 17"/>
                  <a:gd name="T4" fmla="*/ 2 w 29"/>
                  <a:gd name="T5" fmla="*/ 17 h 17"/>
                  <a:gd name="T6" fmla="*/ 0 w 29"/>
                  <a:gd name="T7" fmla="*/ 15 h 17"/>
                  <a:gd name="T8" fmla="*/ 10 w 29"/>
                  <a:gd name="T9" fmla="*/ 7 h 17"/>
                  <a:gd name="T10" fmla="*/ 11 w 29"/>
                  <a:gd name="T11" fmla="*/ 4 h 17"/>
                  <a:gd name="T12" fmla="*/ 29 w 29"/>
                  <a:gd name="T13" fmla="*/ 2 h 17"/>
                  <a:gd name="T14" fmla="*/ 12 w 29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7">
                    <a:moveTo>
                      <a:pt x="12" y="9"/>
                    </a:moveTo>
                    <a:cubicBezTo>
                      <a:pt x="11" y="9"/>
                      <a:pt x="12" y="11"/>
                      <a:pt x="11" y="12"/>
                    </a:cubicBezTo>
                    <a:cubicBezTo>
                      <a:pt x="10" y="14"/>
                      <a:pt x="5" y="17"/>
                      <a:pt x="2" y="17"/>
                    </a:cubicBezTo>
                    <a:cubicBezTo>
                      <a:pt x="1" y="17"/>
                      <a:pt x="0" y="16"/>
                      <a:pt x="0" y="15"/>
                    </a:cubicBezTo>
                    <a:cubicBezTo>
                      <a:pt x="0" y="8"/>
                      <a:pt x="5" y="8"/>
                      <a:pt x="10" y="7"/>
                    </a:cubicBezTo>
                    <a:cubicBezTo>
                      <a:pt x="11" y="7"/>
                      <a:pt x="11" y="5"/>
                      <a:pt x="11" y="4"/>
                    </a:cubicBezTo>
                    <a:cubicBezTo>
                      <a:pt x="14" y="1"/>
                      <a:pt x="27" y="0"/>
                      <a:pt x="29" y="2"/>
                    </a:cubicBezTo>
                    <a:cubicBezTo>
                      <a:pt x="26" y="6"/>
                      <a:pt x="17" y="9"/>
                      <a:pt x="1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Freeform 19"/>
              <p:cNvSpPr/>
              <p:nvPr/>
            </p:nvSpPr>
            <p:spPr bwMode="auto">
              <a:xfrm>
                <a:off x="7058123" y="3210815"/>
                <a:ext cx="12392" cy="28502"/>
              </a:xfrm>
              <a:custGeom>
                <a:avLst/>
                <a:gdLst>
                  <a:gd name="T0" fmla="*/ 4 w 5"/>
                  <a:gd name="T1" fmla="*/ 0 h 12"/>
                  <a:gd name="T2" fmla="*/ 5 w 5"/>
                  <a:gd name="T3" fmla="*/ 3 h 12"/>
                  <a:gd name="T4" fmla="*/ 3 w 5"/>
                  <a:gd name="T5" fmla="*/ 6 h 12"/>
                  <a:gd name="T6" fmla="*/ 1 w 5"/>
                  <a:gd name="T7" fmla="*/ 12 h 12"/>
                  <a:gd name="T8" fmla="*/ 0 w 5"/>
                  <a:gd name="T9" fmla="*/ 10 h 12"/>
                  <a:gd name="T10" fmla="*/ 3 w 5"/>
                  <a:gd name="T11" fmla="*/ 5 h 12"/>
                  <a:gd name="T12" fmla="*/ 4 w 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2">
                    <a:moveTo>
                      <a:pt x="4" y="0"/>
                    </a:moveTo>
                    <a:cubicBezTo>
                      <a:pt x="5" y="2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6"/>
                    </a:cubicBezTo>
                    <a:cubicBezTo>
                      <a:pt x="3" y="9"/>
                      <a:pt x="4" y="12"/>
                      <a:pt x="1" y="12"/>
                    </a:cubicBezTo>
                    <a:cubicBezTo>
                      <a:pt x="1" y="12"/>
                      <a:pt x="0" y="10"/>
                      <a:pt x="0" y="10"/>
                    </a:cubicBezTo>
                    <a:cubicBezTo>
                      <a:pt x="0" y="7"/>
                      <a:pt x="3" y="6"/>
                      <a:pt x="3" y="5"/>
                    </a:cubicBezTo>
                    <a:cubicBezTo>
                      <a:pt x="3" y="3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Freeform 20"/>
              <p:cNvSpPr/>
              <p:nvPr/>
            </p:nvSpPr>
            <p:spPr bwMode="auto">
              <a:xfrm>
                <a:off x="6899505" y="3156290"/>
                <a:ext cx="19827" cy="22306"/>
              </a:xfrm>
              <a:custGeom>
                <a:avLst/>
                <a:gdLst>
                  <a:gd name="T0" fmla="*/ 8 w 8"/>
                  <a:gd name="T1" fmla="*/ 5 h 9"/>
                  <a:gd name="T2" fmla="*/ 5 w 8"/>
                  <a:gd name="T3" fmla="*/ 9 h 9"/>
                  <a:gd name="T4" fmla="*/ 0 w 8"/>
                  <a:gd name="T5" fmla="*/ 3 h 9"/>
                  <a:gd name="T6" fmla="*/ 8 w 8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5"/>
                      <a:pt x="6" y="9"/>
                      <a:pt x="5" y="9"/>
                    </a:cubicBezTo>
                    <a:cubicBezTo>
                      <a:pt x="3" y="9"/>
                      <a:pt x="0" y="5"/>
                      <a:pt x="0" y="3"/>
                    </a:cubicBezTo>
                    <a:cubicBezTo>
                      <a:pt x="0" y="0"/>
                      <a:pt x="8" y="2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Freeform 21"/>
              <p:cNvSpPr/>
              <p:nvPr/>
            </p:nvSpPr>
            <p:spPr bwMode="auto">
              <a:xfrm>
                <a:off x="6936681" y="3158768"/>
                <a:ext cx="55764" cy="14870"/>
              </a:xfrm>
              <a:custGeom>
                <a:avLst/>
                <a:gdLst>
                  <a:gd name="T0" fmla="*/ 20 w 23"/>
                  <a:gd name="T1" fmla="*/ 0 h 6"/>
                  <a:gd name="T2" fmla="*/ 23 w 23"/>
                  <a:gd name="T3" fmla="*/ 6 h 6"/>
                  <a:gd name="T4" fmla="*/ 21 w 23"/>
                  <a:gd name="T5" fmla="*/ 6 h 6"/>
                  <a:gd name="T6" fmla="*/ 11 w 23"/>
                  <a:gd name="T7" fmla="*/ 3 h 6"/>
                  <a:gd name="T8" fmla="*/ 5 w 23"/>
                  <a:gd name="T9" fmla="*/ 3 h 6"/>
                  <a:gd name="T10" fmla="*/ 0 w 23"/>
                  <a:gd name="T11" fmla="*/ 2 h 6"/>
                  <a:gd name="T12" fmla="*/ 2 w 23"/>
                  <a:gd name="T13" fmla="*/ 0 h 6"/>
                  <a:gd name="T14" fmla="*/ 14 w 23"/>
                  <a:gd name="T15" fmla="*/ 0 h 6"/>
                  <a:gd name="T16" fmla="*/ 19 w 23"/>
                  <a:gd name="T17" fmla="*/ 1 h 6"/>
                  <a:gd name="T18" fmla="*/ 20 w 23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">
                    <a:moveTo>
                      <a:pt x="20" y="0"/>
                    </a:moveTo>
                    <a:cubicBezTo>
                      <a:pt x="20" y="3"/>
                      <a:pt x="23" y="3"/>
                      <a:pt x="23" y="6"/>
                    </a:cubicBezTo>
                    <a:cubicBezTo>
                      <a:pt x="23" y="6"/>
                      <a:pt x="22" y="6"/>
                      <a:pt x="21" y="6"/>
                    </a:cubicBezTo>
                    <a:cubicBezTo>
                      <a:pt x="17" y="6"/>
                      <a:pt x="15" y="3"/>
                      <a:pt x="11" y="3"/>
                    </a:cubicBezTo>
                    <a:cubicBezTo>
                      <a:pt x="8" y="3"/>
                      <a:pt x="7" y="3"/>
                      <a:pt x="5" y="3"/>
                    </a:cubicBezTo>
                    <a:cubicBezTo>
                      <a:pt x="4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2"/>
                      <a:pt x="17" y="1"/>
                      <a:pt x="19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Freeform 22"/>
              <p:cNvSpPr/>
              <p:nvPr/>
            </p:nvSpPr>
            <p:spPr bwMode="auto">
              <a:xfrm>
                <a:off x="6926768" y="3053436"/>
                <a:ext cx="23545" cy="54525"/>
              </a:xfrm>
              <a:custGeom>
                <a:avLst/>
                <a:gdLst>
                  <a:gd name="T0" fmla="*/ 3 w 10"/>
                  <a:gd name="T1" fmla="*/ 18 h 22"/>
                  <a:gd name="T2" fmla="*/ 3 w 10"/>
                  <a:gd name="T3" fmla="*/ 16 h 22"/>
                  <a:gd name="T4" fmla="*/ 9 w 10"/>
                  <a:gd name="T5" fmla="*/ 15 h 22"/>
                  <a:gd name="T6" fmla="*/ 7 w 10"/>
                  <a:gd name="T7" fmla="*/ 11 h 22"/>
                  <a:gd name="T8" fmla="*/ 10 w 10"/>
                  <a:gd name="T9" fmla="*/ 7 h 22"/>
                  <a:gd name="T10" fmla="*/ 2 w 10"/>
                  <a:gd name="T11" fmla="*/ 0 h 22"/>
                  <a:gd name="T12" fmla="*/ 0 w 10"/>
                  <a:gd name="T13" fmla="*/ 5 h 22"/>
                  <a:gd name="T14" fmla="*/ 2 w 10"/>
                  <a:gd name="T15" fmla="*/ 13 h 22"/>
                  <a:gd name="T16" fmla="*/ 2 w 10"/>
                  <a:gd name="T17" fmla="*/ 17 h 22"/>
                  <a:gd name="T18" fmla="*/ 6 w 10"/>
                  <a:gd name="T19" fmla="*/ 22 h 22"/>
                  <a:gd name="T20" fmla="*/ 3 w 10"/>
                  <a:gd name="T21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22">
                    <a:moveTo>
                      <a:pt x="3" y="18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5" y="16"/>
                      <a:pt x="8" y="15"/>
                      <a:pt x="9" y="15"/>
                    </a:cubicBezTo>
                    <a:cubicBezTo>
                      <a:pt x="9" y="13"/>
                      <a:pt x="7" y="12"/>
                      <a:pt x="7" y="11"/>
                    </a:cubicBezTo>
                    <a:cubicBezTo>
                      <a:pt x="7" y="9"/>
                      <a:pt x="10" y="9"/>
                      <a:pt x="10" y="7"/>
                    </a:cubicBezTo>
                    <a:cubicBezTo>
                      <a:pt x="5" y="6"/>
                      <a:pt x="3" y="4"/>
                      <a:pt x="2" y="0"/>
                    </a:cubicBezTo>
                    <a:cubicBezTo>
                      <a:pt x="0" y="1"/>
                      <a:pt x="0" y="3"/>
                      <a:pt x="0" y="5"/>
                    </a:cubicBezTo>
                    <a:cubicBezTo>
                      <a:pt x="0" y="9"/>
                      <a:pt x="2" y="10"/>
                      <a:pt x="2" y="13"/>
                    </a:cubicBezTo>
                    <a:cubicBezTo>
                      <a:pt x="2" y="16"/>
                      <a:pt x="2" y="15"/>
                      <a:pt x="2" y="17"/>
                    </a:cubicBezTo>
                    <a:cubicBezTo>
                      <a:pt x="2" y="19"/>
                      <a:pt x="3" y="22"/>
                      <a:pt x="6" y="22"/>
                    </a:cubicBezTo>
                    <a:cubicBezTo>
                      <a:pt x="4" y="20"/>
                      <a:pt x="4" y="19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Freeform 23"/>
              <p:cNvSpPr/>
              <p:nvPr/>
            </p:nvSpPr>
            <p:spPr bwMode="auto">
              <a:xfrm>
                <a:off x="7349336" y="3181074"/>
                <a:ext cx="78070" cy="45851"/>
              </a:xfrm>
              <a:custGeom>
                <a:avLst/>
                <a:gdLst>
                  <a:gd name="T0" fmla="*/ 8 w 32"/>
                  <a:gd name="T1" fmla="*/ 18 h 19"/>
                  <a:gd name="T2" fmla="*/ 0 w 32"/>
                  <a:gd name="T3" fmla="*/ 12 h 19"/>
                  <a:gd name="T4" fmla="*/ 9 w 32"/>
                  <a:gd name="T5" fmla="*/ 12 h 19"/>
                  <a:gd name="T6" fmla="*/ 12 w 32"/>
                  <a:gd name="T7" fmla="*/ 11 h 19"/>
                  <a:gd name="T8" fmla="*/ 23 w 32"/>
                  <a:gd name="T9" fmla="*/ 9 h 19"/>
                  <a:gd name="T10" fmla="*/ 29 w 32"/>
                  <a:gd name="T11" fmla="*/ 0 h 19"/>
                  <a:gd name="T12" fmla="*/ 32 w 32"/>
                  <a:gd name="T13" fmla="*/ 5 h 19"/>
                  <a:gd name="T14" fmla="*/ 26 w 32"/>
                  <a:gd name="T15" fmla="*/ 15 h 19"/>
                  <a:gd name="T16" fmla="*/ 12 w 32"/>
                  <a:gd name="T17" fmla="*/ 19 h 19"/>
                  <a:gd name="T18" fmla="*/ 7 w 32"/>
                  <a:gd name="T19" fmla="*/ 16 h 19"/>
                  <a:gd name="T20" fmla="*/ 8 w 32"/>
                  <a:gd name="T2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19">
                    <a:moveTo>
                      <a:pt x="8" y="18"/>
                    </a:moveTo>
                    <a:cubicBezTo>
                      <a:pt x="6" y="15"/>
                      <a:pt x="1" y="16"/>
                      <a:pt x="0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12" y="11"/>
                      <a:pt x="12" y="11"/>
                    </a:cubicBezTo>
                    <a:cubicBezTo>
                      <a:pt x="16" y="9"/>
                      <a:pt x="21" y="10"/>
                      <a:pt x="23" y="9"/>
                    </a:cubicBezTo>
                    <a:cubicBezTo>
                      <a:pt x="27" y="7"/>
                      <a:pt x="25" y="0"/>
                      <a:pt x="29" y="0"/>
                    </a:cubicBezTo>
                    <a:cubicBezTo>
                      <a:pt x="31" y="0"/>
                      <a:pt x="32" y="3"/>
                      <a:pt x="32" y="5"/>
                    </a:cubicBezTo>
                    <a:cubicBezTo>
                      <a:pt x="32" y="11"/>
                      <a:pt x="26" y="9"/>
                      <a:pt x="26" y="15"/>
                    </a:cubicBezTo>
                    <a:cubicBezTo>
                      <a:pt x="21" y="16"/>
                      <a:pt x="18" y="19"/>
                      <a:pt x="12" y="19"/>
                    </a:cubicBezTo>
                    <a:cubicBezTo>
                      <a:pt x="11" y="19"/>
                      <a:pt x="7" y="17"/>
                      <a:pt x="7" y="16"/>
                    </a:cubicBezTo>
                    <a:lnTo>
                      <a:pt x="8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5" name="Freeform 24"/>
              <p:cNvSpPr/>
              <p:nvPr/>
            </p:nvSpPr>
            <p:spPr bwMode="auto">
              <a:xfrm>
                <a:off x="6992446" y="3103004"/>
                <a:ext cx="406458" cy="211904"/>
              </a:xfrm>
              <a:custGeom>
                <a:avLst/>
                <a:gdLst>
                  <a:gd name="T0" fmla="*/ 83 w 166"/>
                  <a:gd name="T1" fmla="*/ 18 h 87"/>
                  <a:gd name="T2" fmla="*/ 104 w 166"/>
                  <a:gd name="T3" fmla="*/ 25 h 87"/>
                  <a:gd name="T4" fmla="*/ 112 w 166"/>
                  <a:gd name="T5" fmla="*/ 29 h 87"/>
                  <a:gd name="T6" fmla="*/ 116 w 166"/>
                  <a:gd name="T7" fmla="*/ 32 h 87"/>
                  <a:gd name="T8" fmla="*/ 132 w 166"/>
                  <a:gd name="T9" fmla="*/ 46 h 87"/>
                  <a:gd name="T10" fmla="*/ 141 w 166"/>
                  <a:gd name="T11" fmla="*/ 51 h 87"/>
                  <a:gd name="T12" fmla="*/ 135 w 166"/>
                  <a:gd name="T13" fmla="*/ 56 h 87"/>
                  <a:gd name="T14" fmla="*/ 141 w 166"/>
                  <a:gd name="T15" fmla="*/ 62 h 87"/>
                  <a:gd name="T16" fmla="*/ 145 w 166"/>
                  <a:gd name="T17" fmla="*/ 71 h 87"/>
                  <a:gd name="T18" fmla="*/ 152 w 166"/>
                  <a:gd name="T19" fmla="*/ 74 h 87"/>
                  <a:gd name="T20" fmla="*/ 154 w 166"/>
                  <a:gd name="T21" fmla="*/ 77 h 87"/>
                  <a:gd name="T22" fmla="*/ 157 w 166"/>
                  <a:gd name="T23" fmla="*/ 77 h 87"/>
                  <a:gd name="T24" fmla="*/ 160 w 166"/>
                  <a:gd name="T25" fmla="*/ 81 h 87"/>
                  <a:gd name="T26" fmla="*/ 166 w 166"/>
                  <a:gd name="T27" fmla="*/ 82 h 87"/>
                  <a:gd name="T28" fmla="*/ 162 w 166"/>
                  <a:gd name="T29" fmla="*/ 87 h 87"/>
                  <a:gd name="T30" fmla="*/ 160 w 166"/>
                  <a:gd name="T31" fmla="*/ 87 h 87"/>
                  <a:gd name="T32" fmla="*/ 155 w 166"/>
                  <a:gd name="T33" fmla="*/ 83 h 87"/>
                  <a:gd name="T34" fmla="*/ 148 w 166"/>
                  <a:gd name="T35" fmla="*/ 83 h 87"/>
                  <a:gd name="T36" fmla="*/ 137 w 166"/>
                  <a:gd name="T37" fmla="*/ 76 h 87"/>
                  <a:gd name="T38" fmla="*/ 134 w 166"/>
                  <a:gd name="T39" fmla="*/ 74 h 87"/>
                  <a:gd name="T40" fmla="*/ 113 w 166"/>
                  <a:gd name="T41" fmla="*/ 60 h 87"/>
                  <a:gd name="T42" fmla="*/ 103 w 166"/>
                  <a:gd name="T43" fmla="*/ 67 h 87"/>
                  <a:gd name="T44" fmla="*/ 101 w 166"/>
                  <a:gd name="T45" fmla="*/ 74 h 87"/>
                  <a:gd name="T46" fmla="*/ 90 w 166"/>
                  <a:gd name="T47" fmla="*/ 74 h 87"/>
                  <a:gd name="T48" fmla="*/ 74 w 166"/>
                  <a:gd name="T49" fmla="*/ 65 h 87"/>
                  <a:gd name="T50" fmla="*/ 69 w 166"/>
                  <a:gd name="T51" fmla="*/ 67 h 87"/>
                  <a:gd name="T52" fmla="*/ 63 w 166"/>
                  <a:gd name="T53" fmla="*/ 67 h 87"/>
                  <a:gd name="T54" fmla="*/ 59 w 166"/>
                  <a:gd name="T55" fmla="*/ 64 h 87"/>
                  <a:gd name="T56" fmla="*/ 66 w 166"/>
                  <a:gd name="T57" fmla="*/ 59 h 87"/>
                  <a:gd name="T58" fmla="*/ 62 w 166"/>
                  <a:gd name="T59" fmla="*/ 46 h 87"/>
                  <a:gd name="T60" fmla="*/ 50 w 166"/>
                  <a:gd name="T61" fmla="*/ 38 h 87"/>
                  <a:gd name="T62" fmla="*/ 34 w 166"/>
                  <a:gd name="T63" fmla="*/ 35 h 87"/>
                  <a:gd name="T64" fmla="*/ 24 w 166"/>
                  <a:gd name="T65" fmla="*/ 29 h 87"/>
                  <a:gd name="T66" fmla="*/ 24 w 166"/>
                  <a:gd name="T67" fmla="*/ 27 h 87"/>
                  <a:gd name="T68" fmla="*/ 20 w 166"/>
                  <a:gd name="T69" fmla="*/ 32 h 87"/>
                  <a:gd name="T70" fmla="*/ 17 w 166"/>
                  <a:gd name="T71" fmla="*/ 31 h 87"/>
                  <a:gd name="T72" fmla="*/ 15 w 166"/>
                  <a:gd name="T73" fmla="*/ 25 h 87"/>
                  <a:gd name="T74" fmla="*/ 10 w 166"/>
                  <a:gd name="T75" fmla="*/ 21 h 87"/>
                  <a:gd name="T76" fmla="*/ 25 w 166"/>
                  <a:gd name="T77" fmla="*/ 17 h 87"/>
                  <a:gd name="T78" fmla="*/ 23 w 166"/>
                  <a:gd name="T79" fmla="*/ 17 h 87"/>
                  <a:gd name="T80" fmla="*/ 14 w 166"/>
                  <a:gd name="T81" fmla="*/ 18 h 87"/>
                  <a:gd name="T82" fmla="*/ 10 w 166"/>
                  <a:gd name="T83" fmla="*/ 17 h 87"/>
                  <a:gd name="T84" fmla="*/ 9 w 166"/>
                  <a:gd name="T85" fmla="*/ 14 h 87"/>
                  <a:gd name="T86" fmla="*/ 0 w 166"/>
                  <a:gd name="T87" fmla="*/ 8 h 87"/>
                  <a:gd name="T88" fmla="*/ 4 w 166"/>
                  <a:gd name="T89" fmla="*/ 5 h 87"/>
                  <a:gd name="T90" fmla="*/ 14 w 166"/>
                  <a:gd name="T91" fmla="*/ 0 h 87"/>
                  <a:gd name="T92" fmla="*/ 28 w 166"/>
                  <a:gd name="T93" fmla="*/ 6 h 87"/>
                  <a:gd name="T94" fmla="*/ 28 w 166"/>
                  <a:gd name="T95" fmla="*/ 17 h 87"/>
                  <a:gd name="T96" fmla="*/ 32 w 166"/>
                  <a:gd name="T97" fmla="*/ 19 h 87"/>
                  <a:gd name="T98" fmla="*/ 38 w 166"/>
                  <a:gd name="T99" fmla="*/ 25 h 87"/>
                  <a:gd name="T100" fmla="*/ 43 w 166"/>
                  <a:gd name="T101" fmla="*/ 20 h 87"/>
                  <a:gd name="T102" fmla="*/ 50 w 166"/>
                  <a:gd name="T103" fmla="*/ 16 h 87"/>
                  <a:gd name="T104" fmla="*/ 60 w 166"/>
                  <a:gd name="T105" fmla="*/ 10 h 87"/>
                  <a:gd name="T106" fmla="*/ 63 w 166"/>
                  <a:gd name="T107" fmla="*/ 11 h 87"/>
                  <a:gd name="T108" fmla="*/ 71 w 166"/>
                  <a:gd name="T109" fmla="*/ 17 h 87"/>
                  <a:gd name="T110" fmla="*/ 78 w 166"/>
                  <a:gd name="T111" fmla="*/ 17 h 87"/>
                  <a:gd name="T112" fmla="*/ 84 w 166"/>
                  <a:gd name="T113" fmla="*/ 19 h 87"/>
                  <a:gd name="T114" fmla="*/ 84 w 166"/>
                  <a:gd name="T115" fmla="*/ 20 h 87"/>
                  <a:gd name="T116" fmla="*/ 83 w 166"/>
                  <a:gd name="T117" fmla="*/ 18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" h="87">
                    <a:moveTo>
                      <a:pt x="83" y="18"/>
                    </a:moveTo>
                    <a:cubicBezTo>
                      <a:pt x="86" y="22"/>
                      <a:pt x="96" y="25"/>
                      <a:pt x="104" y="25"/>
                    </a:cubicBezTo>
                    <a:cubicBezTo>
                      <a:pt x="107" y="25"/>
                      <a:pt x="109" y="29"/>
                      <a:pt x="112" y="29"/>
                    </a:cubicBezTo>
                    <a:cubicBezTo>
                      <a:pt x="112" y="32"/>
                      <a:pt x="115" y="32"/>
                      <a:pt x="116" y="32"/>
                    </a:cubicBezTo>
                    <a:cubicBezTo>
                      <a:pt x="125" y="35"/>
                      <a:pt x="125" y="43"/>
                      <a:pt x="132" y="46"/>
                    </a:cubicBezTo>
                    <a:cubicBezTo>
                      <a:pt x="135" y="48"/>
                      <a:pt x="141" y="45"/>
                      <a:pt x="141" y="51"/>
                    </a:cubicBezTo>
                    <a:cubicBezTo>
                      <a:pt x="141" y="54"/>
                      <a:pt x="135" y="53"/>
                      <a:pt x="135" y="56"/>
                    </a:cubicBezTo>
                    <a:cubicBezTo>
                      <a:pt x="135" y="57"/>
                      <a:pt x="140" y="62"/>
                      <a:pt x="141" y="62"/>
                    </a:cubicBezTo>
                    <a:cubicBezTo>
                      <a:pt x="144" y="65"/>
                      <a:pt x="143" y="67"/>
                      <a:pt x="145" y="71"/>
                    </a:cubicBezTo>
                    <a:cubicBezTo>
                      <a:pt x="146" y="72"/>
                      <a:pt x="150" y="74"/>
                      <a:pt x="152" y="74"/>
                    </a:cubicBezTo>
                    <a:cubicBezTo>
                      <a:pt x="152" y="74"/>
                      <a:pt x="153" y="76"/>
                      <a:pt x="154" y="77"/>
                    </a:cubicBezTo>
                    <a:cubicBezTo>
                      <a:pt x="154" y="78"/>
                      <a:pt x="156" y="77"/>
                      <a:pt x="157" y="77"/>
                    </a:cubicBezTo>
                    <a:cubicBezTo>
                      <a:pt x="159" y="78"/>
                      <a:pt x="160" y="80"/>
                      <a:pt x="160" y="81"/>
                    </a:cubicBezTo>
                    <a:cubicBezTo>
                      <a:pt x="161" y="82"/>
                      <a:pt x="165" y="82"/>
                      <a:pt x="166" y="82"/>
                    </a:cubicBezTo>
                    <a:cubicBezTo>
                      <a:pt x="164" y="83"/>
                      <a:pt x="162" y="85"/>
                      <a:pt x="162" y="87"/>
                    </a:cubicBezTo>
                    <a:cubicBezTo>
                      <a:pt x="162" y="87"/>
                      <a:pt x="161" y="87"/>
                      <a:pt x="160" y="87"/>
                    </a:cubicBezTo>
                    <a:cubicBezTo>
                      <a:pt x="160" y="87"/>
                      <a:pt x="156" y="84"/>
                      <a:pt x="155" y="83"/>
                    </a:cubicBezTo>
                    <a:cubicBezTo>
                      <a:pt x="148" y="83"/>
                      <a:pt x="148" y="83"/>
                      <a:pt x="148" y="83"/>
                    </a:cubicBezTo>
                    <a:cubicBezTo>
                      <a:pt x="143" y="82"/>
                      <a:pt x="137" y="79"/>
                      <a:pt x="137" y="76"/>
                    </a:cubicBezTo>
                    <a:cubicBezTo>
                      <a:pt x="137" y="75"/>
                      <a:pt x="134" y="74"/>
                      <a:pt x="134" y="74"/>
                    </a:cubicBezTo>
                    <a:cubicBezTo>
                      <a:pt x="128" y="68"/>
                      <a:pt x="123" y="60"/>
                      <a:pt x="113" y="60"/>
                    </a:cubicBezTo>
                    <a:cubicBezTo>
                      <a:pt x="106" y="60"/>
                      <a:pt x="107" y="65"/>
                      <a:pt x="103" y="67"/>
                    </a:cubicBezTo>
                    <a:cubicBezTo>
                      <a:pt x="104" y="71"/>
                      <a:pt x="101" y="72"/>
                      <a:pt x="101" y="74"/>
                    </a:cubicBezTo>
                    <a:cubicBezTo>
                      <a:pt x="95" y="74"/>
                      <a:pt x="94" y="74"/>
                      <a:pt x="90" y="74"/>
                    </a:cubicBezTo>
                    <a:cubicBezTo>
                      <a:pt x="83" y="74"/>
                      <a:pt x="81" y="65"/>
                      <a:pt x="74" y="65"/>
                    </a:cubicBezTo>
                    <a:cubicBezTo>
                      <a:pt x="72" y="65"/>
                      <a:pt x="69" y="65"/>
                      <a:pt x="69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1" y="67"/>
                      <a:pt x="59" y="67"/>
                      <a:pt x="59" y="64"/>
                    </a:cubicBezTo>
                    <a:cubicBezTo>
                      <a:pt x="59" y="61"/>
                      <a:pt x="64" y="60"/>
                      <a:pt x="66" y="59"/>
                    </a:cubicBezTo>
                    <a:cubicBezTo>
                      <a:pt x="62" y="55"/>
                      <a:pt x="63" y="51"/>
                      <a:pt x="62" y="46"/>
                    </a:cubicBezTo>
                    <a:cubicBezTo>
                      <a:pt x="61" y="43"/>
                      <a:pt x="53" y="40"/>
                      <a:pt x="50" y="38"/>
                    </a:cubicBezTo>
                    <a:cubicBezTo>
                      <a:pt x="47" y="37"/>
                      <a:pt x="39" y="35"/>
                      <a:pt x="34" y="35"/>
                    </a:cubicBezTo>
                    <a:cubicBezTo>
                      <a:pt x="30" y="35"/>
                      <a:pt x="28" y="28"/>
                      <a:pt x="24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3" y="29"/>
                      <a:pt x="22" y="32"/>
                      <a:pt x="20" y="32"/>
                    </a:cubicBezTo>
                    <a:cubicBezTo>
                      <a:pt x="19" y="32"/>
                      <a:pt x="17" y="32"/>
                      <a:pt x="17" y="31"/>
                    </a:cubicBezTo>
                    <a:cubicBezTo>
                      <a:pt x="15" y="28"/>
                      <a:pt x="17" y="27"/>
                      <a:pt x="15" y="25"/>
                    </a:cubicBezTo>
                    <a:cubicBezTo>
                      <a:pt x="14" y="23"/>
                      <a:pt x="11" y="24"/>
                      <a:pt x="10" y="21"/>
                    </a:cubicBezTo>
                    <a:cubicBezTo>
                      <a:pt x="14" y="19"/>
                      <a:pt x="23" y="20"/>
                      <a:pt x="25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0" y="17"/>
                      <a:pt x="18" y="18"/>
                      <a:pt x="14" y="18"/>
                    </a:cubicBezTo>
                    <a:cubicBezTo>
                      <a:pt x="13" y="18"/>
                      <a:pt x="12" y="17"/>
                      <a:pt x="10" y="17"/>
                    </a:cubicBezTo>
                    <a:cubicBezTo>
                      <a:pt x="10" y="17"/>
                      <a:pt x="9" y="15"/>
                      <a:pt x="9" y="14"/>
                    </a:cubicBezTo>
                    <a:cubicBezTo>
                      <a:pt x="7" y="10"/>
                      <a:pt x="0" y="12"/>
                      <a:pt x="0" y="8"/>
                    </a:cubicBezTo>
                    <a:cubicBezTo>
                      <a:pt x="0" y="6"/>
                      <a:pt x="2" y="5"/>
                      <a:pt x="4" y="5"/>
                    </a:cubicBezTo>
                    <a:cubicBezTo>
                      <a:pt x="7" y="5"/>
                      <a:pt x="9" y="0"/>
                      <a:pt x="14" y="0"/>
                    </a:cubicBezTo>
                    <a:cubicBezTo>
                      <a:pt x="19" y="0"/>
                      <a:pt x="23" y="5"/>
                      <a:pt x="28" y="6"/>
                    </a:cubicBezTo>
                    <a:cubicBezTo>
                      <a:pt x="28" y="10"/>
                      <a:pt x="28" y="14"/>
                      <a:pt x="28" y="17"/>
                    </a:cubicBezTo>
                    <a:cubicBezTo>
                      <a:pt x="28" y="18"/>
                      <a:pt x="30" y="19"/>
                      <a:pt x="32" y="19"/>
                    </a:cubicBezTo>
                    <a:cubicBezTo>
                      <a:pt x="32" y="20"/>
                      <a:pt x="36" y="25"/>
                      <a:pt x="38" y="25"/>
                    </a:cubicBezTo>
                    <a:cubicBezTo>
                      <a:pt x="40" y="25"/>
                      <a:pt x="43" y="21"/>
                      <a:pt x="43" y="20"/>
                    </a:cubicBezTo>
                    <a:cubicBezTo>
                      <a:pt x="46" y="18"/>
                      <a:pt x="46" y="17"/>
                      <a:pt x="50" y="16"/>
                    </a:cubicBezTo>
                    <a:cubicBezTo>
                      <a:pt x="53" y="15"/>
                      <a:pt x="56" y="10"/>
                      <a:pt x="60" y="10"/>
                    </a:cubicBezTo>
                    <a:cubicBezTo>
                      <a:pt x="60" y="11"/>
                      <a:pt x="62" y="11"/>
                      <a:pt x="63" y="11"/>
                    </a:cubicBezTo>
                    <a:cubicBezTo>
                      <a:pt x="67" y="12"/>
                      <a:pt x="69" y="16"/>
                      <a:pt x="71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0" y="18"/>
                      <a:pt x="83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lnTo>
                      <a:pt x="83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6" name="Freeform 25"/>
              <p:cNvSpPr/>
              <p:nvPr/>
            </p:nvSpPr>
            <p:spPr bwMode="auto">
              <a:xfrm>
                <a:off x="7405100" y="3148855"/>
                <a:ext cx="39654" cy="42133"/>
              </a:xfrm>
              <a:custGeom>
                <a:avLst/>
                <a:gdLst>
                  <a:gd name="T0" fmla="*/ 14 w 16"/>
                  <a:gd name="T1" fmla="*/ 16 h 17"/>
                  <a:gd name="T2" fmla="*/ 12 w 16"/>
                  <a:gd name="T3" fmla="*/ 11 h 17"/>
                  <a:gd name="T4" fmla="*/ 5 w 16"/>
                  <a:gd name="T5" fmla="*/ 4 h 17"/>
                  <a:gd name="T6" fmla="*/ 0 w 16"/>
                  <a:gd name="T7" fmla="*/ 0 h 17"/>
                  <a:gd name="T8" fmla="*/ 11 w 16"/>
                  <a:gd name="T9" fmla="*/ 9 h 17"/>
                  <a:gd name="T10" fmla="*/ 16 w 16"/>
                  <a:gd name="T11" fmla="*/ 14 h 17"/>
                  <a:gd name="T12" fmla="*/ 16 w 16"/>
                  <a:gd name="T13" fmla="*/ 16 h 17"/>
                  <a:gd name="T14" fmla="*/ 14 w 16"/>
                  <a:gd name="T1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7">
                    <a:moveTo>
                      <a:pt x="14" y="16"/>
                    </a:moveTo>
                    <a:cubicBezTo>
                      <a:pt x="11" y="16"/>
                      <a:pt x="11" y="14"/>
                      <a:pt x="12" y="11"/>
                    </a:cubicBezTo>
                    <a:cubicBezTo>
                      <a:pt x="8" y="9"/>
                      <a:pt x="8" y="6"/>
                      <a:pt x="5" y="4"/>
                    </a:cubicBezTo>
                    <a:cubicBezTo>
                      <a:pt x="2" y="2"/>
                      <a:pt x="0" y="3"/>
                      <a:pt x="0" y="0"/>
                    </a:cubicBezTo>
                    <a:cubicBezTo>
                      <a:pt x="5" y="2"/>
                      <a:pt x="8" y="6"/>
                      <a:pt x="11" y="9"/>
                    </a:cubicBezTo>
                    <a:cubicBezTo>
                      <a:pt x="13" y="11"/>
                      <a:pt x="16" y="10"/>
                      <a:pt x="16" y="14"/>
                    </a:cubicBezTo>
                    <a:cubicBezTo>
                      <a:pt x="16" y="15"/>
                      <a:pt x="16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7" name="Freeform 26"/>
              <p:cNvSpPr/>
              <p:nvPr/>
            </p:nvSpPr>
            <p:spPr bwMode="auto">
              <a:xfrm>
                <a:off x="7476973" y="3208336"/>
                <a:ext cx="18588" cy="26024"/>
              </a:xfrm>
              <a:custGeom>
                <a:avLst/>
                <a:gdLst>
                  <a:gd name="T0" fmla="*/ 4 w 8"/>
                  <a:gd name="T1" fmla="*/ 6 h 11"/>
                  <a:gd name="T2" fmla="*/ 0 w 8"/>
                  <a:gd name="T3" fmla="*/ 0 h 11"/>
                  <a:gd name="T4" fmla="*/ 8 w 8"/>
                  <a:gd name="T5" fmla="*/ 8 h 11"/>
                  <a:gd name="T6" fmla="*/ 6 w 8"/>
                  <a:gd name="T7" fmla="*/ 11 h 11"/>
                  <a:gd name="T8" fmla="*/ 4 w 8"/>
                  <a:gd name="T9" fmla="*/ 9 h 11"/>
                  <a:gd name="T10" fmla="*/ 4 w 8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4" y="6"/>
                    </a:moveTo>
                    <a:cubicBezTo>
                      <a:pt x="1" y="6"/>
                      <a:pt x="0" y="3"/>
                      <a:pt x="0" y="0"/>
                    </a:cubicBezTo>
                    <a:cubicBezTo>
                      <a:pt x="2" y="1"/>
                      <a:pt x="8" y="7"/>
                      <a:pt x="8" y="8"/>
                    </a:cubicBezTo>
                    <a:cubicBezTo>
                      <a:pt x="8" y="9"/>
                      <a:pt x="7" y="11"/>
                      <a:pt x="6" y="11"/>
                    </a:cubicBezTo>
                    <a:cubicBezTo>
                      <a:pt x="5" y="11"/>
                      <a:pt x="4" y="9"/>
                      <a:pt x="4" y="9"/>
                    </a:cubicBezTo>
                    <a:cubicBezTo>
                      <a:pt x="4" y="8"/>
                      <a:pt x="4" y="7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8" name="Freeform 27"/>
              <p:cNvSpPr/>
              <p:nvPr/>
            </p:nvSpPr>
            <p:spPr bwMode="auto">
              <a:xfrm>
                <a:off x="7542651" y="3246752"/>
                <a:ext cx="27262" cy="14870"/>
              </a:xfrm>
              <a:custGeom>
                <a:avLst/>
                <a:gdLst>
                  <a:gd name="T0" fmla="*/ 1 w 11"/>
                  <a:gd name="T1" fmla="*/ 0 h 6"/>
                  <a:gd name="T2" fmla="*/ 11 w 11"/>
                  <a:gd name="T3" fmla="*/ 5 h 6"/>
                  <a:gd name="T4" fmla="*/ 9 w 11"/>
                  <a:gd name="T5" fmla="*/ 6 h 6"/>
                  <a:gd name="T6" fmla="*/ 0 w 11"/>
                  <a:gd name="T7" fmla="*/ 1 h 6"/>
                  <a:gd name="T8" fmla="*/ 1 w 11"/>
                  <a:gd name="T9" fmla="*/ 1 h 6"/>
                  <a:gd name="T10" fmla="*/ 1 w 1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1" y="0"/>
                    </a:moveTo>
                    <a:cubicBezTo>
                      <a:pt x="4" y="1"/>
                      <a:pt x="10" y="3"/>
                      <a:pt x="11" y="5"/>
                    </a:cubicBezTo>
                    <a:cubicBezTo>
                      <a:pt x="11" y="6"/>
                      <a:pt x="10" y="6"/>
                      <a:pt x="9" y="6"/>
                    </a:cubicBezTo>
                    <a:cubicBezTo>
                      <a:pt x="7" y="6"/>
                      <a:pt x="0" y="4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Freeform 28"/>
              <p:cNvSpPr/>
              <p:nvPr/>
            </p:nvSpPr>
            <p:spPr bwMode="auto">
              <a:xfrm>
                <a:off x="7510432" y="3229403"/>
                <a:ext cx="17349" cy="9914"/>
              </a:xfrm>
              <a:custGeom>
                <a:avLst/>
                <a:gdLst>
                  <a:gd name="T0" fmla="*/ 0 w 7"/>
                  <a:gd name="T1" fmla="*/ 0 h 4"/>
                  <a:gd name="T2" fmla="*/ 7 w 7"/>
                  <a:gd name="T3" fmla="*/ 4 h 4"/>
                  <a:gd name="T4" fmla="*/ 4 w 7"/>
                  <a:gd name="T5" fmla="*/ 4 h 4"/>
                  <a:gd name="T6" fmla="*/ 0 w 7"/>
                  <a:gd name="T7" fmla="*/ 1 h 4"/>
                  <a:gd name="T8" fmla="*/ 2 w 7"/>
                  <a:gd name="T9" fmla="*/ 0 h 4"/>
                  <a:gd name="T10" fmla="*/ 0 w 7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cubicBezTo>
                      <a:pt x="3" y="2"/>
                      <a:pt x="5" y="1"/>
                      <a:pt x="7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Freeform 29"/>
              <p:cNvSpPr/>
              <p:nvPr/>
            </p:nvSpPr>
            <p:spPr bwMode="auto">
              <a:xfrm>
                <a:off x="7268787" y="3959292"/>
                <a:ext cx="78070" cy="78070"/>
              </a:xfrm>
              <a:custGeom>
                <a:avLst/>
                <a:gdLst>
                  <a:gd name="T0" fmla="*/ 16 w 32"/>
                  <a:gd name="T1" fmla="*/ 4 h 32"/>
                  <a:gd name="T2" fmla="*/ 29 w 32"/>
                  <a:gd name="T3" fmla="*/ 1 h 32"/>
                  <a:gd name="T4" fmla="*/ 32 w 32"/>
                  <a:gd name="T5" fmla="*/ 10 h 32"/>
                  <a:gd name="T6" fmla="*/ 18 w 32"/>
                  <a:gd name="T7" fmla="*/ 32 h 32"/>
                  <a:gd name="T8" fmla="*/ 0 w 32"/>
                  <a:gd name="T9" fmla="*/ 4 h 32"/>
                  <a:gd name="T10" fmla="*/ 16 w 32"/>
                  <a:gd name="T11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16" y="4"/>
                    </a:moveTo>
                    <a:cubicBezTo>
                      <a:pt x="20" y="4"/>
                      <a:pt x="25" y="3"/>
                      <a:pt x="29" y="1"/>
                    </a:cubicBezTo>
                    <a:cubicBezTo>
                      <a:pt x="30" y="5"/>
                      <a:pt x="32" y="7"/>
                      <a:pt x="32" y="10"/>
                    </a:cubicBezTo>
                    <a:cubicBezTo>
                      <a:pt x="32" y="16"/>
                      <a:pt x="24" y="32"/>
                      <a:pt x="18" y="32"/>
                    </a:cubicBezTo>
                    <a:cubicBezTo>
                      <a:pt x="10" y="32"/>
                      <a:pt x="0" y="10"/>
                      <a:pt x="0" y="4"/>
                    </a:cubicBezTo>
                    <a:cubicBezTo>
                      <a:pt x="0" y="0"/>
                      <a:pt x="16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Freeform 30"/>
              <p:cNvSpPr/>
              <p:nvPr/>
            </p:nvSpPr>
            <p:spPr bwMode="auto">
              <a:xfrm>
                <a:off x="7336944" y="3944422"/>
                <a:ext cx="7435" cy="12392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5 h 5"/>
                  <a:gd name="T4" fmla="*/ 0 w 3"/>
                  <a:gd name="T5" fmla="*/ 0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cubicBezTo>
                      <a:pt x="3" y="3"/>
                      <a:pt x="3" y="3"/>
                      <a:pt x="3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Freeform 31"/>
              <p:cNvSpPr/>
              <p:nvPr/>
            </p:nvSpPr>
            <p:spPr bwMode="auto">
              <a:xfrm>
                <a:off x="7107691" y="3846525"/>
                <a:ext cx="23545" cy="12392"/>
              </a:xfrm>
              <a:custGeom>
                <a:avLst/>
                <a:gdLst>
                  <a:gd name="T0" fmla="*/ 10 w 10"/>
                  <a:gd name="T1" fmla="*/ 2 h 5"/>
                  <a:gd name="T2" fmla="*/ 0 w 10"/>
                  <a:gd name="T3" fmla="*/ 2 h 5"/>
                  <a:gd name="T4" fmla="*/ 10 w 10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10" y="2"/>
                    </a:moveTo>
                    <a:cubicBezTo>
                      <a:pt x="7" y="4"/>
                      <a:pt x="3" y="5"/>
                      <a:pt x="0" y="2"/>
                    </a:cubicBezTo>
                    <a:cubicBezTo>
                      <a:pt x="6" y="0"/>
                      <a:pt x="6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Freeform 32"/>
              <p:cNvSpPr/>
              <p:nvPr/>
            </p:nvSpPr>
            <p:spPr bwMode="auto">
              <a:xfrm>
                <a:off x="6977575" y="3324821"/>
                <a:ext cx="27262" cy="12392"/>
              </a:xfrm>
              <a:custGeom>
                <a:avLst/>
                <a:gdLst>
                  <a:gd name="T0" fmla="*/ 11 w 11"/>
                  <a:gd name="T1" fmla="*/ 1 h 5"/>
                  <a:gd name="T2" fmla="*/ 11 w 11"/>
                  <a:gd name="T3" fmla="*/ 5 h 5"/>
                  <a:gd name="T4" fmla="*/ 8 w 11"/>
                  <a:gd name="T5" fmla="*/ 5 h 5"/>
                  <a:gd name="T6" fmla="*/ 0 w 11"/>
                  <a:gd name="T7" fmla="*/ 2 h 5"/>
                  <a:gd name="T8" fmla="*/ 11 w 11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1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5" y="5"/>
                      <a:pt x="1" y="3"/>
                      <a:pt x="0" y="2"/>
                    </a:cubicBezTo>
                    <a:cubicBezTo>
                      <a:pt x="5" y="1"/>
                      <a:pt x="7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Freeform 33"/>
              <p:cNvSpPr/>
              <p:nvPr/>
            </p:nvSpPr>
            <p:spPr bwMode="auto">
              <a:xfrm>
                <a:off x="6642991" y="3314908"/>
                <a:ext cx="806720" cy="612166"/>
              </a:xfrm>
              <a:custGeom>
                <a:avLst/>
                <a:gdLst>
                  <a:gd name="T0" fmla="*/ 330 w 330"/>
                  <a:gd name="T1" fmla="*/ 152 h 250"/>
                  <a:gd name="T2" fmla="*/ 326 w 330"/>
                  <a:gd name="T3" fmla="*/ 177 h 250"/>
                  <a:gd name="T4" fmla="*/ 310 w 330"/>
                  <a:gd name="T5" fmla="*/ 203 h 250"/>
                  <a:gd name="T6" fmla="*/ 302 w 330"/>
                  <a:gd name="T7" fmla="*/ 229 h 250"/>
                  <a:gd name="T8" fmla="*/ 259 w 330"/>
                  <a:gd name="T9" fmla="*/ 241 h 250"/>
                  <a:gd name="T10" fmla="*/ 218 w 330"/>
                  <a:gd name="T11" fmla="*/ 228 h 250"/>
                  <a:gd name="T12" fmla="*/ 213 w 330"/>
                  <a:gd name="T13" fmla="*/ 215 h 250"/>
                  <a:gd name="T14" fmla="*/ 204 w 330"/>
                  <a:gd name="T15" fmla="*/ 217 h 250"/>
                  <a:gd name="T16" fmla="*/ 203 w 330"/>
                  <a:gd name="T17" fmla="*/ 205 h 250"/>
                  <a:gd name="T18" fmla="*/ 196 w 330"/>
                  <a:gd name="T19" fmla="*/ 214 h 250"/>
                  <a:gd name="T20" fmla="*/ 201 w 330"/>
                  <a:gd name="T21" fmla="*/ 191 h 250"/>
                  <a:gd name="T22" fmla="*/ 180 w 330"/>
                  <a:gd name="T23" fmla="*/ 206 h 250"/>
                  <a:gd name="T24" fmla="*/ 139 w 330"/>
                  <a:gd name="T25" fmla="*/ 180 h 250"/>
                  <a:gd name="T26" fmla="*/ 85 w 330"/>
                  <a:gd name="T27" fmla="*/ 201 h 250"/>
                  <a:gd name="T28" fmla="*/ 60 w 330"/>
                  <a:gd name="T29" fmla="*/ 203 h 250"/>
                  <a:gd name="T30" fmla="*/ 14 w 330"/>
                  <a:gd name="T31" fmla="*/ 202 h 250"/>
                  <a:gd name="T32" fmla="*/ 15 w 330"/>
                  <a:gd name="T33" fmla="*/ 171 h 250"/>
                  <a:gd name="T34" fmla="*/ 1 w 330"/>
                  <a:gd name="T35" fmla="*/ 133 h 250"/>
                  <a:gd name="T36" fmla="*/ 5 w 330"/>
                  <a:gd name="T37" fmla="*/ 133 h 250"/>
                  <a:gd name="T38" fmla="*/ 2 w 330"/>
                  <a:gd name="T39" fmla="*/ 115 h 250"/>
                  <a:gd name="T40" fmla="*/ 5 w 330"/>
                  <a:gd name="T41" fmla="*/ 95 h 250"/>
                  <a:gd name="T42" fmla="*/ 21 w 330"/>
                  <a:gd name="T43" fmla="*/ 87 h 250"/>
                  <a:gd name="T44" fmla="*/ 74 w 330"/>
                  <a:gd name="T45" fmla="*/ 62 h 250"/>
                  <a:gd name="T46" fmla="*/ 77 w 330"/>
                  <a:gd name="T47" fmla="*/ 50 h 250"/>
                  <a:gd name="T48" fmla="*/ 85 w 330"/>
                  <a:gd name="T49" fmla="*/ 46 h 250"/>
                  <a:gd name="T50" fmla="*/ 97 w 330"/>
                  <a:gd name="T51" fmla="*/ 33 h 250"/>
                  <a:gd name="T52" fmla="*/ 121 w 330"/>
                  <a:gd name="T53" fmla="*/ 38 h 250"/>
                  <a:gd name="T54" fmla="*/ 132 w 330"/>
                  <a:gd name="T55" fmla="*/ 37 h 250"/>
                  <a:gd name="T56" fmla="*/ 137 w 330"/>
                  <a:gd name="T57" fmla="*/ 20 h 250"/>
                  <a:gd name="T58" fmla="*/ 158 w 330"/>
                  <a:gd name="T59" fmla="*/ 11 h 250"/>
                  <a:gd name="T60" fmla="*/ 179 w 330"/>
                  <a:gd name="T61" fmla="*/ 13 h 250"/>
                  <a:gd name="T62" fmla="*/ 193 w 330"/>
                  <a:gd name="T63" fmla="*/ 16 h 250"/>
                  <a:gd name="T64" fmla="*/ 183 w 330"/>
                  <a:gd name="T65" fmla="*/ 36 h 250"/>
                  <a:gd name="T66" fmla="*/ 191 w 330"/>
                  <a:gd name="T67" fmla="*/ 44 h 250"/>
                  <a:gd name="T68" fmla="*/ 221 w 330"/>
                  <a:gd name="T69" fmla="*/ 59 h 250"/>
                  <a:gd name="T70" fmla="*/ 233 w 330"/>
                  <a:gd name="T71" fmla="*/ 10 h 250"/>
                  <a:gd name="T72" fmla="*/ 248 w 330"/>
                  <a:gd name="T73" fmla="*/ 18 h 250"/>
                  <a:gd name="T74" fmla="*/ 260 w 330"/>
                  <a:gd name="T75" fmla="*/ 33 h 250"/>
                  <a:gd name="T76" fmla="*/ 272 w 330"/>
                  <a:gd name="T77" fmla="*/ 68 h 250"/>
                  <a:gd name="T78" fmla="*/ 297 w 330"/>
                  <a:gd name="T79" fmla="*/ 95 h 250"/>
                  <a:gd name="T80" fmla="*/ 323 w 330"/>
                  <a:gd name="T81" fmla="*/ 12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0" h="250">
                    <a:moveTo>
                      <a:pt x="322" y="122"/>
                    </a:moveTo>
                    <a:cubicBezTo>
                      <a:pt x="327" y="128"/>
                      <a:pt x="330" y="143"/>
                      <a:pt x="330" y="152"/>
                    </a:cubicBezTo>
                    <a:cubicBezTo>
                      <a:pt x="330" y="158"/>
                      <a:pt x="328" y="167"/>
                      <a:pt x="326" y="169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4" y="180"/>
                      <a:pt x="325" y="181"/>
                      <a:pt x="324" y="183"/>
                    </a:cubicBezTo>
                    <a:cubicBezTo>
                      <a:pt x="318" y="191"/>
                      <a:pt x="313" y="194"/>
                      <a:pt x="310" y="203"/>
                    </a:cubicBezTo>
                    <a:cubicBezTo>
                      <a:pt x="308" y="210"/>
                      <a:pt x="302" y="219"/>
                      <a:pt x="302" y="229"/>
                    </a:cubicBezTo>
                    <a:cubicBezTo>
                      <a:pt x="302" y="229"/>
                      <a:pt x="302" y="229"/>
                      <a:pt x="302" y="229"/>
                    </a:cubicBezTo>
                    <a:cubicBezTo>
                      <a:pt x="299" y="242"/>
                      <a:pt x="275" y="236"/>
                      <a:pt x="273" y="250"/>
                    </a:cubicBezTo>
                    <a:cubicBezTo>
                      <a:pt x="271" y="249"/>
                      <a:pt x="259" y="243"/>
                      <a:pt x="259" y="241"/>
                    </a:cubicBezTo>
                    <a:cubicBezTo>
                      <a:pt x="252" y="241"/>
                      <a:pt x="254" y="247"/>
                      <a:pt x="247" y="247"/>
                    </a:cubicBezTo>
                    <a:cubicBezTo>
                      <a:pt x="236" y="247"/>
                      <a:pt x="218" y="240"/>
                      <a:pt x="218" y="228"/>
                    </a:cubicBezTo>
                    <a:cubicBezTo>
                      <a:pt x="218" y="224"/>
                      <a:pt x="214" y="220"/>
                      <a:pt x="214" y="217"/>
                    </a:cubicBezTo>
                    <a:cubicBezTo>
                      <a:pt x="214" y="217"/>
                      <a:pt x="213" y="215"/>
                      <a:pt x="213" y="215"/>
                    </a:cubicBezTo>
                    <a:cubicBezTo>
                      <a:pt x="211" y="216"/>
                      <a:pt x="210" y="217"/>
                      <a:pt x="208" y="217"/>
                    </a:cubicBezTo>
                    <a:cubicBezTo>
                      <a:pt x="204" y="217"/>
                      <a:pt x="204" y="217"/>
                      <a:pt x="204" y="217"/>
                    </a:cubicBezTo>
                    <a:cubicBezTo>
                      <a:pt x="205" y="215"/>
                      <a:pt x="206" y="214"/>
                      <a:pt x="206" y="211"/>
                    </a:cubicBezTo>
                    <a:cubicBezTo>
                      <a:pt x="206" y="207"/>
                      <a:pt x="204" y="206"/>
                      <a:pt x="203" y="205"/>
                    </a:cubicBezTo>
                    <a:cubicBezTo>
                      <a:pt x="203" y="206"/>
                      <a:pt x="203" y="207"/>
                      <a:pt x="203" y="208"/>
                    </a:cubicBezTo>
                    <a:cubicBezTo>
                      <a:pt x="200" y="209"/>
                      <a:pt x="200" y="214"/>
                      <a:pt x="196" y="214"/>
                    </a:cubicBezTo>
                    <a:cubicBezTo>
                      <a:pt x="194" y="214"/>
                      <a:pt x="193" y="213"/>
                      <a:pt x="193" y="211"/>
                    </a:cubicBezTo>
                    <a:cubicBezTo>
                      <a:pt x="200" y="210"/>
                      <a:pt x="201" y="195"/>
                      <a:pt x="201" y="191"/>
                    </a:cubicBezTo>
                    <a:cubicBezTo>
                      <a:pt x="196" y="196"/>
                      <a:pt x="189" y="211"/>
                      <a:pt x="183" y="211"/>
                    </a:cubicBezTo>
                    <a:cubicBezTo>
                      <a:pt x="179" y="211"/>
                      <a:pt x="180" y="206"/>
                      <a:pt x="180" y="206"/>
                    </a:cubicBezTo>
                    <a:cubicBezTo>
                      <a:pt x="178" y="206"/>
                      <a:pt x="172" y="192"/>
                      <a:pt x="170" y="188"/>
                    </a:cubicBezTo>
                    <a:cubicBezTo>
                      <a:pt x="165" y="183"/>
                      <a:pt x="148" y="180"/>
                      <a:pt x="139" y="180"/>
                    </a:cubicBezTo>
                    <a:cubicBezTo>
                      <a:pt x="128" y="180"/>
                      <a:pt x="126" y="184"/>
                      <a:pt x="120" y="186"/>
                    </a:cubicBezTo>
                    <a:cubicBezTo>
                      <a:pt x="105" y="191"/>
                      <a:pt x="87" y="186"/>
                      <a:pt x="85" y="201"/>
                    </a:cubicBezTo>
                    <a:cubicBezTo>
                      <a:pt x="79" y="201"/>
                      <a:pt x="74" y="203"/>
                      <a:pt x="68" y="203"/>
                    </a:cubicBezTo>
                    <a:cubicBezTo>
                      <a:pt x="63" y="200"/>
                      <a:pt x="63" y="203"/>
                      <a:pt x="60" y="203"/>
                    </a:cubicBezTo>
                    <a:cubicBezTo>
                      <a:pt x="50" y="203"/>
                      <a:pt x="45" y="212"/>
                      <a:pt x="33" y="212"/>
                    </a:cubicBezTo>
                    <a:cubicBezTo>
                      <a:pt x="28" y="212"/>
                      <a:pt x="14" y="206"/>
                      <a:pt x="14" y="202"/>
                    </a:cubicBezTo>
                    <a:cubicBezTo>
                      <a:pt x="14" y="198"/>
                      <a:pt x="21" y="196"/>
                      <a:pt x="21" y="189"/>
                    </a:cubicBezTo>
                    <a:cubicBezTo>
                      <a:pt x="21" y="181"/>
                      <a:pt x="16" y="176"/>
                      <a:pt x="15" y="171"/>
                    </a:cubicBezTo>
                    <a:cubicBezTo>
                      <a:pt x="11" y="159"/>
                      <a:pt x="10" y="155"/>
                      <a:pt x="7" y="143"/>
                    </a:cubicBezTo>
                    <a:cubicBezTo>
                      <a:pt x="5" y="139"/>
                      <a:pt x="0" y="138"/>
                      <a:pt x="1" y="133"/>
                    </a:cubicBezTo>
                    <a:cubicBezTo>
                      <a:pt x="2" y="132"/>
                      <a:pt x="2" y="131"/>
                      <a:pt x="3" y="130"/>
                    </a:cubicBezTo>
                    <a:cubicBezTo>
                      <a:pt x="3" y="131"/>
                      <a:pt x="4" y="132"/>
                      <a:pt x="5" y="133"/>
                    </a:cubicBezTo>
                    <a:cubicBezTo>
                      <a:pt x="6" y="132"/>
                      <a:pt x="5" y="131"/>
                      <a:pt x="5" y="130"/>
                    </a:cubicBezTo>
                    <a:cubicBezTo>
                      <a:pt x="5" y="125"/>
                      <a:pt x="2" y="122"/>
                      <a:pt x="2" y="115"/>
                    </a:cubicBezTo>
                    <a:cubicBezTo>
                      <a:pt x="2" y="106"/>
                      <a:pt x="2" y="105"/>
                      <a:pt x="2" y="98"/>
                    </a:cubicBezTo>
                    <a:cubicBezTo>
                      <a:pt x="2" y="96"/>
                      <a:pt x="4" y="95"/>
                      <a:pt x="5" y="95"/>
                    </a:cubicBezTo>
                    <a:cubicBezTo>
                      <a:pt x="5" y="95"/>
                      <a:pt x="5" y="97"/>
                      <a:pt x="5" y="97"/>
                    </a:cubicBezTo>
                    <a:cubicBezTo>
                      <a:pt x="11" y="97"/>
                      <a:pt x="17" y="90"/>
                      <a:pt x="21" y="87"/>
                    </a:cubicBezTo>
                    <a:cubicBezTo>
                      <a:pt x="24" y="83"/>
                      <a:pt x="34" y="82"/>
                      <a:pt x="40" y="82"/>
                    </a:cubicBezTo>
                    <a:cubicBezTo>
                      <a:pt x="50" y="80"/>
                      <a:pt x="74" y="72"/>
                      <a:pt x="74" y="62"/>
                    </a:cubicBezTo>
                    <a:cubicBezTo>
                      <a:pt x="74" y="60"/>
                      <a:pt x="74" y="59"/>
                      <a:pt x="74" y="57"/>
                    </a:cubicBezTo>
                    <a:cubicBezTo>
                      <a:pt x="74" y="54"/>
                      <a:pt x="74" y="51"/>
                      <a:pt x="77" y="50"/>
                    </a:cubicBezTo>
                    <a:cubicBezTo>
                      <a:pt x="79" y="53"/>
                      <a:pt x="80" y="54"/>
                      <a:pt x="82" y="56"/>
                    </a:cubicBezTo>
                    <a:cubicBezTo>
                      <a:pt x="85" y="54"/>
                      <a:pt x="83" y="49"/>
                      <a:pt x="85" y="46"/>
                    </a:cubicBezTo>
                    <a:cubicBezTo>
                      <a:pt x="87" y="47"/>
                      <a:pt x="89" y="49"/>
                      <a:pt x="91" y="49"/>
                    </a:cubicBezTo>
                    <a:cubicBezTo>
                      <a:pt x="91" y="41"/>
                      <a:pt x="97" y="39"/>
                      <a:pt x="97" y="33"/>
                    </a:cubicBezTo>
                    <a:cubicBezTo>
                      <a:pt x="105" y="33"/>
                      <a:pt x="106" y="27"/>
                      <a:pt x="112" y="27"/>
                    </a:cubicBezTo>
                    <a:cubicBezTo>
                      <a:pt x="118" y="27"/>
                      <a:pt x="120" y="33"/>
                      <a:pt x="121" y="38"/>
                    </a:cubicBezTo>
                    <a:cubicBezTo>
                      <a:pt x="122" y="36"/>
                      <a:pt x="125" y="35"/>
                      <a:pt x="127" y="35"/>
                    </a:cubicBezTo>
                    <a:cubicBezTo>
                      <a:pt x="129" y="35"/>
                      <a:pt x="131" y="37"/>
                      <a:pt x="132" y="37"/>
                    </a:cubicBezTo>
                    <a:cubicBezTo>
                      <a:pt x="133" y="35"/>
                      <a:pt x="132" y="33"/>
                      <a:pt x="132" y="30"/>
                    </a:cubicBezTo>
                    <a:cubicBezTo>
                      <a:pt x="132" y="26"/>
                      <a:pt x="137" y="24"/>
                      <a:pt x="137" y="20"/>
                    </a:cubicBezTo>
                    <a:cubicBezTo>
                      <a:pt x="137" y="16"/>
                      <a:pt x="148" y="13"/>
                      <a:pt x="153" y="13"/>
                    </a:cubicBezTo>
                    <a:cubicBezTo>
                      <a:pt x="155" y="13"/>
                      <a:pt x="157" y="12"/>
                      <a:pt x="158" y="11"/>
                    </a:cubicBezTo>
                    <a:cubicBezTo>
                      <a:pt x="157" y="9"/>
                      <a:pt x="154" y="8"/>
                      <a:pt x="153" y="5"/>
                    </a:cubicBezTo>
                    <a:cubicBezTo>
                      <a:pt x="163" y="9"/>
                      <a:pt x="169" y="13"/>
                      <a:pt x="179" y="13"/>
                    </a:cubicBezTo>
                    <a:cubicBezTo>
                      <a:pt x="183" y="13"/>
                      <a:pt x="184" y="10"/>
                      <a:pt x="187" y="10"/>
                    </a:cubicBezTo>
                    <a:cubicBezTo>
                      <a:pt x="189" y="10"/>
                      <a:pt x="193" y="13"/>
                      <a:pt x="193" y="16"/>
                    </a:cubicBezTo>
                    <a:cubicBezTo>
                      <a:pt x="193" y="19"/>
                      <a:pt x="188" y="20"/>
                      <a:pt x="186" y="2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83" y="38"/>
                      <a:pt x="187" y="37"/>
                      <a:pt x="188" y="39"/>
                    </a:cubicBezTo>
                    <a:cubicBezTo>
                      <a:pt x="190" y="40"/>
                      <a:pt x="190" y="44"/>
                      <a:pt x="191" y="44"/>
                    </a:cubicBezTo>
                    <a:cubicBezTo>
                      <a:pt x="199" y="47"/>
                      <a:pt x="203" y="49"/>
                      <a:pt x="210" y="51"/>
                    </a:cubicBezTo>
                    <a:cubicBezTo>
                      <a:pt x="215" y="53"/>
                      <a:pt x="216" y="59"/>
                      <a:pt x="221" y="59"/>
                    </a:cubicBezTo>
                    <a:cubicBezTo>
                      <a:pt x="230" y="59"/>
                      <a:pt x="232" y="42"/>
                      <a:pt x="233" y="36"/>
                    </a:cubicBezTo>
                    <a:cubicBezTo>
                      <a:pt x="233" y="10"/>
                      <a:pt x="233" y="10"/>
                      <a:pt x="233" y="10"/>
                    </a:cubicBezTo>
                    <a:cubicBezTo>
                      <a:pt x="238" y="6"/>
                      <a:pt x="237" y="3"/>
                      <a:pt x="241" y="0"/>
                    </a:cubicBezTo>
                    <a:cubicBezTo>
                      <a:pt x="242" y="8"/>
                      <a:pt x="246" y="13"/>
                      <a:pt x="248" y="18"/>
                    </a:cubicBezTo>
                    <a:cubicBezTo>
                      <a:pt x="249" y="22"/>
                      <a:pt x="248" y="28"/>
                      <a:pt x="251" y="30"/>
                    </a:cubicBezTo>
                    <a:cubicBezTo>
                      <a:pt x="254" y="31"/>
                      <a:pt x="259" y="33"/>
                      <a:pt x="260" y="33"/>
                    </a:cubicBezTo>
                    <a:cubicBezTo>
                      <a:pt x="264" y="35"/>
                      <a:pt x="264" y="45"/>
                      <a:pt x="265" y="49"/>
                    </a:cubicBezTo>
                    <a:cubicBezTo>
                      <a:pt x="268" y="57"/>
                      <a:pt x="270" y="61"/>
                      <a:pt x="272" y="68"/>
                    </a:cubicBezTo>
                    <a:cubicBezTo>
                      <a:pt x="274" y="75"/>
                      <a:pt x="287" y="77"/>
                      <a:pt x="292" y="82"/>
                    </a:cubicBezTo>
                    <a:cubicBezTo>
                      <a:pt x="295" y="86"/>
                      <a:pt x="296" y="91"/>
                      <a:pt x="297" y="95"/>
                    </a:cubicBezTo>
                    <a:cubicBezTo>
                      <a:pt x="298" y="99"/>
                      <a:pt x="303" y="99"/>
                      <a:pt x="306" y="99"/>
                    </a:cubicBezTo>
                    <a:cubicBezTo>
                      <a:pt x="306" y="110"/>
                      <a:pt x="317" y="115"/>
                      <a:pt x="323" y="121"/>
                    </a:cubicBezTo>
                    <a:lnTo>
                      <a:pt x="322" y="1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Freeform 48"/>
              <p:cNvSpPr/>
              <p:nvPr/>
            </p:nvSpPr>
            <p:spPr bwMode="auto">
              <a:xfrm>
                <a:off x="6481895" y="3126549"/>
                <a:ext cx="33459" cy="32219"/>
              </a:xfrm>
              <a:custGeom>
                <a:avLst/>
                <a:gdLst>
                  <a:gd name="T0" fmla="*/ 8 w 14"/>
                  <a:gd name="T1" fmla="*/ 11 h 13"/>
                  <a:gd name="T2" fmla="*/ 6 w 14"/>
                  <a:gd name="T3" fmla="*/ 7 h 13"/>
                  <a:gd name="T4" fmla="*/ 0 w 14"/>
                  <a:gd name="T5" fmla="*/ 4 h 13"/>
                  <a:gd name="T6" fmla="*/ 6 w 14"/>
                  <a:gd name="T7" fmla="*/ 0 h 13"/>
                  <a:gd name="T8" fmla="*/ 14 w 14"/>
                  <a:gd name="T9" fmla="*/ 10 h 13"/>
                  <a:gd name="T10" fmla="*/ 14 w 14"/>
                  <a:gd name="T11" fmla="*/ 13 h 13"/>
                  <a:gd name="T12" fmla="*/ 12 w 14"/>
                  <a:gd name="T13" fmla="*/ 13 h 13"/>
                  <a:gd name="T14" fmla="*/ 8 w 14"/>
                  <a:gd name="T1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11"/>
                    </a:moveTo>
                    <a:cubicBezTo>
                      <a:pt x="8" y="11"/>
                      <a:pt x="6" y="8"/>
                      <a:pt x="6" y="7"/>
                    </a:cubicBezTo>
                    <a:cubicBezTo>
                      <a:pt x="5" y="5"/>
                      <a:pt x="0" y="6"/>
                      <a:pt x="0" y="4"/>
                    </a:cubicBezTo>
                    <a:cubicBezTo>
                      <a:pt x="0" y="2"/>
                      <a:pt x="4" y="0"/>
                      <a:pt x="6" y="0"/>
                    </a:cubicBezTo>
                    <a:cubicBezTo>
                      <a:pt x="8" y="4"/>
                      <a:pt x="10" y="10"/>
                      <a:pt x="14" y="10"/>
                    </a:cubicBezTo>
                    <a:cubicBezTo>
                      <a:pt x="14" y="11"/>
                      <a:pt x="14" y="12"/>
                      <a:pt x="14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0" y="13"/>
                      <a:pt x="9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Freeform 49"/>
              <p:cNvSpPr/>
              <p:nvPr/>
            </p:nvSpPr>
            <p:spPr bwMode="auto">
              <a:xfrm>
                <a:off x="6532702" y="3148855"/>
                <a:ext cx="14870" cy="12392"/>
              </a:xfrm>
              <a:custGeom>
                <a:avLst/>
                <a:gdLst>
                  <a:gd name="T0" fmla="*/ 0 w 6"/>
                  <a:gd name="T1" fmla="*/ 0 h 5"/>
                  <a:gd name="T2" fmla="*/ 3 w 6"/>
                  <a:gd name="T3" fmla="*/ 0 h 5"/>
                  <a:gd name="T4" fmla="*/ 6 w 6"/>
                  <a:gd name="T5" fmla="*/ 2 h 5"/>
                  <a:gd name="T6" fmla="*/ 2 w 6"/>
                  <a:gd name="T7" fmla="*/ 5 h 5"/>
                  <a:gd name="T8" fmla="*/ 0 w 6"/>
                  <a:gd name="T9" fmla="*/ 2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3"/>
                      <a:pt x="0" y="2"/>
                    </a:cubicBezTo>
                    <a:cubicBezTo>
                      <a:pt x="0" y="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Freeform 50"/>
              <p:cNvSpPr/>
              <p:nvPr/>
            </p:nvSpPr>
            <p:spPr bwMode="auto">
              <a:xfrm>
                <a:off x="6354257" y="3119114"/>
                <a:ext cx="14870" cy="19827"/>
              </a:xfrm>
              <a:custGeom>
                <a:avLst/>
                <a:gdLst>
                  <a:gd name="T0" fmla="*/ 1 w 6"/>
                  <a:gd name="T1" fmla="*/ 0 h 8"/>
                  <a:gd name="T2" fmla="*/ 5 w 6"/>
                  <a:gd name="T3" fmla="*/ 8 h 8"/>
                  <a:gd name="T4" fmla="*/ 0 w 6"/>
                  <a:gd name="T5" fmla="*/ 1 h 8"/>
                  <a:gd name="T6" fmla="*/ 0 w 6"/>
                  <a:gd name="T7" fmla="*/ 0 h 8"/>
                  <a:gd name="T8" fmla="*/ 2 w 6"/>
                  <a:gd name="T9" fmla="*/ 0 h 8"/>
                  <a:gd name="T10" fmla="*/ 2 w 6"/>
                  <a:gd name="T11" fmla="*/ 1 h 8"/>
                  <a:gd name="T12" fmla="*/ 1 w 6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cubicBezTo>
                      <a:pt x="4" y="3"/>
                      <a:pt x="6" y="4"/>
                      <a:pt x="5" y="8"/>
                    </a:cubicBezTo>
                    <a:cubicBezTo>
                      <a:pt x="4" y="8"/>
                      <a:pt x="0" y="3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Freeform 51"/>
              <p:cNvSpPr/>
              <p:nvPr/>
            </p:nvSpPr>
            <p:spPr bwMode="auto">
              <a:xfrm>
                <a:off x="6329473" y="3075742"/>
                <a:ext cx="19827" cy="17349"/>
              </a:xfrm>
              <a:custGeom>
                <a:avLst/>
                <a:gdLst>
                  <a:gd name="T0" fmla="*/ 1 w 8"/>
                  <a:gd name="T1" fmla="*/ 0 h 7"/>
                  <a:gd name="T2" fmla="*/ 5 w 8"/>
                  <a:gd name="T3" fmla="*/ 7 h 7"/>
                  <a:gd name="T4" fmla="*/ 0 w 8"/>
                  <a:gd name="T5" fmla="*/ 1 h 7"/>
                  <a:gd name="T6" fmla="*/ 0 w 8"/>
                  <a:gd name="T7" fmla="*/ 1 h 7"/>
                  <a:gd name="T8" fmla="*/ 1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0"/>
                    </a:moveTo>
                    <a:cubicBezTo>
                      <a:pt x="3" y="1"/>
                      <a:pt x="8" y="7"/>
                      <a:pt x="5" y="7"/>
                    </a:cubicBezTo>
                    <a:cubicBezTo>
                      <a:pt x="4" y="7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4"/>
            <p:cNvGrpSpPr/>
            <p:nvPr/>
          </p:nvGrpSpPr>
          <p:grpSpPr>
            <a:xfrm>
              <a:off x="2053312" y="3060606"/>
              <a:ext cx="931879" cy="1485803"/>
              <a:chOff x="3211966" y="2860121"/>
              <a:chExt cx="931879" cy="1485803"/>
            </a:xfrm>
            <a:grpFill/>
          </p:grpSpPr>
          <p:sp>
            <p:nvSpPr>
              <p:cNvPr id="151" name="Freeform 94"/>
              <p:cNvSpPr/>
              <p:nvPr/>
            </p:nvSpPr>
            <p:spPr bwMode="auto">
              <a:xfrm>
                <a:off x="3822892" y="3105483"/>
                <a:ext cx="47090" cy="35937"/>
              </a:xfrm>
              <a:custGeom>
                <a:avLst/>
                <a:gdLst>
                  <a:gd name="T0" fmla="*/ 7 w 19"/>
                  <a:gd name="T1" fmla="*/ 0 h 15"/>
                  <a:gd name="T2" fmla="*/ 13 w 19"/>
                  <a:gd name="T3" fmla="*/ 3 h 15"/>
                  <a:gd name="T4" fmla="*/ 17 w 19"/>
                  <a:gd name="T5" fmla="*/ 3 h 15"/>
                  <a:gd name="T6" fmla="*/ 19 w 19"/>
                  <a:gd name="T7" fmla="*/ 6 h 15"/>
                  <a:gd name="T8" fmla="*/ 11 w 19"/>
                  <a:gd name="T9" fmla="*/ 15 h 15"/>
                  <a:gd name="T10" fmla="*/ 0 w 19"/>
                  <a:gd name="T11" fmla="*/ 7 h 15"/>
                  <a:gd name="T12" fmla="*/ 5 w 19"/>
                  <a:gd name="T13" fmla="*/ 0 h 15"/>
                  <a:gd name="T14" fmla="*/ 7 w 1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5">
                    <a:moveTo>
                      <a:pt x="7" y="0"/>
                    </a:moveTo>
                    <a:cubicBezTo>
                      <a:pt x="8" y="1"/>
                      <a:pt x="10" y="3"/>
                      <a:pt x="13" y="3"/>
                    </a:cubicBezTo>
                    <a:cubicBezTo>
                      <a:pt x="13" y="7"/>
                      <a:pt x="16" y="3"/>
                      <a:pt x="17" y="3"/>
                    </a:cubicBezTo>
                    <a:cubicBezTo>
                      <a:pt x="18" y="3"/>
                      <a:pt x="19" y="5"/>
                      <a:pt x="19" y="6"/>
                    </a:cubicBezTo>
                    <a:cubicBezTo>
                      <a:pt x="19" y="9"/>
                      <a:pt x="15" y="15"/>
                      <a:pt x="11" y="15"/>
                    </a:cubicBezTo>
                    <a:cubicBezTo>
                      <a:pt x="7" y="15"/>
                      <a:pt x="0" y="10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6" y="0"/>
                      <a:pt x="7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Freeform 96"/>
              <p:cNvSpPr/>
              <p:nvPr/>
            </p:nvSpPr>
            <p:spPr bwMode="auto">
              <a:xfrm>
                <a:off x="3211966" y="2860121"/>
                <a:ext cx="931879" cy="1485803"/>
              </a:xfrm>
              <a:custGeom>
                <a:avLst/>
                <a:gdLst>
                  <a:gd name="T0" fmla="*/ 57 w 381"/>
                  <a:gd name="T1" fmla="*/ 584 h 607"/>
                  <a:gd name="T2" fmla="*/ 63 w 381"/>
                  <a:gd name="T3" fmla="*/ 573 h 607"/>
                  <a:gd name="T4" fmla="*/ 51 w 381"/>
                  <a:gd name="T5" fmla="*/ 536 h 607"/>
                  <a:gd name="T6" fmla="*/ 53 w 381"/>
                  <a:gd name="T7" fmla="*/ 512 h 607"/>
                  <a:gd name="T8" fmla="*/ 63 w 381"/>
                  <a:gd name="T9" fmla="*/ 514 h 607"/>
                  <a:gd name="T10" fmla="*/ 70 w 381"/>
                  <a:gd name="T11" fmla="*/ 467 h 607"/>
                  <a:gd name="T12" fmla="*/ 65 w 381"/>
                  <a:gd name="T13" fmla="*/ 447 h 607"/>
                  <a:gd name="T14" fmla="*/ 65 w 381"/>
                  <a:gd name="T15" fmla="*/ 432 h 607"/>
                  <a:gd name="T16" fmla="*/ 77 w 381"/>
                  <a:gd name="T17" fmla="*/ 405 h 607"/>
                  <a:gd name="T18" fmla="*/ 82 w 381"/>
                  <a:gd name="T19" fmla="*/ 351 h 607"/>
                  <a:gd name="T20" fmla="*/ 90 w 381"/>
                  <a:gd name="T21" fmla="*/ 311 h 607"/>
                  <a:gd name="T22" fmla="*/ 91 w 381"/>
                  <a:gd name="T23" fmla="*/ 259 h 607"/>
                  <a:gd name="T24" fmla="*/ 59 w 381"/>
                  <a:gd name="T25" fmla="*/ 235 h 607"/>
                  <a:gd name="T26" fmla="*/ 35 w 381"/>
                  <a:gd name="T27" fmla="*/ 203 h 607"/>
                  <a:gd name="T28" fmla="*/ 15 w 381"/>
                  <a:gd name="T29" fmla="*/ 167 h 607"/>
                  <a:gd name="T30" fmla="*/ 0 w 381"/>
                  <a:gd name="T31" fmla="*/ 143 h 607"/>
                  <a:gd name="T32" fmla="*/ 7 w 381"/>
                  <a:gd name="T33" fmla="*/ 124 h 607"/>
                  <a:gd name="T34" fmla="*/ 21 w 381"/>
                  <a:gd name="T35" fmla="*/ 84 h 607"/>
                  <a:gd name="T36" fmla="*/ 32 w 381"/>
                  <a:gd name="T37" fmla="*/ 66 h 607"/>
                  <a:gd name="T38" fmla="*/ 30 w 381"/>
                  <a:gd name="T39" fmla="*/ 59 h 607"/>
                  <a:gd name="T40" fmla="*/ 33 w 381"/>
                  <a:gd name="T41" fmla="*/ 33 h 607"/>
                  <a:gd name="T42" fmla="*/ 38 w 381"/>
                  <a:gd name="T43" fmla="*/ 30 h 607"/>
                  <a:gd name="T44" fmla="*/ 53 w 381"/>
                  <a:gd name="T45" fmla="*/ 11 h 607"/>
                  <a:gd name="T46" fmla="*/ 83 w 381"/>
                  <a:gd name="T47" fmla="*/ 3 h 607"/>
                  <a:gd name="T48" fmla="*/ 82 w 381"/>
                  <a:gd name="T49" fmla="*/ 27 h 607"/>
                  <a:gd name="T50" fmla="*/ 89 w 381"/>
                  <a:gd name="T51" fmla="*/ 8 h 607"/>
                  <a:gd name="T52" fmla="*/ 95 w 381"/>
                  <a:gd name="T53" fmla="*/ 3 h 607"/>
                  <a:gd name="T54" fmla="*/ 126 w 381"/>
                  <a:gd name="T55" fmla="*/ 15 h 607"/>
                  <a:gd name="T56" fmla="*/ 148 w 381"/>
                  <a:gd name="T57" fmla="*/ 13 h 607"/>
                  <a:gd name="T58" fmla="*/ 152 w 381"/>
                  <a:gd name="T59" fmla="*/ 17 h 607"/>
                  <a:gd name="T60" fmla="*/ 176 w 381"/>
                  <a:gd name="T61" fmla="*/ 32 h 607"/>
                  <a:gd name="T62" fmla="*/ 214 w 381"/>
                  <a:gd name="T63" fmla="*/ 54 h 607"/>
                  <a:gd name="T64" fmla="*/ 230 w 381"/>
                  <a:gd name="T65" fmla="*/ 58 h 607"/>
                  <a:gd name="T66" fmla="*/ 253 w 381"/>
                  <a:gd name="T67" fmla="*/ 84 h 607"/>
                  <a:gd name="T68" fmla="*/ 249 w 381"/>
                  <a:gd name="T69" fmla="*/ 110 h 607"/>
                  <a:gd name="T70" fmla="*/ 262 w 381"/>
                  <a:gd name="T71" fmla="*/ 120 h 607"/>
                  <a:gd name="T72" fmla="*/ 296 w 381"/>
                  <a:gd name="T73" fmla="*/ 114 h 607"/>
                  <a:gd name="T74" fmla="*/ 304 w 381"/>
                  <a:gd name="T75" fmla="*/ 124 h 607"/>
                  <a:gd name="T76" fmla="*/ 334 w 381"/>
                  <a:gd name="T77" fmla="*/ 124 h 607"/>
                  <a:gd name="T78" fmla="*/ 374 w 381"/>
                  <a:gd name="T79" fmla="*/ 143 h 607"/>
                  <a:gd name="T80" fmla="*/ 357 w 381"/>
                  <a:gd name="T81" fmla="*/ 201 h 607"/>
                  <a:gd name="T82" fmla="*/ 346 w 381"/>
                  <a:gd name="T83" fmla="*/ 243 h 607"/>
                  <a:gd name="T84" fmla="*/ 339 w 381"/>
                  <a:gd name="T85" fmla="*/ 263 h 607"/>
                  <a:gd name="T86" fmla="*/ 315 w 381"/>
                  <a:gd name="T87" fmla="*/ 292 h 607"/>
                  <a:gd name="T88" fmla="*/ 279 w 381"/>
                  <a:gd name="T89" fmla="*/ 308 h 607"/>
                  <a:gd name="T90" fmla="*/ 268 w 381"/>
                  <a:gd name="T91" fmla="*/ 341 h 607"/>
                  <a:gd name="T92" fmla="*/ 252 w 381"/>
                  <a:gd name="T93" fmla="*/ 363 h 607"/>
                  <a:gd name="T94" fmla="*/ 202 w 381"/>
                  <a:gd name="T95" fmla="*/ 399 h 607"/>
                  <a:gd name="T96" fmla="*/ 193 w 381"/>
                  <a:gd name="T97" fmla="*/ 402 h 607"/>
                  <a:gd name="T98" fmla="*/ 201 w 381"/>
                  <a:gd name="T99" fmla="*/ 425 h 607"/>
                  <a:gd name="T100" fmla="*/ 159 w 381"/>
                  <a:gd name="T101" fmla="*/ 440 h 607"/>
                  <a:gd name="T102" fmla="*/ 156 w 381"/>
                  <a:gd name="T103" fmla="*/ 460 h 607"/>
                  <a:gd name="T104" fmla="*/ 133 w 381"/>
                  <a:gd name="T105" fmla="*/ 462 h 607"/>
                  <a:gd name="T106" fmla="*/ 146 w 381"/>
                  <a:gd name="T107" fmla="*/ 475 h 607"/>
                  <a:gd name="T108" fmla="*/ 139 w 381"/>
                  <a:gd name="T109" fmla="*/ 480 h 607"/>
                  <a:gd name="T110" fmla="*/ 116 w 381"/>
                  <a:gd name="T111" fmla="*/ 512 h 607"/>
                  <a:gd name="T112" fmla="*/ 114 w 381"/>
                  <a:gd name="T113" fmla="*/ 550 h 607"/>
                  <a:gd name="T114" fmla="*/ 104 w 381"/>
                  <a:gd name="T115" fmla="*/ 575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1" h="607">
                    <a:moveTo>
                      <a:pt x="74" y="595"/>
                    </a:moveTo>
                    <a:cubicBezTo>
                      <a:pt x="66" y="595"/>
                      <a:pt x="64" y="591"/>
                      <a:pt x="60" y="587"/>
                    </a:cubicBezTo>
                    <a:cubicBezTo>
                      <a:pt x="59" y="586"/>
                      <a:pt x="57" y="585"/>
                      <a:pt x="57" y="584"/>
                    </a:cubicBezTo>
                    <a:cubicBezTo>
                      <a:pt x="57" y="582"/>
                      <a:pt x="63" y="582"/>
                      <a:pt x="63" y="580"/>
                    </a:cubicBezTo>
                    <a:cubicBezTo>
                      <a:pt x="62" y="579"/>
                      <a:pt x="61" y="579"/>
                      <a:pt x="61" y="578"/>
                    </a:cubicBezTo>
                    <a:cubicBezTo>
                      <a:pt x="61" y="577"/>
                      <a:pt x="63" y="575"/>
                      <a:pt x="63" y="573"/>
                    </a:cubicBezTo>
                    <a:cubicBezTo>
                      <a:pt x="63" y="566"/>
                      <a:pt x="55" y="568"/>
                      <a:pt x="55" y="561"/>
                    </a:cubicBezTo>
                    <a:cubicBezTo>
                      <a:pt x="55" y="559"/>
                      <a:pt x="55" y="559"/>
                      <a:pt x="55" y="557"/>
                    </a:cubicBezTo>
                    <a:cubicBezTo>
                      <a:pt x="55" y="551"/>
                      <a:pt x="51" y="541"/>
                      <a:pt x="51" y="536"/>
                    </a:cubicBezTo>
                    <a:cubicBezTo>
                      <a:pt x="51" y="531"/>
                      <a:pt x="57" y="529"/>
                      <a:pt x="57" y="524"/>
                    </a:cubicBezTo>
                    <a:cubicBezTo>
                      <a:pt x="57" y="522"/>
                      <a:pt x="54" y="518"/>
                      <a:pt x="53" y="514"/>
                    </a:cubicBezTo>
                    <a:cubicBezTo>
                      <a:pt x="53" y="512"/>
                      <a:pt x="53" y="512"/>
                      <a:pt x="53" y="512"/>
                    </a:cubicBezTo>
                    <a:cubicBezTo>
                      <a:pt x="53" y="512"/>
                      <a:pt x="53" y="512"/>
                      <a:pt x="53" y="512"/>
                    </a:cubicBezTo>
                    <a:cubicBezTo>
                      <a:pt x="53" y="510"/>
                      <a:pt x="55" y="508"/>
                      <a:pt x="56" y="508"/>
                    </a:cubicBezTo>
                    <a:cubicBezTo>
                      <a:pt x="61" y="508"/>
                      <a:pt x="59" y="514"/>
                      <a:pt x="63" y="514"/>
                    </a:cubicBezTo>
                    <a:cubicBezTo>
                      <a:pt x="73" y="471"/>
                      <a:pt x="73" y="471"/>
                      <a:pt x="73" y="471"/>
                    </a:cubicBezTo>
                    <a:cubicBezTo>
                      <a:pt x="73" y="467"/>
                      <a:pt x="73" y="467"/>
                      <a:pt x="73" y="467"/>
                    </a:cubicBezTo>
                    <a:cubicBezTo>
                      <a:pt x="72" y="467"/>
                      <a:pt x="71" y="467"/>
                      <a:pt x="70" y="467"/>
                    </a:cubicBezTo>
                    <a:cubicBezTo>
                      <a:pt x="68" y="468"/>
                      <a:pt x="68" y="470"/>
                      <a:pt x="66" y="470"/>
                    </a:cubicBezTo>
                    <a:cubicBezTo>
                      <a:pt x="64" y="470"/>
                      <a:pt x="62" y="463"/>
                      <a:pt x="62" y="460"/>
                    </a:cubicBezTo>
                    <a:cubicBezTo>
                      <a:pt x="62" y="455"/>
                      <a:pt x="64" y="452"/>
                      <a:pt x="65" y="447"/>
                    </a:cubicBezTo>
                    <a:cubicBezTo>
                      <a:pt x="67" y="447"/>
                      <a:pt x="68" y="446"/>
                      <a:pt x="68" y="446"/>
                    </a:cubicBezTo>
                    <a:cubicBezTo>
                      <a:pt x="68" y="444"/>
                      <a:pt x="66" y="442"/>
                      <a:pt x="66" y="442"/>
                    </a:cubicBezTo>
                    <a:cubicBezTo>
                      <a:pt x="65" y="442"/>
                      <a:pt x="65" y="434"/>
                      <a:pt x="65" y="432"/>
                    </a:cubicBezTo>
                    <a:cubicBezTo>
                      <a:pt x="65" y="426"/>
                      <a:pt x="69" y="419"/>
                      <a:pt x="71" y="415"/>
                    </a:cubicBezTo>
                    <a:cubicBezTo>
                      <a:pt x="72" y="413"/>
                      <a:pt x="73" y="409"/>
                      <a:pt x="74" y="407"/>
                    </a:cubicBezTo>
                    <a:cubicBezTo>
                      <a:pt x="75" y="406"/>
                      <a:pt x="77" y="406"/>
                      <a:pt x="77" y="405"/>
                    </a:cubicBezTo>
                    <a:cubicBezTo>
                      <a:pt x="79" y="398"/>
                      <a:pt x="79" y="394"/>
                      <a:pt x="81" y="387"/>
                    </a:cubicBezTo>
                    <a:cubicBezTo>
                      <a:pt x="80" y="365"/>
                      <a:pt x="80" y="365"/>
                      <a:pt x="80" y="365"/>
                    </a:cubicBezTo>
                    <a:cubicBezTo>
                      <a:pt x="79" y="360"/>
                      <a:pt x="82" y="356"/>
                      <a:pt x="82" y="351"/>
                    </a:cubicBezTo>
                    <a:cubicBezTo>
                      <a:pt x="82" y="341"/>
                      <a:pt x="88" y="333"/>
                      <a:pt x="88" y="324"/>
                    </a:cubicBezTo>
                    <a:cubicBezTo>
                      <a:pt x="88" y="323"/>
                      <a:pt x="88" y="322"/>
                      <a:pt x="88" y="321"/>
                    </a:cubicBezTo>
                    <a:cubicBezTo>
                      <a:pt x="88" y="319"/>
                      <a:pt x="90" y="314"/>
                      <a:pt x="90" y="311"/>
                    </a:cubicBezTo>
                    <a:cubicBezTo>
                      <a:pt x="90" y="302"/>
                      <a:pt x="90" y="302"/>
                      <a:pt x="90" y="298"/>
                    </a:cubicBezTo>
                    <a:cubicBezTo>
                      <a:pt x="90" y="294"/>
                      <a:pt x="93" y="287"/>
                      <a:pt x="93" y="282"/>
                    </a:cubicBezTo>
                    <a:cubicBezTo>
                      <a:pt x="93" y="279"/>
                      <a:pt x="92" y="262"/>
                      <a:pt x="91" y="259"/>
                    </a:cubicBezTo>
                    <a:cubicBezTo>
                      <a:pt x="88" y="252"/>
                      <a:pt x="84" y="248"/>
                      <a:pt x="78" y="245"/>
                    </a:cubicBezTo>
                    <a:cubicBezTo>
                      <a:pt x="74" y="243"/>
                      <a:pt x="71" y="244"/>
                      <a:pt x="68" y="241"/>
                    </a:cubicBezTo>
                    <a:cubicBezTo>
                      <a:pt x="64" y="237"/>
                      <a:pt x="63" y="236"/>
                      <a:pt x="59" y="235"/>
                    </a:cubicBezTo>
                    <a:cubicBezTo>
                      <a:pt x="51" y="232"/>
                      <a:pt x="47" y="228"/>
                      <a:pt x="41" y="223"/>
                    </a:cubicBezTo>
                    <a:cubicBezTo>
                      <a:pt x="39" y="221"/>
                      <a:pt x="40" y="218"/>
                      <a:pt x="40" y="214"/>
                    </a:cubicBezTo>
                    <a:cubicBezTo>
                      <a:pt x="40" y="210"/>
                      <a:pt x="36" y="207"/>
                      <a:pt x="35" y="203"/>
                    </a:cubicBezTo>
                    <a:cubicBezTo>
                      <a:pt x="32" y="196"/>
                      <a:pt x="27" y="191"/>
                      <a:pt x="25" y="185"/>
                    </a:cubicBezTo>
                    <a:cubicBezTo>
                      <a:pt x="23" y="178"/>
                      <a:pt x="21" y="175"/>
                      <a:pt x="18" y="169"/>
                    </a:cubicBezTo>
                    <a:cubicBezTo>
                      <a:pt x="18" y="167"/>
                      <a:pt x="16" y="168"/>
                      <a:pt x="15" y="167"/>
                    </a:cubicBezTo>
                    <a:cubicBezTo>
                      <a:pt x="13" y="165"/>
                      <a:pt x="12" y="161"/>
                      <a:pt x="11" y="159"/>
                    </a:cubicBezTo>
                    <a:cubicBezTo>
                      <a:pt x="10" y="157"/>
                      <a:pt x="8" y="158"/>
                      <a:pt x="7" y="157"/>
                    </a:cubicBezTo>
                    <a:cubicBezTo>
                      <a:pt x="4" y="154"/>
                      <a:pt x="0" y="148"/>
                      <a:pt x="0" y="143"/>
                    </a:cubicBezTo>
                    <a:cubicBezTo>
                      <a:pt x="0" y="139"/>
                      <a:pt x="2" y="135"/>
                      <a:pt x="3" y="134"/>
                    </a:cubicBezTo>
                    <a:cubicBezTo>
                      <a:pt x="5" y="130"/>
                      <a:pt x="11" y="129"/>
                      <a:pt x="12" y="124"/>
                    </a:cubicBezTo>
                    <a:cubicBezTo>
                      <a:pt x="9" y="122"/>
                      <a:pt x="9" y="124"/>
                      <a:pt x="7" y="124"/>
                    </a:cubicBezTo>
                    <a:cubicBezTo>
                      <a:pt x="3" y="124"/>
                      <a:pt x="3" y="118"/>
                      <a:pt x="3" y="114"/>
                    </a:cubicBezTo>
                    <a:cubicBezTo>
                      <a:pt x="3" y="107"/>
                      <a:pt x="10" y="109"/>
                      <a:pt x="9" y="96"/>
                    </a:cubicBezTo>
                    <a:cubicBezTo>
                      <a:pt x="17" y="96"/>
                      <a:pt x="19" y="88"/>
                      <a:pt x="21" y="84"/>
                    </a:cubicBezTo>
                    <a:cubicBezTo>
                      <a:pt x="24" y="77"/>
                      <a:pt x="32" y="79"/>
                      <a:pt x="33" y="72"/>
                    </a:cubicBezTo>
                    <a:cubicBezTo>
                      <a:pt x="32" y="71"/>
                      <a:pt x="30" y="70"/>
                      <a:pt x="30" y="69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66"/>
                      <a:pt x="32" y="66"/>
                      <a:pt x="32" y="65"/>
                    </a:cubicBezTo>
                    <a:cubicBezTo>
                      <a:pt x="32" y="63"/>
                      <a:pt x="30" y="61"/>
                      <a:pt x="30" y="59"/>
                    </a:cubicBezTo>
                    <a:cubicBezTo>
                      <a:pt x="30" y="55"/>
                      <a:pt x="31" y="54"/>
                      <a:pt x="31" y="51"/>
                    </a:cubicBezTo>
                    <a:cubicBezTo>
                      <a:pt x="31" y="45"/>
                      <a:pt x="26" y="46"/>
                      <a:pt x="26" y="41"/>
                    </a:cubicBezTo>
                    <a:cubicBezTo>
                      <a:pt x="26" y="37"/>
                      <a:pt x="32" y="35"/>
                      <a:pt x="33" y="33"/>
                    </a:cubicBezTo>
                    <a:cubicBezTo>
                      <a:pt x="36" y="33"/>
                      <a:pt x="35" y="33"/>
                      <a:pt x="37" y="33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8" y="30"/>
                      <a:pt x="38" y="30"/>
                    </a:cubicBezTo>
                    <a:cubicBezTo>
                      <a:pt x="38" y="27"/>
                      <a:pt x="41" y="26"/>
                      <a:pt x="43" y="25"/>
                    </a:cubicBezTo>
                    <a:cubicBezTo>
                      <a:pt x="45" y="24"/>
                      <a:pt x="45" y="20"/>
                      <a:pt x="46" y="18"/>
                    </a:cubicBezTo>
                    <a:cubicBezTo>
                      <a:pt x="47" y="13"/>
                      <a:pt x="50" y="12"/>
                      <a:pt x="53" y="11"/>
                    </a:cubicBezTo>
                    <a:cubicBezTo>
                      <a:pt x="60" y="9"/>
                      <a:pt x="65" y="8"/>
                      <a:pt x="72" y="5"/>
                    </a:cubicBezTo>
                    <a:cubicBezTo>
                      <a:pt x="76" y="4"/>
                      <a:pt x="77" y="0"/>
                      <a:pt x="80" y="0"/>
                    </a:cubicBezTo>
                    <a:cubicBezTo>
                      <a:pt x="82" y="0"/>
                      <a:pt x="83" y="3"/>
                      <a:pt x="83" y="3"/>
                    </a:cubicBezTo>
                    <a:cubicBezTo>
                      <a:pt x="83" y="6"/>
                      <a:pt x="81" y="7"/>
                      <a:pt x="80" y="7"/>
                    </a:cubicBezTo>
                    <a:cubicBezTo>
                      <a:pt x="79" y="11"/>
                      <a:pt x="77" y="16"/>
                      <a:pt x="77" y="19"/>
                    </a:cubicBezTo>
                    <a:cubicBezTo>
                      <a:pt x="77" y="22"/>
                      <a:pt x="79" y="27"/>
                      <a:pt x="82" y="27"/>
                    </a:cubicBezTo>
                    <a:cubicBezTo>
                      <a:pt x="83" y="27"/>
                      <a:pt x="85" y="24"/>
                      <a:pt x="85" y="23"/>
                    </a:cubicBezTo>
                    <a:cubicBezTo>
                      <a:pt x="85" y="19"/>
                      <a:pt x="82" y="17"/>
                      <a:pt x="82" y="14"/>
                    </a:cubicBezTo>
                    <a:cubicBezTo>
                      <a:pt x="82" y="9"/>
                      <a:pt x="86" y="10"/>
                      <a:pt x="89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5"/>
                      <a:pt x="90" y="6"/>
                      <a:pt x="90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6" y="7"/>
                      <a:pt x="103" y="9"/>
                      <a:pt x="107" y="10"/>
                    </a:cubicBezTo>
                    <a:cubicBezTo>
                      <a:pt x="107" y="13"/>
                      <a:pt x="109" y="15"/>
                      <a:pt x="111" y="15"/>
                    </a:cubicBezTo>
                    <a:cubicBezTo>
                      <a:pt x="115" y="15"/>
                      <a:pt x="123" y="15"/>
                      <a:pt x="126" y="15"/>
                    </a:cubicBezTo>
                    <a:cubicBezTo>
                      <a:pt x="126" y="18"/>
                      <a:pt x="129" y="18"/>
                      <a:pt x="132" y="18"/>
                    </a:cubicBezTo>
                    <a:cubicBezTo>
                      <a:pt x="136" y="18"/>
                      <a:pt x="139" y="18"/>
                      <a:pt x="141" y="14"/>
                    </a:cubicBezTo>
                    <a:cubicBezTo>
                      <a:pt x="141" y="13"/>
                      <a:pt x="147" y="13"/>
                      <a:pt x="148" y="13"/>
                    </a:cubicBezTo>
                    <a:cubicBezTo>
                      <a:pt x="151" y="13"/>
                      <a:pt x="156" y="14"/>
                      <a:pt x="156" y="14"/>
                    </a:cubicBezTo>
                    <a:cubicBezTo>
                      <a:pt x="155" y="15"/>
                      <a:pt x="152" y="15"/>
                      <a:pt x="152" y="14"/>
                    </a:cubicBezTo>
                    <a:cubicBezTo>
                      <a:pt x="152" y="17"/>
                      <a:pt x="152" y="17"/>
                      <a:pt x="152" y="17"/>
                    </a:cubicBezTo>
                    <a:cubicBezTo>
                      <a:pt x="154" y="21"/>
                      <a:pt x="160" y="21"/>
                      <a:pt x="164" y="23"/>
                    </a:cubicBezTo>
                    <a:cubicBezTo>
                      <a:pt x="168" y="24"/>
                      <a:pt x="167" y="28"/>
                      <a:pt x="168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81" y="37"/>
                      <a:pt x="184" y="37"/>
                      <a:pt x="187" y="44"/>
                    </a:cubicBezTo>
                    <a:cubicBezTo>
                      <a:pt x="188" y="45"/>
                      <a:pt x="190" y="46"/>
                      <a:pt x="192" y="46"/>
                    </a:cubicBezTo>
                    <a:cubicBezTo>
                      <a:pt x="194" y="54"/>
                      <a:pt x="206" y="53"/>
                      <a:pt x="214" y="54"/>
                    </a:cubicBezTo>
                    <a:cubicBezTo>
                      <a:pt x="221" y="54"/>
                      <a:pt x="221" y="54"/>
                      <a:pt x="221" y="54"/>
                    </a:cubicBezTo>
                    <a:cubicBezTo>
                      <a:pt x="223" y="55"/>
                      <a:pt x="228" y="57"/>
                      <a:pt x="230" y="57"/>
                    </a:cubicBezTo>
                    <a:cubicBezTo>
                      <a:pt x="230" y="58"/>
                      <a:pt x="230" y="58"/>
                      <a:pt x="230" y="58"/>
                    </a:cubicBezTo>
                    <a:cubicBezTo>
                      <a:pt x="231" y="58"/>
                      <a:pt x="232" y="58"/>
                      <a:pt x="232" y="58"/>
                    </a:cubicBezTo>
                    <a:cubicBezTo>
                      <a:pt x="237" y="58"/>
                      <a:pt x="243" y="67"/>
                      <a:pt x="248" y="68"/>
                    </a:cubicBezTo>
                    <a:cubicBezTo>
                      <a:pt x="248" y="72"/>
                      <a:pt x="251" y="81"/>
                      <a:pt x="253" y="84"/>
                    </a:cubicBezTo>
                    <a:cubicBezTo>
                      <a:pt x="254" y="87"/>
                      <a:pt x="258" y="87"/>
                      <a:pt x="258" y="90"/>
                    </a:cubicBezTo>
                    <a:cubicBezTo>
                      <a:pt x="253" y="96"/>
                      <a:pt x="245" y="99"/>
                      <a:pt x="245" y="107"/>
                    </a:cubicBezTo>
                    <a:cubicBezTo>
                      <a:pt x="245" y="110"/>
                      <a:pt x="248" y="110"/>
                      <a:pt x="249" y="110"/>
                    </a:cubicBezTo>
                    <a:cubicBezTo>
                      <a:pt x="252" y="112"/>
                      <a:pt x="253" y="114"/>
                      <a:pt x="254" y="117"/>
                    </a:cubicBezTo>
                    <a:cubicBezTo>
                      <a:pt x="261" y="117"/>
                      <a:pt x="261" y="117"/>
                      <a:pt x="261" y="117"/>
                    </a:cubicBezTo>
                    <a:cubicBezTo>
                      <a:pt x="261" y="118"/>
                      <a:pt x="261" y="120"/>
                      <a:pt x="262" y="120"/>
                    </a:cubicBezTo>
                    <a:cubicBezTo>
                      <a:pt x="263" y="120"/>
                      <a:pt x="265" y="118"/>
                      <a:pt x="265" y="117"/>
                    </a:cubicBezTo>
                    <a:cubicBezTo>
                      <a:pt x="268" y="112"/>
                      <a:pt x="272" y="106"/>
                      <a:pt x="276" y="106"/>
                    </a:cubicBezTo>
                    <a:cubicBezTo>
                      <a:pt x="282" y="106"/>
                      <a:pt x="292" y="112"/>
                      <a:pt x="296" y="114"/>
                    </a:cubicBezTo>
                    <a:cubicBezTo>
                      <a:pt x="298" y="115"/>
                      <a:pt x="300" y="115"/>
                      <a:pt x="301" y="117"/>
                    </a:cubicBezTo>
                    <a:cubicBezTo>
                      <a:pt x="302" y="120"/>
                      <a:pt x="302" y="122"/>
                      <a:pt x="302" y="124"/>
                    </a:cubicBezTo>
                    <a:cubicBezTo>
                      <a:pt x="304" y="124"/>
                      <a:pt x="304" y="124"/>
                      <a:pt x="304" y="124"/>
                    </a:cubicBezTo>
                    <a:cubicBezTo>
                      <a:pt x="306" y="123"/>
                      <a:pt x="307" y="121"/>
                      <a:pt x="310" y="121"/>
                    </a:cubicBezTo>
                    <a:cubicBezTo>
                      <a:pt x="316" y="121"/>
                      <a:pt x="317" y="126"/>
                      <a:pt x="323" y="126"/>
                    </a:cubicBezTo>
                    <a:cubicBezTo>
                      <a:pt x="334" y="124"/>
                      <a:pt x="334" y="124"/>
                      <a:pt x="334" y="124"/>
                    </a:cubicBezTo>
                    <a:cubicBezTo>
                      <a:pt x="339" y="125"/>
                      <a:pt x="344" y="127"/>
                      <a:pt x="347" y="129"/>
                    </a:cubicBezTo>
                    <a:cubicBezTo>
                      <a:pt x="350" y="133"/>
                      <a:pt x="359" y="141"/>
                      <a:pt x="363" y="143"/>
                    </a:cubicBezTo>
                    <a:cubicBezTo>
                      <a:pt x="367" y="144"/>
                      <a:pt x="370" y="142"/>
                      <a:pt x="374" y="143"/>
                    </a:cubicBezTo>
                    <a:cubicBezTo>
                      <a:pt x="380" y="145"/>
                      <a:pt x="381" y="151"/>
                      <a:pt x="381" y="157"/>
                    </a:cubicBezTo>
                    <a:cubicBezTo>
                      <a:pt x="381" y="178"/>
                      <a:pt x="369" y="184"/>
                      <a:pt x="362" y="195"/>
                    </a:cubicBezTo>
                    <a:cubicBezTo>
                      <a:pt x="360" y="198"/>
                      <a:pt x="359" y="199"/>
                      <a:pt x="357" y="201"/>
                    </a:cubicBezTo>
                    <a:cubicBezTo>
                      <a:pt x="354" y="206"/>
                      <a:pt x="351" y="206"/>
                      <a:pt x="348" y="209"/>
                    </a:cubicBezTo>
                    <a:cubicBezTo>
                      <a:pt x="344" y="213"/>
                      <a:pt x="348" y="223"/>
                      <a:pt x="348" y="230"/>
                    </a:cubicBezTo>
                    <a:cubicBezTo>
                      <a:pt x="348" y="235"/>
                      <a:pt x="346" y="239"/>
                      <a:pt x="346" y="243"/>
                    </a:cubicBezTo>
                    <a:cubicBezTo>
                      <a:pt x="346" y="245"/>
                      <a:pt x="345" y="246"/>
                      <a:pt x="345" y="247"/>
                    </a:cubicBezTo>
                    <a:cubicBezTo>
                      <a:pt x="344" y="248"/>
                      <a:pt x="341" y="251"/>
                      <a:pt x="341" y="253"/>
                    </a:cubicBezTo>
                    <a:cubicBezTo>
                      <a:pt x="341" y="256"/>
                      <a:pt x="340" y="262"/>
                      <a:pt x="339" y="263"/>
                    </a:cubicBezTo>
                    <a:cubicBezTo>
                      <a:pt x="335" y="270"/>
                      <a:pt x="334" y="273"/>
                      <a:pt x="329" y="278"/>
                    </a:cubicBezTo>
                    <a:cubicBezTo>
                      <a:pt x="328" y="280"/>
                      <a:pt x="329" y="283"/>
                      <a:pt x="328" y="285"/>
                    </a:cubicBezTo>
                    <a:cubicBezTo>
                      <a:pt x="326" y="288"/>
                      <a:pt x="320" y="292"/>
                      <a:pt x="315" y="292"/>
                    </a:cubicBezTo>
                    <a:cubicBezTo>
                      <a:pt x="310" y="292"/>
                      <a:pt x="306" y="292"/>
                      <a:pt x="301" y="294"/>
                    </a:cubicBezTo>
                    <a:cubicBezTo>
                      <a:pt x="300" y="295"/>
                      <a:pt x="299" y="296"/>
                      <a:pt x="298" y="297"/>
                    </a:cubicBezTo>
                    <a:cubicBezTo>
                      <a:pt x="292" y="304"/>
                      <a:pt x="284" y="300"/>
                      <a:pt x="279" y="308"/>
                    </a:cubicBezTo>
                    <a:cubicBezTo>
                      <a:pt x="277" y="312"/>
                      <a:pt x="273" y="312"/>
                      <a:pt x="271" y="314"/>
                    </a:cubicBezTo>
                    <a:cubicBezTo>
                      <a:pt x="267" y="318"/>
                      <a:pt x="268" y="322"/>
                      <a:pt x="268" y="327"/>
                    </a:cubicBezTo>
                    <a:cubicBezTo>
                      <a:pt x="268" y="341"/>
                      <a:pt x="268" y="341"/>
                      <a:pt x="268" y="341"/>
                    </a:cubicBezTo>
                    <a:cubicBezTo>
                      <a:pt x="262" y="343"/>
                      <a:pt x="259" y="348"/>
                      <a:pt x="256" y="354"/>
                    </a:cubicBezTo>
                    <a:cubicBezTo>
                      <a:pt x="256" y="354"/>
                      <a:pt x="256" y="354"/>
                      <a:pt x="256" y="354"/>
                    </a:cubicBezTo>
                    <a:cubicBezTo>
                      <a:pt x="254" y="358"/>
                      <a:pt x="255" y="360"/>
                      <a:pt x="252" y="363"/>
                    </a:cubicBezTo>
                    <a:cubicBezTo>
                      <a:pt x="247" y="371"/>
                      <a:pt x="241" y="372"/>
                      <a:pt x="236" y="380"/>
                    </a:cubicBezTo>
                    <a:cubicBezTo>
                      <a:pt x="231" y="388"/>
                      <a:pt x="229" y="402"/>
                      <a:pt x="215" y="402"/>
                    </a:cubicBezTo>
                    <a:cubicBezTo>
                      <a:pt x="211" y="402"/>
                      <a:pt x="204" y="399"/>
                      <a:pt x="202" y="399"/>
                    </a:cubicBezTo>
                    <a:cubicBezTo>
                      <a:pt x="198" y="399"/>
                      <a:pt x="195" y="396"/>
                      <a:pt x="190" y="396"/>
                    </a:cubicBezTo>
                    <a:cubicBezTo>
                      <a:pt x="189" y="396"/>
                      <a:pt x="188" y="396"/>
                      <a:pt x="188" y="397"/>
                    </a:cubicBezTo>
                    <a:cubicBezTo>
                      <a:pt x="188" y="400"/>
                      <a:pt x="192" y="401"/>
                      <a:pt x="193" y="402"/>
                    </a:cubicBezTo>
                    <a:cubicBezTo>
                      <a:pt x="195" y="404"/>
                      <a:pt x="195" y="408"/>
                      <a:pt x="197" y="411"/>
                    </a:cubicBezTo>
                    <a:cubicBezTo>
                      <a:pt x="197" y="414"/>
                      <a:pt x="202" y="414"/>
                      <a:pt x="202" y="417"/>
                    </a:cubicBezTo>
                    <a:cubicBezTo>
                      <a:pt x="202" y="421"/>
                      <a:pt x="202" y="423"/>
                      <a:pt x="201" y="425"/>
                    </a:cubicBezTo>
                    <a:cubicBezTo>
                      <a:pt x="198" y="429"/>
                      <a:pt x="196" y="431"/>
                      <a:pt x="193" y="434"/>
                    </a:cubicBezTo>
                    <a:cubicBezTo>
                      <a:pt x="188" y="439"/>
                      <a:pt x="182" y="437"/>
                      <a:pt x="175" y="440"/>
                    </a:cubicBezTo>
                    <a:cubicBezTo>
                      <a:pt x="171" y="441"/>
                      <a:pt x="161" y="438"/>
                      <a:pt x="159" y="440"/>
                    </a:cubicBezTo>
                    <a:cubicBezTo>
                      <a:pt x="155" y="444"/>
                      <a:pt x="158" y="453"/>
                      <a:pt x="156" y="457"/>
                    </a:cubicBezTo>
                    <a:cubicBezTo>
                      <a:pt x="156" y="456"/>
                      <a:pt x="156" y="456"/>
                      <a:pt x="156" y="456"/>
                    </a:cubicBezTo>
                    <a:cubicBezTo>
                      <a:pt x="156" y="457"/>
                      <a:pt x="156" y="459"/>
                      <a:pt x="156" y="460"/>
                    </a:cubicBezTo>
                    <a:cubicBezTo>
                      <a:pt x="156" y="461"/>
                      <a:pt x="151" y="463"/>
                      <a:pt x="149" y="463"/>
                    </a:cubicBezTo>
                    <a:cubicBezTo>
                      <a:pt x="143" y="463"/>
                      <a:pt x="142" y="459"/>
                      <a:pt x="136" y="459"/>
                    </a:cubicBezTo>
                    <a:cubicBezTo>
                      <a:pt x="134" y="459"/>
                      <a:pt x="133" y="461"/>
                      <a:pt x="133" y="462"/>
                    </a:cubicBezTo>
                    <a:cubicBezTo>
                      <a:pt x="133" y="467"/>
                      <a:pt x="137" y="474"/>
                      <a:pt x="139" y="474"/>
                    </a:cubicBezTo>
                    <a:cubicBezTo>
                      <a:pt x="141" y="474"/>
                      <a:pt x="143" y="472"/>
                      <a:pt x="144" y="472"/>
                    </a:cubicBezTo>
                    <a:cubicBezTo>
                      <a:pt x="145" y="473"/>
                      <a:pt x="146" y="473"/>
                      <a:pt x="146" y="475"/>
                    </a:cubicBezTo>
                    <a:cubicBezTo>
                      <a:pt x="146" y="477"/>
                      <a:pt x="144" y="479"/>
                      <a:pt x="143" y="479"/>
                    </a:cubicBezTo>
                    <a:cubicBezTo>
                      <a:pt x="140" y="479"/>
                      <a:pt x="139" y="476"/>
                      <a:pt x="136" y="476"/>
                    </a:cubicBezTo>
                    <a:cubicBezTo>
                      <a:pt x="136" y="479"/>
                      <a:pt x="137" y="480"/>
                      <a:pt x="139" y="480"/>
                    </a:cubicBezTo>
                    <a:cubicBezTo>
                      <a:pt x="134" y="485"/>
                      <a:pt x="134" y="491"/>
                      <a:pt x="132" y="498"/>
                    </a:cubicBezTo>
                    <a:cubicBezTo>
                      <a:pt x="131" y="501"/>
                      <a:pt x="126" y="501"/>
                      <a:pt x="124" y="502"/>
                    </a:cubicBezTo>
                    <a:cubicBezTo>
                      <a:pt x="120" y="503"/>
                      <a:pt x="116" y="507"/>
                      <a:pt x="116" y="512"/>
                    </a:cubicBezTo>
                    <a:cubicBezTo>
                      <a:pt x="116" y="523"/>
                      <a:pt x="129" y="519"/>
                      <a:pt x="129" y="528"/>
                    </a:cubicBezTo>
                    <a:cubicBezTo>
                      <a:pt x="129" y="536"/>
                      <a:pt x="121" y="537"/>
                      <a:pt x="117" y="541"/>
                    </a:cubicBezTo>
                    <a:cubicBezTo>
                      <a:pt x="115" y="543"/>
                      <a:pt x="116" y="547"/>
                      <a:pt x="114" y="550"/>
                    </a:cubicBezTo>
                    <a:cubicBezTo>
                      <a:pt x="112" y="554"/>
                      <a:pt x="108" y="553"/>
                      <a:pt x="105" y="555"/>
                    </a:cubicBezTo>
                    <a:cubicBezTo>
                      <a:pt x="102" y="559"/>
                      <a:pt x="100" y="563"/>
                      <a:pt x="100" y="568"/>
                    </a:cubicBezTo>
                    <a:cubicBezTo>
                      <a:pt x="100" y="571"/>
                      <a:pt x="103" y="574"/>
                      <a:pt x="104" y="575"/>
                    </a:cubicBezTo>
                    <a:cubicBezTo>
                      <a:pt x="110" y="578"/>
                      <a:pt x="109" y="591"/>
                      <a:pt x="113" y="594"/>
                    </a:cubicBezTo>
                    <a:cubicBezTo>
                      <a:pt x="119" y="601"/>
                      <a:pt x="127" y="603"/>
                      <a:pt x="135" y="60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5"/>
            <p:cNvGrpSpPr/>
            <p:nvPr/>
          </p:nvGrpSpPr>
          <p:grpSpPr>
            <a:xfrm>
              <a:off x="3474675" y="1163388"/>
              <a:ext cx="821591" cy="1382949"/>
              <a:chOff x="4185654" y="962903"/>
              <a:chExt cx="821591" cy="1382949"/>
            </a:xfrm>
            <a:grpFill/>
          </p:grpSpPr>
          <p:sp>
            <p:nvSpPr>
              <p:cNvPr id="135" name="Freeform 61"/>
              <p:cNvSpPr/>
              <p:nvPr/>
            </p:nvSpPr>
            <p:spPr bwMode="auto">
              <a:xfrm>
                <a:off x="4199286" y="1793168"/>
                <a:ext cx="773262" cy="552684"/>
              </a:xfrm>
              <a:custGeom>
                <a:avLst/>
                <a:gdLst>
                  <a:gd name="T0" fmla="*/ 308 w 316"/>
                  <a:gd name="T1" fmla="*/ 151 h 226"/>
                  <a:gd name="T2" fmla="*/ 306 w 316"/>
                  <a:gd name="T3" fmla="*/ 178 h 226"/>
                  <a:gd name="T4" fmla="*/ 278 w 316"/>
                  <a:gd name="T5" fmla="*/ 178 h 226"/>
                  <a:gd name="T6" fmla="*/ 261 w 316"/>
                  <a:gd name="T7" fmla="*/ 184 h 226"/>
                  <a:gd name="T8" fmla="*/ 262 w 316"/>
                  <a:gd name="T9" fmla="*/ 197 h 226"/>
                  <a:gd name="T10" fmla="*/ 268 w 316"/>
                  <a:gd name="T11" fmla="*/ 209 h 226"/>
                  <a:gd name="T12" fmla="*/ 260 w 316"/>
                  <a:gd name="T13" fmla="*/ 207 h 226"/>
                  <a:gd name="T14" fmla="*/ 258 w 316"/>
                  <a:gd name="T15" fmla="*/ 219 h 226"/>
                  <a:gd name="T16" fmla="*/ 248 w 316"/>
                  <a:gd name="T17" fmla="*/ 205 h 226"/>
                  <a:gd name="T18" fmla="*/ 233 w 316"/>
                  <a:gd name="T19" fmla="*/ 180 h 226"/>
                  <a:gd name="T20" fmla="*/ 214 w 316"/>
                  <a:gd name="T21" fmla="*/ 155 h 226"/>
                  <a:gd name="T22" fmla="*/ 188 w 316"/>
                  <a:gd name="T23" fmla="*/ 138 h 226"/>
                  <a:gd name="T24" fmla="*/ 176 w 316"/>
                  <a:gd name="T25" fmla="*/ 137 h 226"/>
                  <a:gd name="T26" fmla="*/ 188 w 316"/>
                  <a:gd name="T27" fmla="*/ 159 h 226"/>
                  <a:gd name="T28" fmla="*/ 205 w 316"/>
                  <a:gd name="T29" fmla="*/ 171 h 226"/>
                  <a:gd name="T30" fmla="*/ 215 w 316"/>
                  <a:gd name="T31" fmla="*/ 184 h 226"/>
                  <a:gd name="T32" fmla="*/ 210 w 316"/>
                  <a:gd name="T33" fmla="*/ 198 h 226"/>
                  <a:gd name="T34" fmla="*/ 205 w 316"/>
                  <a:gd name="T35" fmla="*/ 197 h 226"/>
                  <a:gd name="T36" fmla="*/ 189 w 316"/>
                  <a:gd name="T37" fmla="*/ 178 h 226"/>
                  <a:gd name="T38" fmla="*/ 149 w 316"/>
                  <a:gd name="T39" fmla="*/ 145 h 226"/>
                  <a:gd name="T40" fmla="*/ 109 w 316"/>
                  <a:gd name="T41" fmla="*/ 154 h 226"/>
                  <a:gd name="T42" fmla="*/ 88 w 316"/>
                  <a:gd name="T43" fmla="*/ 177 h 226"/>
                  <a:gd name="T44" fmla="*/ 66 w 316"/>
                  <a:gd name="T45" fmla="*/ 212 h 226"/>
                  <a:gd name="T46" fmla="*/ 47 w 316"/>
                  <a:gd name="T47" fmla="*/ 220 h 226"/>
                  <a:gd name="T48" fmla="*/ 6 w 316"/>
                  <a:gd name="T49" fmla="*/ 217 h 226"/>
                  <a:gd name="T50" fmla="*/ 0 w 316"/>
                  <a:gd name="T51" fmla="*/ 199 h 226"/>
                  <a:gd name="T52" fmla="*/ 2 w 316"/>
                  <a:gd name="T53" fmla="*/ 160 h 226"/>
                  <a:gd name="T54" fmla="*/ 31 w 316"/>
                  <a:gd name="T55" fmla="*/ 153 h 226"/>
                  <a:gd name="T56" fmla="*/ 58 w 316"/>
                  <a:gd name="T57" fmla="*/ 156 h 226"/>
                  <a:gd name="T58" fmla="*/ 68 w 316"/>
                  <a:gd name="T59" fmla="*/ 134 h 226"/>
                  <a:gd name="T60" fmla="*/ 67 w 316"/>
                  <a:gd name="T61" fmla="*/ 125 h 226"/>
                  <a:gd name="T62" fmla="*/ 39 w 316"/>
                  <a:gd name="T63" fmla="*/ 106 h 226"/>
                  <a:gd name="T64" fmla="*/ 57 w 316"/>
                  <a:gd name="T65" fmla="*/ 102 h 226"/>
                  <a:gd name="T66" fmla="*/ 62 w 316"/>
                  <a:gd name="T67" fmla="*/ 93 h 226"/>
                  <a:gd name="T68" fmla="*/ 74 w 316"/>
                  <a:gd name="T69" fmla="*/ 94 h 226"/>
                  <a:gd name="T70" fmla="*/ 95 w 316"/>
                  <a:gd name="T71" fmla="*/ 76 h 226"/>
                  <a:gd name="T72" fmla="*/ 114 w 316"/>
                  <a:gd name="T73" fmla="*/ 58 h 226"/>
                  <a:gd name="T74" fmla="*/ 135 w 316"/>
                  <a:gd name="T75" fmla="*/ 47 h 226"/>
                  <a:gd name="T76" fmla="*/ 147 w 316"/>
                  <a:gd name="T77" fmla="*/ 35 h 226"/>
                  <a:gd name="T78" fmla="*/ 159 w 316"/>
                  <a:gd name="T79" fmla="*/ 3 h 226"/>
                  <a:gd name="T80" fmla="*/ 163 w 316"/>
                  <a:gd name="T81" fmla="*/ 16 h 226"/>
                  <a:gd name="T82" fmla="*/ 156 w 316"/>
                  <a:gd name="T83" fmla="*/ 35 h 226"/>
                  <a:gd name="T84" fmla="*/ 165 w 316"/>
                  <a:gd name="T85" fmla="*/ 42 h 226"/>
                  <a:gd name="T86" fmla="*/ 188 w 316"/>
                  <a:gd name="T87" fmla="*/ 44 h 226"/>
                  <a:gd name="T88" fmla="*/ 217 w 316"/>
                  <a:gd name="T89" fmla="*/ 32 h 226"/>
                  <a:gd name="T90" fmla="*/ 246 w 316"/>
                  <a:gd name="T91" fmla="*/ 35 h 226"/>
                  <a:gd name="T92" fmla="*/ 265 w 316"/>
                  <a:gd name="T93" fmla="*/ 61 h 226"/>
                  <a:gd name="T94" fmla="*/ 260 w 316"/>
                  <a:gd name="T95" fmla="*/ 100 h 226"/>
                  <a:gd name="T96" fmla="*/ 306 w 316"/>
                  <a:gd name="T97" fmla="*/ 117 h 226"/>
                  <a:gd name="T98" fmla="*/ 308 w 316"/>
                  <a:gd name="T99" fmla="*/ 133 h 226"/>
                  <a:gd name="T100" fmla="*/ 310 w 316"/>
                  <a:gd name="T101" fmla="*/ 14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6" h="226">
                    <a:moveTo>
                      <a:pt x="310" y="140"/>
                    </a:moveTo>
                    <a:cubicBezTo>
                      <a:pt x="309" y="145"/>
                      <a:pt x="309" y="142"/>
                      <a:pt x="308" y="144"/>
                    </a:cubicBezTo>
                    <a:cubicBezTo>
                      <a:pt x="308" y="151"/>
                      <a:pt x="308" y="151"/>
                      <a:pt x="308" y="151"/>
                    </a:cubicBezTo>
                    <a:cubicBezTo>
                      <a:pt x="305" y="154"/>
                      <a:pt x="300" y="160"/>
                      <a:pt x="300" y="164"/>
                    </a:cubicBezTo>
                    <a:cubicBezTo>
                      <a:pt x="300" y="170"/>
                      <a:pt x="308" y="174"/>
                      <a:pt x="309" y="176"/>
                    </a:cubicBezTo>
                    <a:cubicBezTo>
                      <a:pt x="308" y="178"/>
                      <a:pt x="307" y="177"/>
                      <a:pt x="306" y="178"/>
                    </a:cubicBezTo>
                    <a:cubicBezTo>
                      <a:pt x="303" y="178"/>
                      <a:pt x="301" y="177"/>
                      <a:pt x="298" y="178"/>
                    </a:cubicBezTo>
                    <a:cubicBezTo>
                      <a:pt x="295" y="180"/>
                      <a:pt x="294" y="184"/>
                      <a:pt x="290" y="184"/>
                    </a:cubicBezTo>
                    <a:cubicBezTo>
                      <a:pt x="286" y="184"/>
                      <a:pt x="283" y="178"/>
                      <a:pt x="278" y="178"/>
                    </a:cubicBezTo>
                    <a:cubicBezTo>
                      <a:pt x="273" y="178"/>
                      <a:pt x="272" y="181"/>
                      <a:pt x="268" y="182"/>
                    </a:cubicBezTo>
                    <a:cubicBezTo>
                      <a:pt x="269" y="184"/>
                      <a:pt x="269" y="186"/>
                      <a:pt x="268" y="188"/>
                    </a:cubicBezTo>
                    <a:cubicBezTo>
                      <a:pt x="264" y="188"/>
                      <a:pt x="264" y="184"/>
                      <a:pt x="261" y="184"/>
                    </a:cubicBezTo>
                    <a:cubicBezTo>
                      <a:pt x="260" y="184"/>
                      <a:pt x="258" y="186"/>
                      <a:pt x="258" y="187"/>
                    </a:cubicBezTo>
                    <a:cubicBezTo>
                      <a:pt x="263" y="193"/>
                      <a:pt x="263" y="193"/>
                      <a:pt x="263" y="193"/>
                    </a:cubicBezTo>
                    <a:cubicBezTo>
                      <a:pt x="263" y="195"/>
                      <a:pt x="262" y="196"/>
                      <a:pt x="262" y="197"/>
                    </a:cubicBezTo>
                    <a:cubicBezTo>
                      <a:pt x="262" y="198"/>
                      <a:pt x="270" y="205"/>
                      <a:pt x="272" y="205"/>
                    </a:cubicBezTo>
                    <a:cubicBezTo>
                      <a:pt x="272" y="206"/>
                      <a:pt x="273" y="207"/>
                      <a:pt x="273" y="207"/>
                    </a:cubicBezTo>
                    <a:cubicBezTo>
                      <a:pt x="272" y="208"/>
                      <a:pt x="269" y="207"/>
                      <a:pt x="268" y="209"/>
                    </a:cubicBezTo>
                    <a:cubicBezTo>
                      <a:pt x="268" y="209"/>
                      <a:pt x="268" y="209"/>
                      <a:pt x="268" y="209"/>
                    </a:cubicBezTo>
                    <a:cubicBezTo>
                      <a:pt x="265" y="209"/>
                      <a:pt x="262" y="206"/>
                      <a:pt x="260" y="205"/>
                    </a:cubicBezTo>
                    <a:cubicBezTo>
                      <a:pt x="260" y="207"/>
                      <a:pt x="260" y="207"/>
                      <a:pt x="260" y="207"/>
                    </a:cubicBezTo>
                    <a:cubicBezTo>
                      <a:pt x="261" y="209"/>
                      <a:pt x="262" y="210"/>
                      <a:pt x="262" y="212"/>
                    </a:cubicBezTo>
                    <a:cubicBezTo>
                      <a:pt x="262" y="214"/>
                      <a:pt x="259" y="217"/>
                      <a:pt x="262" y="219"/>
                    </a:cubicBezTo>
                    <a:cubicBezTo>
                      <a:pt x="261" y="219"/>
                      <a:pt x="258" y="219"/>
                      <a:pt x="258" y="219"/>
                    </a:cubicBezTo>
                    <a:cubicBezTo>
                      <a:pt x="254" y="219"/>
                      <a:pt x="250" y="214"/>
                      <a:pt x="250" y="209"/>
                    </a:cubicBezTo>
                    <a:cubicBezTo>
                      <a:pt x="250" y="207"/>
                      <a:pt x="252" y="206"/>
                      <a:pt x="253" y="205"/>
                    </a:cubicBezTo>
                    <a:cubicBezTo>
                      <a:pt x="252" y="205"/>
                      <a:pt x="250" y="205"/>
                      <a:pt x="248" y="205"/>
                    </a:cubicBezTo>
                    <a:cubicBezTo>
                      <a:pt x="247" y="205"/>
                      <a:pt x="247" y="202"/>
                      <a:pt x="247" y="202"/>
                    </a:cubicBezTo>
                    <a:cubicBezTo>
                      <a:pt x="246" y="198"/>
                      <a:pt x="243" y="195"/>
                      <a:pt x="241" y="193"/>
                    </a:cubicBezTo>
                    <a:cubicBezTo>
                      <a:pt x="237" y="189"/>
                      <a:pt x="233" y="186"/>
                      <a:pt x="233" y="180"/>
                    </a:cubicBezTo>
                    <a:cubicBezTo>
                      <a:pt x="233" y="177"/>
                      <a:pt x="233" y="175"/>
                      <a:pt x="233" y="173"/>
                    </a:cubicBezTo>
                    <a:cubicBezTo>
                      <a:pt x="233" y="169"/>
                      <a:pt x="226" y="163"/>
                      <a:pt x="222" y="161"/>
                    </a:cubicBezTo>
                    <a:cubicBezTo>
                      <a:pt x="218" y="159"/>
                      <a:pt x="214" y="159"/>
                      <a:pt x="214" y="155"/>
                    </a:cubicBezTo>
                    <a:cubicBezTo>
                      <a:pt x="212" y="155"/>
                      <a:pt x="211" y="155"/>
                      <a:pt x="210" y="155"/>
                    </a:cubicBezTo>
                    <a:cubicBezTo>
                      <a:pt x="203" y="155"/>
                      <a:pt x="196" y="145"/>
                      <a:pt x="196" y="138"/>
                    </a:cubicBezTo>
                    <a:cubicBezTo>
                      <a:pt x="193" y="138"/>
                      <a:pt x="191" y="138"/>
                      <a:pt x="188" y="138"/>
                    </a:cubicBezTo>
                    <a:cubicBezTo>
                      <a:pt x="184" y="138"/>
                      <a:pt x="186" y="132"/>
                      <a:pt x="184" y="131"/>
                    </a:cubicBezTo>
                    <a:cubicBezTo>
                      <a:pt x="181" y="133"/>
                      <a:pt x="174" y="133"/>
                      <a:pt x="174" y="136"/>
                    </a:cubicBezTo>
                    <a:cubicBezTo>
                      <a:pt x="174" y="136"/>
                      <a:pt x="175" y="137"/>
                      <a:pt x="176" y="137"/>
                    </a:cubicBezTo>
                    <a:cubicBezTo>
                      <a:pt x="175" y="139"/>
                      <a:pt x="175" y="141"/>
                      <a:pt x="175" y="143"/>
                    </a:cubicBezTo>
                    <a:cubicBezTo>
                      <a:pt x="175" y="147"/>
                      <a:pt x="177" y="149"/>
                      <a:pt x="181" y="150"/>
                    </a:cubicBezTo>
                    <a:cubicBezTo>
                      <a:pt x="185" y="151"/>
                      <a:pt x="187" y="156"/>
                      <a:pt x="188" y="159"/>
                    </a:cubicBezTo>
                    <a:cubicBezTo>
                      <a:pt x="189" y="163"/>
                      <a:pt x="191" y="167"/>
                      <a:pt x="194" y="168"/>
                    </a:cubicBezTo>
                    <a:cubicBezTo>
                      <a:pt x="198" y="170"/>
                      <a:pt x="201" y="169"/>
                      <a:pt x="205" y="169"/>
                    </a:cubicBezTo>
                    <a:cubicBezTo>
                      <a:pt x="205" y="170"/>
                      <a:pt x="205" y="171"/>
                      <a:pt x="205" y="171"/>
                    </a:cubicBezTo>
                    <a:cubicBezTo>
                      <a:pt x="203" y="175"/>
                      <a:pt x="210" y="176"/>
                      <a:pt x="212" y="177"/>
                    </a:cubicBezTo>
                    <a:cubicBezTo>
                      <a:pt x="218" y="180"/>
                      <a:pt x="225" y="182"/>
                      <a:pt x="224" y="188"/>
                    </a:cubicBezTo>
                    <a:cubicBezTo>
                      <a:pt x="221" y="188"/>
                      <a:pt x="219" y="184"/>
                      <a:pt x="215" y="184"/>
                    </a:cubicBezTo>
                    <a:cubicBezTo>
                      <a:pt x="211" y="184"/>
                      <a:pt x="208" y="186"/>
                      <a:pt x="208" y="188"/>
                    </a:cubicBezTo>
                    <a:cubicBezTo>
                      <a:pt x="208" y="192"/>
                      <a:pt x="213" y="193"/>
                      <a:pt x="213" y="197"/>
                    </a:cubicBezTo>
                    <a:cubicBezTo>
                      <a:pt x="213" y="198"/>
                      <a:pt x="210" y="198"/>
                      <a:pt x="210" y="198"/>
                    </a:cubicBezTo>
                    <a:cubicBezTo>
                      <a:pt x="207" y="201"/>
                      <a:pt x="208" y="207"/>
                      <a:pt x="204" y="207"/>
                    </a:cubicBezTo>
                    <a:cubicBezTo>
                      <a:pt x="202" y="207"/>
                      <a:pt x="200" y="206"/>
                      <a:pt x="200" y="205"/>
                    </a:cubicBezTo>
                    <a:cubicBezTo>
                      <a:pt x="204" y="205"/>
                      <a:pt x="205" y="201"/>
                      <a:pt x="205" y="197"/>
                    </a:cubicBezTo>
                    <a:cubicBezTo>
                      <a:pt x="205" y="193"/>
                      <a:pt x="203" y="192"/>
                      <a:pt x="202" y="189"/>
                    </a:cubicBezTo>
                    <a:cubicBezTo>
                      <a:pt x="202" y="189"/>
                      <a:pt x="195" y="182"/>
                      <a:pt x="194" y="181"/>
                    </a:cubicBezTo>
                    <a:cubicBezTo>
                      <a:pt x="193" y="181"/>
                      <a:pt x="189" y="179"/>
                      <a:pt x="189" y="178"/>
                    </a:cubicBezTo>
                    <a:cubicBezTo>
                      <a:pt x="180" y="176"/>
                      <a:pt x="178" y="173"/>
                      <a:pt x="173" y="168"/>
                    </a:cubicBezTo>
                    <a:cubicBezTo>
                      <a:pt x="171" y="166"/>
                      <a:pt x="167" y="165"/>
                      <a:pt x="166" y="163"/>
                    </a:cubicBezTo>
                    <a:cubicBezTo>
                      <a:pt x="161" y="156"/>
                      <a:pt x="159" y="145"/>
                      <a:pt x="149" y="145"/>
                    </a:cubicBezTo>
                    <a:cubicBezTo>
                      <a:pt x="143" y="145"/>
                      <a:pt x="143" y="148"/>
                      <a:pt x="141" y="149"/>
                    </a:cubicBezTo>
                    <a:cubicBezTo>
                      <a:pt x="135" y="152"/>
                      <a:pt x="131" y="157"/>
                      <a:pt x="125" y="157"/>
                    </a:cubicBezTo>
                    <a:cubicBezTo>
                      <a:pt x="119" y="157"/>
                      <a:pt x="115" y="154"/>
                      <a:pt x="109" y="154"/>
                    </a:cubicBezTo>
                    <a:cubicBezTo>
                      <a:pt x="105" y="154"/>
                      <a:pt x="100" y="157"/>
                      <a:pt x="100" y="161"/>
                    </a:cubicBezTo>
                    <a:cubicBezTo>
                      <a:pt x="102" y="168"/>
                      <a:pt x="102" y="168"/>
                      <a:pt x="102" y="168"/>
                    </a:cubicBezTo>
                    <a:cubicBezTo>
                      <a:pt x="100" y="173"/>
                      <a:pt x="94" y="175"/>
                      <a:pt x="88" y="177"/>
                    </a:cubicBezTo>
                    <a:cubicBezTo>
                      <a:pt x="83" y="178"/>
                      <a:pt x="74" y="190"/>
                      <a:pt x="74" y="196"/>
                    </a:cubicBezTo>
                    <a:cubicBezTo>
                      <a:pt x="74" y="198"/>
                      <a:pt x="76" y="199"/>
                      <a:pt x="77" y="200"/>
                    </a:cubicBezTo>
                    <a:cubicBezTo>
                      <a:pt x="73" y="205"/>
                      <a:pt x="72" y="209"/>
                      <a:pt x="66" y="212"/>
                    </a:cubicBezTo>
                    <a:cubicBezTo>
                      <a:pt x="62" y="213"/>
                      <a:pt x="62" y="221"/>
                      <a:pt x="56" y="219"/>
                    </a:cubicBezTo>
                    <a:cubicBezTo>
                      <a:pt x="56" y="219"/>
                      <a:pt x="56" y="219"/>
                      <a:pt x="56" y="219"/>
                    </a:cubicBezTo>
                    <a:cubicBezTo>
                      <a:pt x="53" y="218"/>
                      <a:pt x="48" y="220"/>
                      <a:pt x="47" y="220"/>
                    </a:cubicBezTo>
                    <a:cubicBezTo>
                      <a:pt x="40" y="220"/>
                      <a:pt x="36" y="226"/>
                      <a:pt x="30" y="226"/>
                    </a:cubicBezTo>
                    <a:cubicBezTo>
                      <a:pt x="26" y="226"/>
                      <a:pt x="25" y="215"/>
                      <a:pt x="19" y="215"/>
                    </a:cubicBezTo>
                    <a:cubicBezTo>
                      <a:pt x="14" y="215"/>
                      <a:pt x="11" y="217"/>
                      <a:pt x="6" y="217"/>
                    </a:cubicBezTo>
                    <a:cubicBezTo>
                      <a:pt x="5" y="217"/>
                      <a:pt x="4" y="215"/>
                      <a:pt x="4" y="215"/>
                    </a:cubicBezTo>
                    <a:cubicBezTo>
                      <a:pt x="4" y="209"/>
                      <a:pt x="4" y="207"/>
                      <a:pt x="4" y="203"/>
                    </a:cubicBezTo>
                    <a:cubicBezTo>
                      <a:pt x="2" y="203"/>
                      <a:pt x="0" y="201"/>
                      <a:pt x="0" y="199"/>
                    </a:cubicBezTo>
                    <a:cubicBezTo>
                      <a:pt x="0" y="195"/>
                      <a:pt x="3" y="195"/>
                      <a:pt x="3" y="193"/>
                    </a:cubicBezTo>
                    <a:cubicBezTo>
                      <a:pt x="3" y="185"/>
                      <a:pt x="5" y="178"/>
                      <a:pt x="5" y="170"/>
                    </a:cubicBezTo>
                    <a:cubicBezTo>
                      <a:pt x="5" y="166"/>
                      <a:pt x="2" y="162"/>
                      <a:pt x="2" y="160"/>
                    </a:cubicBezTo>
                    <a:cubicBezTo>
                      <a:pt x="2" y="158"/>
                      <a:pt x="12" y="152"/>
                      <a:pt x="14" y="152"/>
                    </a:cubicBezTo>
                    <a:cubicBezTo>
                      <a:pt x="15" y="152"/>
                      <a:pt x="16" y="153"/>
                      <a:pt x="18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2" y="154"/>
                      <a:pt x="34" y="154"/>
                      <a:pt x="36" y="155"/>
                    </a:cubicBezTo>
                    <a:cubicBezTo>
                      <a:pt x="50" y="155"/>
                      <a:pt x="50" y="155"/>
                      <a:pt x="50" y="155"/>
                    </a:cubicBezTo>
                    <a:cubicBezTo>
                      <a:pt x="53" y="154"/>
                      <a:pt x="55" y="156"/>
                      <a:pt x="58" y="156"/>
                    </a:cubicBezTo>
                    <a:cubicBezTo>
                      <a:pt x="60" y="156"/>
                      <a:pt x="64" y="154"/>
                      <a:pt x="65" y="154"/>
                    </a:cubicBezTo>
                    <a:cubicBezTo>
                      <a:pt x="65" y="149"/>
                      <a:pt x="68" y="147"/>
                      <a:pt x="68" y="141"/>
                    </a:cubicBezTo>
                    <a:cubicBezTo>
                      <a:pt x="68" y="140"/>
                      <a:pt x="68" y="135"/>
                      <a:pt x="68" y="134"/>
                    </a:cubicBezTo>
                    <a:cubicBezTo>
                      <a:pt x="68" y="134"/>
                      <a:pt x="68" y="134"/>
                      <a:pt x="68" y="134"/>
                    </a:cubicBezTo>
                    <a:cubicBezTo>
                      <a:pt x="68" y="133"/>
                      <a:pt x="69" y="131"/>
                      <a:pt x="69" y="130"/>
                    </a:cubicBezTo>
                    <a:cubicBezTo>
                      <a:pt x="69" y="127"/>
                      <a:pt x="67" y="128"/>
                      <a:pt x="67" y="125"/>
                    </a:cubicBezTo>
                    <a:cubicBezTo>
                      <a:pt x="61" y="125"/>
                      <a:pt x="60" y="120"/>
                      <a:pt x="60" y="116"/>
                    </a:cubicBezTo>
                    <a:cubicBezTo>
                      <a:pt x="58" y="115"/>
                      <a:pt x="58" y="114"/>
                      <a:pt x="56" y="114"/>
                    </a:cubicBezTo>
                    <a:cubicBezTo>
                      <a:pt x="52" y="112"/>
                      <a:pt x="39" y="110"/>
                      <a:pt x="39" y="106"/>
                    </a:cubicBezTo>
                    <a:cubicBezTo>
                      <a:pt x="39" y="106"/>
                      <a:pt x="39" y="105"/>
                      <a:pt x="39" y="104"/>
                    </a:cubicBezTo>
                    <a:cubicBezTo>
                      <a:pt x="39" y="102"/>
                      <a:pt x="47" y="100"/>
                      <a:pt x="50" y="99"/>
                    </a:cubicBezTo>
                    <a:cubicBezTo>
                      <a:pt x="50" y="101"/>
                      <a:pt x="55" y="102"/>
                      <a:pt x="57" y="102"/>
                    </a:cubicBezTo>
                    <a:cubicBezTo>
                      <a:pt x="60" y="102"/>
                      <a:pt x="63" y="101"/>
                      <a:pt x="64" y="101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2" y="98"/>
                      <a:pt x="63" y="94"/>
                      <a:pt x="62" y="93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8" y="93"/>
                      <a:pt x="70" y="94"/>
                      <a:pt x="74" y="94"/>
                    </a:cubicBezTo>
                    <a:cubicBezTo>
                      <a:pt x="76" y="94"/>
                      <a:pt x="78" y="92"/>
                      <a:pt x="79" y="90"/>
                    </a:cubicBezTo>
                    <a:cubicBezTo>
                      <a:pt x="87" y="90"/>
                      <a:pt x="90" y="84"/>
                      <a:pt x="91" y="77"/>
                    </a:cubicBezTo>
                    <a:cubicBezTo>
                      <a:pt x="93" y="77"/>
                      <a:pt x="94" y="77"/>
                      <a:pt x="95" y="76"/>
                    </a:cubicBezTo>
                    <a:cubicBezTo>
                      <a:pt x="97" y="76"/>
                      <a:pt x="109" y="71"/>
                      <a:pt x="110" y="70"/>
                    </a:cubicBezTo>
                    <a:cubicBezTo>
                      <a:pt x="112" y="68"/>
                      <a:pt x="111" y="64"/>
                      <a:pt x="111" y="61"/>
                    </a:cubicBezTo>
                    <a:cubicBezTo>
                      <a:pt x="111" y="60"/>
                      <a:pt x="114" y="58"/>
                      <a:pt x="114" y="58"/>
                    </a:cubicBezTo>
                    <a:cubicBezTo>
                      <a:pt x="118" y="54"/>
                      <a:pt x="122" y="49"/>
                      <a:pt x="129" y="49"/>
                    </a:cubicBezTo>
                    <a:cubicBezTo>
                      <a:pt x="132" y="49"/>
                      <a:pt x="131" y="50"/>
                      <a:pt x="133" y="49"/>
                    </a:cubicBezTo>
                    <a:cubicBezTo>
                      <a:pt x="134" y="50"/>
                      <a:pt x="134" y="48"/>
                      <a:pt x="135" y="47"/>
                    </a:cubicBezTo>
                    <a:cubicBezTo>
                      <a:pt x="137" y="45"/>
                      <a:pt x="140" y="47"/>
                      <a:pt x="142" y="47"/>
                    </a:cubicBezTo>
                    <a:cubicBezTo>
                      <a:pt x="144" y="47"/>
                      <a:pt x="149" y="44"/>
                      <a:pt x="149" y="42"/>
                    </a:cubicBezTo>
                    <a:cubicBezTo>
                      <a:pt x="149" y="40"/>
                      <a:pt x="147" y="35"/>
                      <a:pt x="147" y="35"/>
                    </a:cubicBezTo>
                    <a:cubicBezTo>
                      <a:pt x="145" y="27"/>
                      <a:pt x="141" y="25"/>
                      <a:pt x="141" y="18"/>
                    </a:cubicBezTo>
                    <a:cubicBezTo>
                      <a:pt x="141" y="6"/>
                      <a:pt x="152" y="5"/>
                      <a:pt x="159" y="0"/>
                    </a:cubicBezTo>
                    <a:cubicBezTo>
                      <a:pt x="159" y="3"/>
                      <a:pt x="159" y="3"/>
                      <a:pt x="159" y="3"/>
                    </a:cubicBezTo>
                    <a:cubicBezTo>
                      <a:pt x="158" y="6"/>
                      <a:pt x="157" y="8"/>
                      <a:pt x="157" y="11"/>
                    </a:cubicBezTo>
                    <a:cubicBezTo>
                      <a:pt x="157" y="13"/>
                      <a:pt x="161" y="14"/>
                      <a:pt x="163" y="14"/>
                    </a:cubicBezTo>
                    <a:cubicBezTo>
                      <a:pt x="163" y="15"/>
                      <a:pt x="163" y="15"/>
                      <a:pt x="163" y="16"/>
                    </a:cubicBezTo>
                    <a:cubicBezTo>
                      <a:pt x="163" y="17"/>
                      <a:pt x="160" y="18"/>
                      <a:pt x="159" y="19"/>
                    </a:cubicBezTo>
                    <a:cubicBezTo>
                      <a:pt x="157" y="22"/>
                      <a:pt x="153" y="24"/>
                      <a:pt x="153" y="30"/>
                    </a:cubicBezTo>
                    <a:cubicBezTo>
                      <a:pt x="153" y="32"/>
                      <a:pt x="155" y="34"/>
                      <a:pt x="156" y="35"/>
                    </a:cubicBezTo>
                    <a:cubicBezTo>
                      <a:pt x="156" y="36"/>
                      <a:pt x="157" y="37"/>
                      <a:pt x="156" y="38"/>
                    </a:cubicBezTo>
                    <a:cubicBezTo>
                      <a:pt x="159" y="38"/>
                      <a:pt x="161" y="39"/>
                      <a:pt x="163" y="39"/>
                    </a:cubicBezTo>
                    <a:cubicBezTo>
                      <a:pt x="164" y="40"/>
                      <a:pt x="164" y="42"/>
                      <a:pt x="165" y="42"/>
                    </a:cubicBezTo>
                    <a:cubicBezTo>
                      <a:pt x="173" y="42"/>
                      <a:pt x="178" y="36"/>
                      <a:pt x="185" y="37"/>
                    </a:cubicBezTo>
                    <a:cubicBezTo>
                      <a:pt x="185" y="38"/>
                      <a:pt x="183" y="39"/>
                      <a:pt x="183" y="40"/>
                    </a:cubicBezTo>
                    <a:cubicBezTo>
                      <a:pt x="183" y="40"/>
                      <a:pt x="188" y="44"/>
                      <a:pt x="188" y="44"/>
                    </a:cubicBezTo>
                    <a:cubicBezTo>
                      <a:pt x="191" y="44"/>
                      <a:pt x="192" y="42"/>
                      <a:pt x="193" y="41"/>
                    </a:cubicBezTo>
                    <a:cubicBezTo>
                      <a:pt x="198" y="39"/>
                      <a:pt x="202" y="40"/>
                      <a:pt x="206" y="38"/>
                    </a:cubicBezTo>
                    <a:cubicBezTo>
                      <a:pt x="209" y="37"/>
                      <a:pt x="213" y="32"/>
                      <a:pt x="217" y="32"/>
                    </a:cubicBezTo>
                    <a:cubicBezTo>
                      <a:pt x="220" y="32"/>
                      <a:pt x="224" y="33"/>
                      <a:pt x="226" y="34"/>
                    </a:cubicBezTo>
                    <a:cubicBezTo>
                      <a:pt x="226" y="35"/>
                      <a:pt x="225" y="36"/>
                      <a:pt x="225" y="37"/>
                    </a:cubicBezTo>
                    <a:cubicBezTo>
                      <a:pt x="233" y="37"/>
                      <a:pt x="240" y="35"/>
                      <a:pt x="246" y="35"/>
                    </a:cubicBezTo>
                    <a:cubicBezTo>
                      <a:pt x="251" y="35"/>
                      <a:pt x="255" y="35"/>
                      <a:pt x="260" y="35"/>
                    </a:cubicBezTo>
                    <a:cubicBezTo>
                      <a:pt x="266" y="35"/>
                      <a:pt x="269" y="46"/>
                      <a:pt x="269" y="52"/>
                    </a:cubicBezTo>
                    <a:cubicBezTo>
                      <a:pt x="269" y="56"/>
                      <a:pt x="265" y="58"/>
                      <a:pt x="265" y="61"/>
                    </a:cubicBezTo>
                    <a:cubicBezTo>
                      <a:pt x="265" y="67"/>
                      <a:pt x="271" y="71"/>
                      <a:pt x="271" y="77"/>
                    </a:cubicBezTo>
                    <a:cubicBezTo>
                      <a:pt x="271" y="80"/>
                      <a:pt x="265" y="81"/>
                      <a:pt x="264" y="83"/>
                    </a:cubicBezTo>
                    <a:cubicBezTo>
                      <a:pt x="261" y="88"/>
                      <a:pt x="260" y="93"/>
                      <a:pt x="260" y="100"/>
                    </a:cubicBezTo>
                    <a:cubicBezTo>
                      <a:pt x="260" y="108"/>
                      <a:pt x="265" y="106"/>
                      <a:pt x="272" y="106"/>
                    </a:cubicBezTo>
                    <a:cubicBezTo>
                      <a:pt x="281" y="106"/>
                      <a:pt x="285" y="102"/>
                      <a:pt x="292" y="102"/>
                    </a:cubicBezTo>
                    <a:cubicBezTo>
                      <a:pt x="300" y="102"/>
                      <a:pt x="298" y="117"/>
                      <a:pt x="306" y="117"/>
                    </a:cubicBezTo>
                    <a:cubicBezTo>
                      <a:pt x="306" y="129"/>
                      <a:pt x="306" y="129"/>
                      <a:pt x="306" y="129"/>
                    </a:cubicBezTo>
                    <a:cubicBezTo>
                      <a:pt x="306" y="130"/>
                      <a:pt x="306" y="130"/>
                      <a:pt x="307" y="131"/>
                    </a:cubicBezTo>
                    <a:cubicBezTo>
                      <a:pt x="308" y="133"/>
                      <a:pt x="308" y="133"/>
                      <a:pt x="308" y="133"/>
                    </a:cubicBezTo>
                    <a:cubicBezTo>
                      <a:pt x="310" y="133"/>
                      <a:pt x="313" y="131"/>
                      <a:pt x="315" y="131"/>
                    </a:cubicBezTo>
                    <a:cubicBezTo>
                      <a:pt x="316" y="132"/>
                      <a:pt x="315" y="134"/>
                      <a:pt x="316" y="135"/>
                    </a:cubicBezTo>
                    <a:cubicBezTo>
                      <a:pt x="313" y="136"/>
                      <a:pt x="310" y="137"/>
                      <a:pt x="310" y="1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Freeform 62"/>
              <p:cNvSpPr/>
              <p:nvPr/>
            </p:nvSpPr>
            <p:spPr bwMode="auto">
              <a:xfrm>
                <a:off x="4485541" y="1352012"/>
                <a:ext cx="521704" cy="506834"/>
              </a:xfrm>
              <a:custGeom>
                <a:avLst/>
                <a:gdLst>
                  <a:gd name="T0" fmla="*/ 43 w 213"/>
                  <a:gd name="T1" fmla="*/ 154 h 207"/>
                  <a:gd name="T2" fmla="*/ 3 w 213"/>
                  <a:gd name="T3" fmla="*/ 165 h 207"/>
                  <a:gd name="T4" fmla="*/ 8 w 213"/>
                  <a:gd name="T5" fmla="*/ 157 h 207"/>
                  <a:gd name="T6" fmla="*/ 5 w 213"/>
                  <a:gd name="T7" fmla="*/ 151 h 207"/>
                  <a:gd name="T8" fmla="*/ 6 w 213"/>
                  <a:gd name="T9" fmla="*/ 124 h 207"/>
                  <a:gd name="T10" fmla="*/ 36 w 213"/>
                  <a:gd name="T11" fmla="*/ 106 h 207"/>
                  <a:gd name="T12" fmla="*/ 55 w 213"/>
                  <a:gd name="T13" fmla="*/ 84 h 207"/>
                  <a:gd name="T14" fmla="*/ 63 w 213"/>
                  <a:gd name="T15" fmla="*/ 66 h 207"/>
                  <a:gd name="T16" fmla="*/ 92 w 213"/>
                  <a:gd name="T17" fmla="*/ 36 h 207"/>
                  <a:gd name="T18" fmla="*/ 81 w 213"/>
                  <a:gd name="T19" fmla="*/ 37 h 207"/>
                  <a:gd name="T20" fmla="*/ 81 w 213"/>
                  <a:gd name="T21" fmla="*/ 32 h 207"/>
                  <a:gd name="T22" fmla="*/ 86 w 213"/>
                  <a:gd name="T23" fmla="*/ 29 h 207"/>
                  <a:gd name="T24" fmla="*/ 96 w 213"/>
                  <a:gd name="T25" fmla="*/ 37 h 207"/>
                  <a:gd name="T26" fmla="*/ 97 w 213"/>
                  <a:gd name="T27" fmla="*/ 29 h 207"/>
                  <a:gd name="T28" fmla="*/ 109 w 213"/>
                  <a:gd name="T29" fmla="*/ 24 h 207"/>
                  <a:gd name="T30" fmla="*/ 119 w 213"/>
                  <a:gd name="T31" fmla="*/ 18 h 207"/>
                  <a:gd name="T32" fmla="*/ 130 w 213"/>
                  <a:gd name="T33" fmla="*/ 14 h 207"/>
                  <a:gd name="T34" fmla="*/ 143 w 213"/>
                  <a:gd name="T35" fmla="*/ 11 h 207"/>
                  <a:gd name="T36" fmla="*/ 145 w 213"/>
                  <a:gd name="T37" fmla="*/ 3 h 207"/>
                  <a:gd name="T38" fmla="*/ 166 w 213"/>
                  <a:gd name="T39" fmla="*/ 4 h 207"/>
                  <a:gd name="T40" fmla="*/ 173 w 213"/>
                  <a:gd name="T41" fmla="*/ 5 h 207"/>
                  <a:gd name="T42" fmla="*/ 185 w 213"/>
                  <a:gd name="T43" fmla="*/ 2 h 207"/>
                  <a:gd name="T44" fmla="*/ 192 w 213"/>
                  <a:gd name="T45" fmla="*/ 4 h 207"/>
                  <a:gd name="T46" fmla="*/ 191 w 213"/>
                  <a:gd name="T47" fmla="*/ 16 h 207"/>
                  <a:gd name="T48" fmla="*/ 205 w 213"/>
                  <a:gd name="T49" fmla="*/ 21 h 207"/>
                  <a:gd name="T50" fmla="*/ 201 w 213"/>
                  <a:gd name="T51" fmla="*/ 47 h 207"/>
                  <a:gd name="T52" fmla="*/ 201 w 213"/>
                  <a:gd name="T53" fmla="*/ 73 h 207"/>
                  <a:gd name="T54" fmla="*/ 207 w 213"/>
                  <a:gd name="T55" fmla="*/ 96 h 207"/>
                  <a:gd name="T56" fmla="*/ 213 w 213"/>
                  <a:gd name="T57" fmla="*/ 112 h 207"/>
                  <a:gd name="T58" fmla="*/ 166 w 213"/>
                  <a:gd name="T59" fmla="*/ 146 h 207"/>
                  <a:gd name="T60" fmla="*/ 142 w 213"/>
                  <a:gd name="T61" fmla="*/ 147 h 207"/>
                  <a:gd name="T62" fmla="*/ 134 w 213"/>
                  <a:gd name="T63" fmla="*/ 130 h 207"/>
                  <a:gd name="T64" fmla="*/ 128 w 213"/>
                  <a:gd name="T65" fmla="*/ 114 h 207"/>
                  <a:gd name="T66" fmla="*/ 165 w 213"/>
                  <a:gd name="T67" fmla="*/ 85 h 207"/>
                  <a:gd name="T68" fmla="*/ 131 w 213"/>
                  <a:gd name="T69" fmla="*/ 88 h 207"/>
                  <a:gd name="T70" fmla="*/ 112 w 213"/>
                  <a:gd name="T71" fmla="*/ 110 h 207"/>
                  <a:gd name="T72" fmla="*/ 95 w 213"/>
                  <a:gd name="T73" fmla="*/ 131 h 207"/>
                  <a:gd name="T74" fmla="*/ 98 w 213"/>
                  <a:gd name="T75" fmla="*/ 142 h 207"/>
                  <a:gd name="T76" fmla="*/ 99 w 213"/>
                  <a:gd name="T77" fmla="*/ 165 h 207"/>
                  <a:gd name="T78" fmla="*/ 95 w 213"/>
                  <a:gd name="T79" fmla="*/ 184 h 207"/>
                  <a:gd name="T80" fmla="*/ 79 w 213"/>
                  <a:gd name="T81" fmla="*/ 198 h 207"/>
                  <a:gd name="T82" fmla="*/ 59 w 213"/>
                  <a:gd name="T83" fmla="*/ 193 h 207"/>
                  <a:gd name="T84" fmla="*/ 53 w 213"/>
                  <a:gd name="T85" fmla="*/ 175 h 207"/>
                  <a:gd name="T86" fmla="*/ 49 w 213"/>
                  <a:gd name="T87" fmla="*/ 16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3" h="207">
                    <a:moveTo>
                      <a:pt x="49" y="161"/>
                    </a:moveTo>
                    <a:cubicBezTo>
                      <a:pt x="46" y="159"/>
                      <a:pt x="45" y="157"/>
                      <a:pt x="43" y="154"/>
                    </a:cubicBezTo>
                    <a:cubicBezTo>
                      <a:pt x="37" y="162"/>
                      <a:pt x="28" y="173"/>
                      <a:pt x="16" y="173"/>
                    </a:cubicBezTo>
                    <a:cubicBezTo>
                      <a:pt x="14" y="173"/>
                      <a:pt x="3" y="166"/>
                      <a:pt x="3" y="165"/>
                    </a:cubicBezTo>
                    <a:cubicBezTo>
                      <a:pt x="3" y="163"/>
                      <a:pt x="7" y="162"/>
                      <a:pt x="8" y="161"/>
                    </a:cubicBezTo>
                    <a:cubicBezTo>
                      <a:pt x="8" y="157"/>
                      <a:pt x="8" y="157"/>
                      <a:pt x="8" y="157"/>
                    </a:cubicBezTo>
                    <a:cubicBezTo>
                      <a:pt x="4" y="157"/>
                      <a:pt x="4" y="157"/>
                      <a:pt x="0" y="158"/>
                    </a:cubicBezTo>
                    <a:cubicBezTo>
                      <a:pt x="0" y="156"/>
                      <a:pt x="3" y="153"/>
                      <a:pt x="5" y="151"/>
                    </a:cubicBezTo>
                    <a:cubicBezTo>
                      <a:pt x="1" y="146"/>
                      <a:pt x="0" y="138"/>
                      <a:pt x="0" y="130"/>
                    </a:cubicBezTo>
                    <a:cubicBezTo>
                      <a:pt x="0" y="126"/>
                      <a:pt x="5" y="126"/>
                      <a:pt x="6" y="124"/>
                    </a:cubicBezTo>
                    <a:cubicBezTo>
                      <a:pt x="10" y="119"/>
                      <a:pt x="13" y="115"/>
                      <a:pt x="19" y="114"/>
                    </a:cubicBezTo>
                    <a:cubicBezTo>
                      <a:pt x="24" y="112"/>
                      <a:pt x="26" y="105"/>
                      <a:pt x="36" y="106"/>
                    </a:cubicBezTo>
                    <a:cubicBezTo>
                      <a:pt x="33" y="106"/>
                      <a:pt x="32" y="105"/>
                      <a:pt x="29" y="104"/>
                    </a:cubicBezTo>
                    <a:cubicBezTo>
                      <a:pt x="42" y="101"/>
                      <a:pt x="46" y="91"/>
                      <a:pt x="55" y="84"/>
                    </a:cubicBezTo>
                    <a:cubicBezTo>
                      <a:pt x="59" y="82"/>
                      <a:pt x="58" y="73"/>
                      <a:pt x="60" y="73"/>
                    </a:cubicBezTo>
                    <a:cubicBezTo>
                      <a:pt x="60" y="73"/>
                      <a:pt x="63" y="67"/>
                      <a:pt x="63" y="66"/>
                    </a:cubicBezTo>
                    <a:cubicBezTo>
                      <a:pt x="67" y="61"/>
                      <a:pt x="71" y="57"/>
                      <a:pt x="77" y="54"/>
                    </a:cubicBezTo>
                    <a:cubicBezTo>
                      <a:pt x="83" y="52"/>
                      <a:pt x="91" y="42"/>
                      <a:pt x="92" y="36"/>
                    </a:cubicBezTo>
                    <a:cubicBezTo>
                      <a:pt x="85" y="38"/>
                      <a:pt x="82" y="41"/>
                      <a:pt x="75" y="41"/>
                    </a:cubicBezTo>
                    <a:cubicBezTo>
                      <a:pt x="77" y="39"/>
                      <a:pt x="80" y="38"/>
                      <a:pt x="81" y="37"/>
                    </a:cubicBezTo>
                    <a:cubicBezTo>
                      <a:pt x="79" y="37"/>
                      <a:pt x="77" y="36"/>
                      <a:pt x="77" y="36"/>
                    </a:cubicBezTo>
                    <a:cubicBezTo>
                      <a:pt x="77" y="34"/>
                      <a:pt x="79" y="32"/>
                      <a:pt x="81" y="32"/>
                    </a:cubicBezTo>
                    <a:cubicBezTo>
                      <a:pt x="82" y="32"/>
                      <a:pt x="82" y="33"/>
                      <a:pt x="83" y="33"/>
                    </a:cubicBezTo>
                    <a:cubicBezTo>
                      <a:pt x="84" y="31"/>
                      <a:pt x="85" y="30"/>
                      <a:pt x="86" y="29"/>
                    </a:cubicBezTo>
                    <a:cubicBezTo>
                      <a:pt x="87" y="31"/>
                      <a:pt x="88" y="32"/>
                      <a:pt x="87" y="34"/>
                    </a:cubicBezTo>
                    <a:cubicBezTo>
                      <a:pt x="91" y="34"/>
                      <a:pt x="92" y="37"/>
                      <a:pt x="96" y="37"/>
                    </a:cubicBezTo>
                    <a:cubicBezTo>
                      <a:pt x="98" y="37"/>
                      <a:pt x="101" y="30"/>
                      <a:pt x="101" y="30"/>
                    </a:cubicBezTo>
                    <a:cubicBezTo>
                      <a:pt x="99" y="29"/>
                      <a:pt x="99" y="29"/>
                      <a:pt x="97" y="29"/>
                    </a:cubicBezTo>
                    <a:cubicBezTo>
                      <a:pt x="98" y="27"/>
                      <a:pt x="100" y="25"/>
                      <a:pt x="103" y="25"/>
                    </a:cubicBezTo>
                    <a:cubicBezTo>
                      <a:pt x="105" y="25"/>
                      <a:pt x="107" y="25"/>
                      <a:pt x="109" y="24"/>
                    </a:cubicBezTo>
                    <a:cubicBezTo>
                      <a:pt x="108" y="23"/>
                      <a:pt x="108" y="23"/>
                      <a:pt x="107" y="22"/>
                    </a:cubicBezTo>
                    <a:cubicBezTo>
                      <a:pt x="110" y="19"/>
                      <a:pt x="115" y="19"/>
                      <a:pt x="119" y="18"/>
                    </a:cubicBezTo>
                    <a:cubicBezTo>
                      <a:pt x="119" y="22"/>
                      <a:pt x="119" y="22"/>
                      <a:pt x="119" y="22"/>
                    </a:cubicBezTo>
                    <a:cubicBezTo>
                      <a:pt x="123" y="21"/>
                      <a:pt x="124" y="14"/>
                      <a:pt x="130" y="14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12"/>
                      <a:pt x="138" y="14"/>
                      <a:pt x="143" y="11"/>
                    </a:cubicBezTo>
                    <a:cubicBezTo>
                      <a:pt x="141" y="10"/>
                      <a:pt x="139" y="9"/>
                      <a:pt x="139" y="7"/>
                    </a:cubicBezTo>
                    <a:cubicBezTo>
                      <a:pt x="139" y="6"/>
                      <a:pt x="144" y="5"/>
                      <a:pt x="145" y="3"/>
                    </a:cubicBezTo>
                    <a:cubicBezTo>
                      <a:pt x="147" y="5"/>
                      <a:pt x="149" y="7"/>
                      <a:pt x="151" y="7"/>
                    </a:cubicBezTo>
                    <a:cubicBezTo>
                      <a:pt x="156" y="7"/>
                      <a:pt x="166" y="0"/>
                      <a:pt x="166" y="4"/>
                    </a:cubicBezTo>
                    <a:cubicBezTo>
                      <a:pt x="166" y="8"/>
                      <a:pt x="162" y="9"/>
                      <a:pt x="160" y="13"/>
                    </a:cubicBezTo>
                    <a:cubicBezTo>
                      <a:pt x="166" y="14"/>
                      <a:pt x="168" y="7"/>
                      <a:pt x="173" y="5"/>
                    </a:cubicBezTo>
                    <a:cubicBezTo>
                      <a:pt x="174" y="7"/>
                      <a:pt x="174" y="8"/>
                      <a:pt x="174" y="10"/>
                    </a:cubicBezTo>
                    <a:cubicBezTo>
                      <a:pt x="178" y="6"/>
                      <a:pt x="180" y="5"/>
                      <a:pt x="185" y="2"/>
                    </a:cubicBezTo>
                    <a:cubicBezTo>
                      <a:pt x="185" y="5"/>
                      <a:pt x="185" y="8"/>
                      <a:pt x="188" y="8"/>
                    </a:cubicBezTo>
                    <a:cubicBezTo>
                      <a:pt x="189" y="6"/>
                      <a:pt x="190" y="4"/>
                      <a:pt x="192" y="4"/>
                    </a:cubicBezTo>
                    <a:cubicBezTo>
                      <a:pt x="194" y="4"/>
                      <a:pt x="200" y="7"/>
                      <a:pt x="202" y="9"/>
                    </a:cubicBezTo>
                    <a:cubicBezTo>
                      <a:pt x="200" y="16"/>
                      <a:pt x="197" y="13"/>
                      <a:pt x="191" y="16"/>
                    </a:cubicBezTo>
                    <a:cubicBezTo>
                      <a:pt x="194" y="18"/>
                      <a:pt x="196" y="18"/>
                      <a:pt x="196" y="20"/>
                    </a:cubicBezTo>
                    <a:cubicBezTo>
                      <a:pt x="198" y="20"/>
                      <a:pt x="204" y="21"/>
                      <a:pt x="205" y="21"/>
                    </a:cubicBezTo>
                    <a:cubicBezTo>
                      <a:pt x="201" y="24"/>
                      <a:pt x="191" y="29"/>
                      <a:pt x="191" y="36"/>
                    </a:cubicBezTo>
                    <a:cubicBezTo>
                      <a:pt x="191" y="41"/>
                      <a:pt x="201" y="41"/>
                      <a:pt x="201" y="47"/>
                    </a:cubicBezTo>
                    <a:cubicBezTo>
                      <a:pt x="201" y="52"/>
                      <a:pt x="196" y="54"/>
                      <a:pt x="196" y="59"/>
                    </a:cubicBezTo>
                    <a:cubicBezTo>
                      <a:pt x="196" y="65"/>
                      <a:pt x="201" y="68"/>
                      <a:pt x="201" y="73"/>
                    </a:cubicBezTo>
                    <a:cubicBezTo>
                      <a:pt x="201" y="77"/>
                      <a:pt x="199" y="79"/>
                      <a:pt x="199" y="82"/>
                    </a:cubicBezTo>
                    <a:cubicBezTo>
                      <a:pt x="199" y="88"/>
                      <a:pt x="207" y="90"/>
                      <a:pt x="207" y="96"/>
                    </a:cubicBezTo>
                    <a:cubicBezTo>
                      <a:pt x="207" y="98"/>
                      <a:pt x="205" y="100"/>
                      <a:pt x="204" y="100"/>
                    </a:cubicBezTo>
                    <a:cubicBezTo>
                      <a:pt x="206" y="105"/>
                      <a:pt x="213" y="106"/>
                      <a:pt x="213" y="112"/>
                    </a:cubicBezTo>
                    <a:cubicBezTo>
                      <a:pt x="213" y="122"/>
                      <a:pt x="193" y="132"/>
                      <a:pt x="187" y="140"/>
                    </a:cubicBezTo>
                    <a:cubicBezTo>
                      <a:pt x="184" y="146"/>
                      <a:pt x="171" y="147"/>
                      <a:pt x="166" y="146"/>
                    </a:cubicBezTo>
                    <a:cubicBezTo>
                      <a:pt x="160" y="148"/>
                      <a:pt x="153" y="150"/>
                      <a:pt x="148" y="150"/>
                    </a:cubicBezTo>
                    <a:cubicBezTo>
                      <a:pt x="145" y="150"/>
                      <a:pt x="142" y="150"/>
                      <a:pt x="142" y="147"/>
                    </a:cubicBezTo>
                    <a:cubicBezTo>
                      <a:pt x="136" y="147"/>
                      <a:pt x="130" y="143"/>
                      <a:pt x="130" y="137"/>
                    </a:cubicBezTo>
                    <a:cubicBezTo>
                      <a:pt x="130" y="134"/>
                      <a:pt x="133" y="132"/>
                      <a:pt x="134" y="130"/>
                    </a:cubicBezTo>
                    <a:cubicBezTo>
                      <a:pt x="131" y="129"/>
                      <a:pt x="128" y="123"/>
                      <a:pt x="128" y="119"/>
                    </a:cubicBezTo>
                    <a:cubicBezTo>
                      <a:pt x="128" y="117"/>
                      <a:pt x="129" y="116"/>
                      <a:pt x="128" y="114"/>
                    </a:cubicBezTo>
                    <a:cubicBezTo>
                      <a:pt x="140" y="114"/>
                      <a:pt x="147" y="98"/>
                      <a:pt x="154" y="94"/>
                    </a:cubicBezTo>
                    <a:cubicBezTo>
                      <a:pt x="158" y="91"/>
                      <a:pt x="165" y="90"/>
                      <a:pt x="165" y="85"/>
                    </a:cubicBezTo>
                    <a:cubicBezTo>
                      <a:pt x="165" y="78"/>
                      <a:pt x="156" y="76"/>
                      <a:pt x="148" y="76"/>
                    </a:cubicBezTo>
                    <a:cubicBezTo>
                      <a:pt x="139" y="76"/>
                      <a:pt x="131" y="80"/>
                      <a:pt x="131" y="88"/>
                    </a:cubicBezTo>
                    <a:cubicBezTo>
                      <a:pt x="131" y="91"/>
                      <a:pt x="132" y="93"/>
                      <a:pt x="131" y="94"/>
                    </a:cubicBezTo>
                    <a:cubicBezTo>
                      <a:pt x="131" y="101"/>
                      <a:pt x="118" y="107"/>
                      <a:pt x="112" y="110"/>
                    </a:cubicBezTo>
                    <a:cubicBezTo>
                      <a:pt x="107" y="113"/>
                      <a:pt x="102" y="114"/>
                      <a:pt x="99" y="119"/>
                    </a:cubicBezTo>
                    <a:cubicBezTo>
                      <a:pt x="97" y="123"/>
                      <a:pt x="100" y="129"/>
                      <a:pt x="95" y="131"/>
                    </a:cubicBezTo>
                    <a:cubicBezTo>
                      <a:pt x="95" y="137"/>
                      <a:pt x="95" y="137"/>
                      <a:pt x="95" y="137"/>
                    </a:cubicBezTo>
                    <a:cubicBezTo>
                      <a:pt x="97" y="138"/>
                      <a:pt x="98" y="140"/>
                      <a:pt x="98" y="142"/>
                    </a:cubicBezTo>
                    <a:cubicBezTo>
                      <a:pt x="103" y="143"/>
                      <a:pt x="110" y="148"/>
                      <a:pt x="110" y="153"/>
                    </a:cubicBezTo>
                    <a:cubicBezTo>
                      <a:pt x="110" y="158"/>
                      <a:pt x="102" y="165"/>
                      <a:pt x="99" y="165"/>
                    </a:cubicBezTo>
                    <a:cubicBezTo>
                      <a:pt x="93" y="165"/>
                      <a:pt x="91" y="173"/>
                      <a:pt x="91" y="179"/>
                    </a:cubicBezTo>
                    <a:cubicBezTo>
                      <a:pt x="91" y="183"/>
                      <a:pt x="94" y="184"/>
                      <a:pt x="95" y="184"/>
                    </a:cubicBezTo>
                    <a:cubicBezTo>
                      <a:pt x="94" y="192"/>
                      <a:pt x="88" y="192"/>
                      <a:pt x="87" y="198"/>
                    </a:cubicBezTo>
                    <a:cubicBezTo>
                      <a:pt x="83" y="198"/>
                      <a:pt x="81" y="198"/>
                      <a:pt x="79" y="198"/>
                    </a:cubicBezTo>
                    <a:cubicBezTo>
                      <a:pt x="74" y="198"/>
                      <a:pt x="72" y="207"/>
                      <a:pt x="65" y="207"/>
                    </a:cubicBezTo>
                    <a:cubicBezTo>
                      <a:pt x="63" y="207"/>
                      <a:pt x="59" y="195"/>
                      <a:pt x="59" y="193"/>
                    </a:cubicBezTo>
                    <a:cubicBezTo>
                      <a:pt x="59" y="193"/>
                      <a:pt x="59" y="191"/>
                      <a:pt x="59" y="191"/>
                    </a:cubicBezTo>
                    <a:cubicBezTo>
                      <a:pt x="55" y="186"/>
                      <a:pt x="55" y="182"/>
                      <a:pt x="53" y="175"/>
                    </a:cubicBezTo>
                    <a:cubicBezTo>
                      <a:pt x="52" y="171"/>
                      <a:pt x="47" y="170"/>
                      <a:pt x="47" y="165"/>
                    </a:cubicBezTo>
                    <a:cubicBezTo>
                      <a:pt x="47" y="163"/>
                      <a:pt x="49" y="160"/>
                      <a:pt x="49" y="160"/>
                    </a:cubicBezTo>
                    <a:lnTo>
                      <a:pt x="49" y="1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Freeform 80"/>
              <p:cNvSpPr/>
              <p:nvPr/>
            </p:nvSpPr>
            <p:spPr bwMode="auto">
              <a:xfrm>
                <a:off x="4593352" y="987687"/>
                <a:ext cx="278821" cy="154901"/>
              </a:xfrm>
              <a:custGeom>
                <a:avLst/>
                <a:gdLst>
                  <a:gd name="T0" fmla="*/ 96 w 114"/>
                  <a:gd name="T1" fmla="*/ 51 h 63"/>
                  <a:gd name="T2" fmla="*/ 96 w 114"/>
                  <a:gd name="T3" fmla="*/ 46 h 63"/>
                  <a:gd name="T4" fmla="*/ 83 w 114"/>
                  <a:gd name="T5" fmla="*/ 45 h 63"/>
                  <a:gd name="T6" fmla="*/ 87 w 114"/>
                  <a:gd name="T7" fmla="*/ 37 h 63"/>
                  <a:gd name="T8" fmla="*/ 81 w 114"/>
                  <a:gd name="T9" fmla="*/ 29 h 63"/>
                  <a:gd name="T10" fmla="*/ 85 w 114"/>
                  <a:gd name="T11" fmla="*/ 29 h 63"/>
                  <a:gd name="T12" fmla="*/ 78 w 114"/>
                  <a:gd name="T13" fmla="*/ 24 h 63"/>
                  <a:gd name="T14" fmla="*/ 63 w 114"/>
                  <a:gd name="T15" fmla="*/ 45 h 63"/>
                  <a:gd name="T16" fmla="*/ 58 w 114"/>
                  <a:gd name="T17" fmla="*/ 47 h 63"/>
                  <a:gd name="T18" fmla="*/ 50 w 114"/>
                  <a:gd name="T19" fmla="*/ 63 h 63"/>
                  <a:gd name="T20" fmla="*/ 28 w 114"/>
                  <a:gd name="T21" fmla="*/ 45 h 63"/>
                  <a:gd name="T22" fmla="*/ 38 w 114"/>
                  <a:gd name="T23" fmla="*/ 45 h 63"/>
                  <a:gd name="T24" fmla="*/ 48 w 114"/>
                  <a:gd name="T25" fmla="*/ 43 h 63"/>
                  <a:gd name="T26" fmla="*/ 35 w 114"/>
                  <a:gd name="T27" fmla="*/ 41 h 63"/>
                  <a:gd name="T28" fmla="*/ 24 w 114"/>
                  <a:gd name="T29" fmla="*/ 37 h 63"/>
                  <a:gd name="T30" fmla="*/ 32 w 114"/>
                  <a:gd name="T31" fmla="*/ 35 h 63"/>
                  <a:gd name="T32" fmla="*/ 47 w 114"/>
                  <a:gd name="T33" fmla="*/ 27 h 63"/>
                  <a:gd name="T34" fmla="*/ 39 w 114"/>
                  <a:gd name="T35" fmla="*/ 27 h 63"/>
                  <a:gd name="T36" fmla="*/ 35 w 114"/>
                  <a:gd name="T37" fmla="*/ 25 h 63"/>
                  <a:gd name="T38" fmla="*/ 33 w 114"/>
                  <a:gd name="T39" fmla="*/ 25 h 63"/>
                  <a:gd name="T40" fmla="*/ 24 w 114"/>
                  <a:gd name="T41" fmla="*/ 32 h 63"/>
                  <a:gd name="T42" fmla="*/ 15 w 114"/>
                  <a:gd name="T43" fmla="*/ 28 h 63"/>
                  <a:gd name="T44" fmla="*/ 17 w 114"/>
                  <a:gd name="T45" fmla="*/ 27 h 63"/>
                  <a:gd name="T46" fmla="*/ 9 w 114"/>
                  <a:gd name="T47" fmla="*/ 18 h 63"/>
                  <a:gd name="T48" fmla="*/ 7 w 114"/>
                  <a:gd name="T49" fmla="*/ 17 h 63"/>
                  <a:gd name="T50" fmla="*/ 0 w 114"/>
                  <a:gd name="T51" fmla="*/ 10 h 63"/>
                  <a:gd name="T52" fmla="*/ 10 w 114"/>
                  <a:gd name="T53" fmla="*/ 3 h 63"/>
                  <a:gd name="T54" fmla="*/ 24 w 114"/>
                  <a:gd name="T55" fmla="*/ 4 h 63"/>
                  <a:gd name="T56" fmla="*/ 21 w 114"/>
                  <a:gd name="T57" fmla="*/ 8 h 63"/>
                  <a:gd name="T58" fmla="*/ 28 w 114"/>
                  <a:gd name="T59" fmla="*/ 12 h 63"/>
                  <a:gd name="T60" fmla="*/ 26 w 114"/>
                  <a:gd name="T61" fmla="*/ 9 h 63"/>
                  <a:gd name="T62" fmla="*/ 31 w 114"/>
                  <a:gd name="T63" fmla="*/ 4 h 63"/>
                  <a:gd name="T64" fmla="*/ 44 w 114"/>
                  <a:gd name="T65" fmla="*/ 16 h 63"/>
                  <a:gd name="T66" fmla="*/ 41 w 114"/>
                  <a:gd name="T67" fmla="*/ 4 h 63"/>
                  <a:gd name="T68" fmla="*/ 46 w 114"/>
                  <a:gd name="T69" fmla="*/ 0 h 63"/>
                  <a:gd name="T70" fmla="*/ 58 w 114"/>
                  <a:gd name="T71" fmla="*/ 5 h 63"/>
                  <a:gd name="T72" fmla="*/ 57 w 114"/>
                  <a:gd name="T73" fmla="*/ 11 h 63"/>
                  <a:gd name="T74" fmla="*/ 62 w 114"/>
                  <a:gd name="T75" fmla="*/ 7 h 63"/>
                  <a:gd name="T76" fmla="*/ 66 w 114"/>
                  <a:gd name="T77" fmla="*/ 14 h 63"/>
                  <a:gd name="T78" fmla="*/ 68 w 114"/>
                  <a:gd name="T79" fmla="*/ 14 h 63"/>
                  <a:gd name="T80" fmla="*/ 91 w 114"/>
                  <a:gd name="T81" fmla="*/ 26 h 63"/>
                  <a:gd name="T82" fmla="*/ 89 w 114"/>
                  <a:gd name="T83" fmla="*/ 27 h 63"/>
                  <a:gd name="T84" fmla="*/ 94 w 114"/>
                  <a:gd name="T85" fmla="*/ 27 h 63"/>
                  <a:gd name="T86" fmla="*/ 94 w 114"/>
                  <a:gd name="T87" fmla="*/ 31 h 63"/>
                  <a:gd name="T88" fmla="*/ 103 w 114"/>
                  <a:gd name="T89" fmla="*/ 31 h 63"/>
                  <a:gd name="T90" fmla="*/ 114 w 114"/>
                  <a:gd name="T91" fmla="*/ 41 h 63"/>
                  <a:gd name="T92" fmla="*/ 96 w 114"/>
                  <a:gd name="T93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4" h="63">
                    <a:moveTo>
                      <a:pt x="96" y="51"/>
                    </a:moveTo>
                    <a:cubicBezTo>
                      <a:pt x="95" y="49"/>
                      <a:pt x="95" y="47"/>
                      <a:pt x="96" y="46"/>
                    </a:cubicBezTo>
                    <a:cubicBezTo>
                      <a:pt x="93" y="45"/>
                      <a:pt x="87" y="46"/>
                      <a:pt x="83" y="45"/>
                    </a:cubicBezTo>
                    <a:cubicBezTo>
                      <a:pt x="83" y="40"/>
                      <a:pt x="87" y="42"/>
                      <a:pt x="87" y="37"/>
                    </a:cubicBezTo>
                    <a:cubicBezTo>
                      <a:pt x="85" y="37"/>
                      <a:pt x="83" y="32"/>
                      <a:pt x="81" y="29"/>
                    </a:cubicBezTo>
                    <a:cubicBezTo>
                      <a:pt x="83" y="29"/>
                      <a:pt x="84" y="29"/>
                      <a:pt x="85" y="29"/>
                    </a:cubicBezTo>
                    <a:cubicBezTo>
                      <a:pt x="81" y="28"/>
                      <a:pt x="78" y="24"/>
                      <a:pt x="78" y="24"/>
                    </a:cubicBezTo>
                    <a:cubicBezTo>
                      <a:pt x="69" y="24"/>
                      <a:pt x="66" y="37"/>
                      <a:pt x="63" y="45"/>
                    </a:cubicBezTo>
                    <a:cubicBezTo>
                      <a:pt x="62" y="46"/>
                      <a:pt x="60" y="46"/>
                      <a:pt x="58" y="47"/>
                    </a:cubicBezTo>
                    <a:cubicBezTo>
                      <a:pt x="54" y="51"/>
                      <a:pt x="54" y="59"/>
                      <a:pt x="50" y="63"/>
                    </a:cubicBezTo>
                    <a:cubicBezTo>
                      <a:pt x="43" y="58"/>
                      <a:pt x="28" y="54"/>
                      <a:pt x="28" y="45"/>
                    </a:cubicBezTo>
                    <a:cubicBezTo>
                      <a:pt x="32" y="44"/>
                      <a:pt x="38" y="45"/>
                      <a:pt x="38" y="45"/>
                    </a:cubicBezTo>
                    <a:cubicBezTo>
                      <a:pt x="41" y="43"/>
                      <a:pt x="44" y="43"/>
                      <a:pt x="48" y="43"/>
                    </a:cubicBezTo>
                    <a:cubicBezTo>
                      <a:pt x="46" y="41"/>
                      <a:pt x="37" y="41"/>
                      <a:pt x="35" y="41"/>
                    </a:cubicBezTo>
                    <a:cubicBezTo>
                      <a:pt x="31" y="41"/>
                      <a:pt x="24" y="44"/>
                      <a:pt x="24" y="37"/>
                    </a:cubicBezTo>
                    <a:cubicBezTo>
                      <a:pt x="24" y="35"/>
                      <a:pt x="31" y="35"/>
                      <a:pt x="32" y="35"/>
                    </a:cubicBezTo>
                    <a:cubicBezTo>
                      <a:pt x="36" y="33"/>
                      <a:pt x="44" y="30"/>
                      <a:pt x="47" y="27"/>
                    </a:cubicBezTo>
                    <a:cubicBezTo>
                      <a:pt x="43" y="27"/>
                      <a:pt x="40" y="27"/>
                      <a:pt x="39" y="27"/>
                    </a:cubicBezTo>
                    <a:cubicBezTo>
                      <a:pt x="39" y="27"/>
                      <a:pt x="36" y="26"/>
                      <a:pt x="35" y="25"/>
                    </a:cubicBezTo>
                    <a:cubicBezTo>
                      <a:pt x="34" y="25"/>
                      <a:pt x="33" y="25"/>
                      <a:pt x="33" y="25"/>
                    </a:cubicBezTo>
                    <a:cubicBezTo>
                      <a:pt x="30" y="26"/>
                      <a:pt x="30" y="32"/>
                      <a:pt x="24" y="32"/>
                    </a:cubicBezTo>
                    <a:cubicBezTo>
                      <a:pt x="19" y="32"/>
                      <a:pt x="16" y="31"/>
                      <a:pt x="15" y="28"/>
                    </a:cubicBezTo>
                    <a:cubicBezTo>
                      <a:pt x="16" y="28"/>
                      <a:pt x="16" y="27"/>
                      <a:pt x="17" y="27"/>
                    </a:cubicBezTo>
                    <a:cubicBezTo>
                      <a:pt x="12" y="25"/>
                      <a:pt x="8" y="22"/>
                      <a:pt x="9" y="18"/>
                    </a:cubicBezTo>
                    <a:cubicBezTo>
                      <a:pt x="8" y="18"/>
                      <a:pt x="8" y="17"/>
                      <a:pt x="7" y="17"/>
                    </a:cubicBezTo>
                    <a:cubicBezTo>
                      <a:pt x="5" y="17"/>
                      <a:pt x="2" y="12"/>
                      <a:pt x="0" y="10"/>
                    </a:cubicBezTo>
                    <a:cubicBezTo>
                      <a:pt x="1" y="8"/>
                      <a:pt x="7" y="3"/>
                      <a:pt x="10" y="3"/>
                    </a:cubicBezTo>
                    <a:cubicBezTo>
                      <a:pt x="14" y="3"/>
                      <a:pt x="17" y="3"/>
                      <a:pt x="24" y="4"/>
                    </a:cubicBezTo>
                    <a:cubicBezTo>
                      <a:pt x="23" y="6"/>
                      <a:pt x="21" y="7"/>
                      <a:pt x="21" y="8"/>
                    </a:cubicBezTo>
                    <a:cubicBezTo>
                      <a:pt x="23" y="10"/>
                      <a:pt x="26" y="10"/>
                      <a:pt x="28" y="12"/>
                    </a:cubicBezTo>
                    <a:cubicBezTo>
                      <a:pt x="27" y="12"/>
                      <a:pt x="26" y="10"/>
                      <a:pt x="26" y="9"/>
                    </a:cubicBezTo>
                    <a:cubicBezTo>
                      <a:pt x="26" y="6"/>
                      <a:pt x="29" y="4"/>
                      <a:pt x="31" y="4"/>
                    </a:cubicBezTo>
                    <a:cubicBezTo>
                      <a:pt x="39" y="4"/>
                      <a:pt x="37" y="14"/>
                      <a:pt x="44" y="16"/>
                    </a:cubicBezTo>
                    <a:cubicBezTo>
                      <a:pt x="42" y="12"/>
                      <a:pt x="41" y="9"/>
                      <a:pt x="41" y="4"/>
                    </a:cubicBezTo>
                    <a:cubicBezTo>
                      <a:pt x="41" y="0"/>
                      <a:pt x="43" y="0"/>
                      <a:pt x="46" y="0"/>
                    </a:cubicBezTo>
                    <a:cubicBezTo>
                      <a:pt x="50" y="0"/>
                      <a:pt x="58" y="2"/>
                      <a:pt x="58" y="5"/>
                    </a:cubicBezTo>
                    <a:cubicBezTo>
                      <a:pt x="58" y="7"/>
                      <a:pt x="57" y="9"/>
                      <a:pt x="57" y="11"/>
                    </a:cubicBezTo>
                    <a:cubicBezTo>
                      <a:pt x="59" y="10"/>
                      <a:pt x="60" y="7"/>
                      <a:pt x="62" y="7"/>
                    </a:cubicBezTo>
                    <a:cubicBezTo>
                      <a:pt x="67" y="7"/>
                      <a:pt x="66" y="12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73" y="14"/>
                      <a:pt x="89" y="23"/>
                      <a:pt x="91" y="26"/>
                    </a:cubicBezTo>
                    <a:cubicBezTo>
                      <a:pt x="91" y="27"/>
                      <a:pt x="89" y="27"/>
                      <a:pt x="89" y="27"/>
                    </a:cubicBezTo>
                    <a:cubicBezTo>
                      <a:pt x="91" y="27"/>
                      <a:pt x="92" y="27"/>
                      <a:pt x="94" y="27"/>
                    </a:cubicBezTo>
                    <a:cubicBezTo>
                      <a:pt x="94" y="28"/>
                      <a:pt x="95" y="30"/>
                      <a:pt x="94" y="31"/>
                    </a:cubicBezTo>
                    <a:cubicBezTo>
                      <a:pt x="98" y="31"/>
                      <a:pt x="99" y="31"/>
                      <a:pt x="103" y="31"/>
                    </a:cubicBezTo>
                    <a:cubicBezTo>
                      <a:pt x="103" y="40"/>
                      <a:pt x="111" y="38"/>
                      <a:pt x="114" y="41"/>
                    </a:cubicBezTo>
                    <a:cubicBezTo>
                      <a:pt x="106" y="44"/>
                      <a:pt x="103" y="49"/>
                      <a:pt x="96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Freeform 81"/>
              <p:cNvSpPr/>
              <p:nvPr/>
            </p:nvSpPr>
            <p:spPr bwMode="auto">
              <a:xfrm>
                <a:off x="4738338" y="962903"/>
                <a:ext cx="183402" cy="66917"/>
              </a:xfrm>
              <a:custGeom>
                <a:avLst/>
                <a:gdLst>
                  <a:gd name="T0" fmla="*/ 75 w 75"/>
                  <a:gd name="T1" fmla="*/ 12 h 27"/>
                  <a:gd name="T2" fmla="*/ 45 w 75"/>
                  <a:gd name="T3" fmla="*/ 27 h 27"/>
                  <a:gd name="T4" fmla="*/ 35 w 75"/>
                  <a:gd name="T5" fmla="*/ 22 h 27"/>
                  <a:gd name="T6" fmla="*/ 19 w 75"/>
                  <a:gd name="T7" fmla="*/ 22 h 27"/>
                  <a:gd name="T8" fmla="*/ 15 w 75"/>
                  <a:gd name="T9" fmla="*/ 17 h 27"/>
                  <a:gd name="T10" fmla="*/ 21 w 75"/>
                  <a:gd name="T11" fmla="*/ 17 h 27"/>
                  <a:gd name="T12" fmla="*/ 28 w 75"/>
                  <a:gd name="T13" fmla="*/ 15 h 27"/>
                  <a:gd name="T14" fmla="*/ 15 w 75"/>
                  <a:gd name="T15" fmla="*/ 14 h 27"/>
                  <a:gd name="T16" fmla="*/ 5 w 75"/>
                  <a:gd name="T17" fmla="*/ 11 h 27"/>
                  <a:gd name="T18" fmla="*/ 0 w 75"/>
                  <a:gd name="T19" fmla="*/ 4 h 27"/>
                  <a:gd name="T20" fmla="*/ 5 w 75"/>
                  <a:gd name="T21" fmla="*/ 4 h 27"/>
                  <a:gd name="T22" fmla="*/ 10 w 75"/>
                  <a:gd name="T23" fmla="*/ 5 h 27"/>
                  <a:gd name="T24" fmla="*/ 10 w 75"/>
                  <a:gd name="T25" fmla="*/ 4 h 27"/>
                  <a:gd name="T26" fmla="*/ 15 w 75"/>
                  <a:gd name="T27" fmla="*/ 4 h 27"/>
                  <a:gd name="T28" fmla="*/ 14 w 75"/>
                  <a:gd name="T29" fmla="*/ 1 h 27"/>
                  <a:gd name="T30" fmla="*/ 22 w 75"/>
                  <a:gd name="T31" fmla="*/ 1 h 27"/>
                  <a:gd name="T32" fmla="*/ 33 w 75"/>
                  <a:gd name="T33" fmla="*/ 7 h 27"/>
                  <a:gd name="T34" fmla="*/ 40 w 75"/>
                  <a:gd name="T35" fmla="*/ 0 h 27"/>
                  <a:gd name="T36" fmla="*/ 44 w 75"/>
                  <a:gd name="T37" fmla="*/ 0 h 27"/>
                  <a:gd name="T38" fmla="*/ 44 w 75"/>
                  <a:gd name="T39" fmla="*/ 7 h 27"/>
                  <a:gd name="T40" fmla="*/ 53 w 75"/>
                  <a:gd name="T41" fmla="*/ 4 h 27"/>
                  <a:gd name="T42" fmla="*/ 62 w 75"/>
                  <a:gd name="T43" fmla="*/ 4 h 27"/>
                  <a:gd name="T44" fmla="*/ 75 w 75"/>
                  <a:gd name="T45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27">
                    <a:moveTo>
                      <a:pt x="75" y="12"/>
                    </a:moveTo>
                    <a:cubicBezTo>
                      <a:pt x="68" y="17"/>
                      <a:pt x="54" y="27"/>
                      <a:pt x="45" y="27"/>
                    </a:cubicBezTo>
                    <a:cubicBezTo>
                      <a:pt x="40" y="27"/>
                      <a:pt x="37" y="25"/>
                      <a:pt x="35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6" y="21"/>
                      <a:pt x="16" y="19"/>
                      <a:pt x="15" y="17"/>
                    </a:cubicBezTo>
                    <a:cubicBezTo>
                      <a:pt x="17" y="17"/>
                      <a:pt x="20" y="17"/>
                      <a:pt x="21" y="17"/>
                    </a:cubicBezTo>
                    <a:cubicBezTo>
                      <a:pt x="24" y="16"/>
                      <a:pt x="27" y="16"/>
                      <a:pt x="28" y="15"/>
                    </a:cubicBezTo>
                    <a:cubicBezTo>
                      <a:pt x="27" y="15"/>
                      <a:pt x="15" y="14"/>
                      <a:pt x="15" y="14"/>
                    </a:cubicBezTo>
                    <a:cubicBezTo>
                      <a:pt x="10" y="14"/>
                      <a:pt x="4" y="18"/>
                      <a:pt x="5" y="11"/>
                    </a:cubicBezTo>
                    <a:cubicBezTo>
                      <a:pt x="2" y="10"/>
                      <a:pt x="1" y="7"/>
                      <a:pt x="0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9" y="6"/>
                      <a:pt x="10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3"/>
                      <a:pt x="32" y="7"/>
                      <a:pt x="33" y="7"/>
                    </a:cubicBezTo>
                    <a:cubicBezTo>
                      <a:pt x="37" y="7"/>
                      <a:pt x="39" y="1"/>
                      <a:pt x="4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4"/>
                      <a:pt x="43" y="5"/>
                      <a:pt x="44" y="7"/>
                    </a:cubicBezTo>
                    <a:cubicBezTo>
                      <a:pt x="46" y="7"/>
                      <a:pt x="48" y="4"/>
                      <a:pt x="53" y="4"/>
                    </a:cubicBezTo>
                    <a:cubicBezTo>
                      <a:pt x="59" y="4"/>
                      <a:pt x="58" y="4"/>
                      <a:pt x="62" y="4"/>
                    </a:cubicBezTo>
                    <a:cubicBezTo>
                      <a:pt x="68" y="4"/>
                      <a:pt x="73" y="9"/>
                      <a:pt x="7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Freeform 82"/>
              <p:cNvSpPr/>
              <p:nvPr/>
            </p:nvSpPr>
            <p:spPr bwMode="auto">
              <a:xfrm>
                <a:off x="4580960" y="1037255"/>
                <a:ext cx="34698" cy="28502"/>
              </a:xfrm>
              <a:custGeom>
                <a:avLst/>
                <a:gdLst>
                  <a:gd name="T0" fmla="*/ 5 w 14"/>
                  <a:gd name="T1" fmla="*/ 0 h 12"/>
                  <a:gd name="T2" fmla="*/ 14 w 14"/>
                  <a:gd name="T3" fmla="*/ 12 h 12"/>
                  <a:gd name="T4" fmla="*/ 5 w 14"/>
                  <a:gd name="T5" fmla="*/ 0 h 12"/>
                  <a:gd name="T6" fmla="*/ 5 w 14"/>
                  <a:gd name="T7" fmla="*/ 1 h 12"/>
                  <a:gd name="T8" fmla="*/ 5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5" y="0"/>
                    </a:moveTo>
                    <a:cubicBezTo>
                      <a:pt x="8" y="5"/>
                      <a:pt x="12" y="6"/>
                      <a:pt x="14" y="12"/>
                    </a:cubicBezTo>
                    <a:cubicBezTo>
                      <a:pt x="9" y="11"/>
                      <a:pt x="0" y="2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Freeform 83"/>
              <p:cNvSpPr/>
              <p:nvPr/>
            </p:nvSpPr>
            <p:spPr bwMode="auto">
              <a:xfrm>
                <a:off x="4185654" y="1861325"/>
                <a:ext cx="87984" cy="105333"/>
              </a:xfrm>
              <a:custGeom>
                <a:avLst/>
                <a:gdLst>
                  <a:gd name="T0" fmla="*/ 6 w 36"/>
                  <a:gd name="T1" fmla="*/ 12 h 43"/>
                  <a:gd name="T2" fmla="*/ 14 w 36"/>
                  <a:gd name="T3" fmla="*/ 9 h 43"/>
                  <a:gd name="T4" fmla="*/ 12 w 36"/>
                  <a:gd name="T5" fmla="*/ 6 h 43"/>
                  <a:gd name="T6" fmla="*/ 21 w 36"/>
                  <a:gd name="T7" fmla="*/ 0 h 43"/>
                  <a:gd name="T8" fmla="*/ 26 w 36"/>
                  <a:gd name="T9" fmla="*/ 0 h 43"/>
                  <a:gd name="T10" fmla="*/ 36 w 36"/>
                  <a:gd name="T11" fmla="*/ 12 h 43"/>
                  <a:gd name="T12" fmla="*/ 31 w 36"/>
                  <a:gd name="T13" fmla="*/ 16 h 43"/>
                  <a:gd name="T14" fmla="*/ 31 w 36"/>
                  <a:gd name="T15" fmla="*/ 26 h 43"/>
                  <a:gd name="T16" fmla="*/ 30 w 36"/>
                  <a:gd name="T17" fmla="*/ 34 h 43"/>
                  <a:gd name="T18" fmla="*/ 23 w 36"/>
                  <a:gd name="T19" fmla="*/ 35 h 43"/>
                  <a:gd name="T20" fmla="*/ 12 w 36"/>
                  <a:gd name="T21" fmla="*/ 42 h 43"/>
                  <a:gd name="T22" fmla="*/ 7 w 36"/>
                  <a:gd name="T23" fmla="*/ 43 h 43"/>
                  <a:gd name="T24" fmla="*/ 0 w 36"/>
                  <a:gd name="T25" fmla="*/ 36 h 43"/>
                  <a:gd name="T26" fmla="*/ 8 w 36"/>
                  <a:gd name="T27" fmla="*/ 22 h 43"/>
                  <a:gd name="T28" fmla="*/ 3 w 36"/>
                  <a:gd name="T29" fmla="*/ 16 h 43"/>
                  <a:gd name="T30" fmla="*/ 6 w 36"/>
                  <a:gd name="T31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" h="43">
                    <a:moveTo>
                      <a:pt x="6" y="12"/>
                    </a:moveTo>
                    <a:cubicBezTo>
                      <a:pt x="8" y="12"/>
                      <a:pt x="12" y="11"/>
                      <a:pt x="14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2" y="4"/>
                      <a:pt x="18" y="0"/>
                      <a:pt x="21" y="0"/>
                    </a:cubicBezTo>
                    <a:cubicBezTo>
                      <a:pt x="23" y="0"/>
                      <a:pt x="24" y="0"/>
                      <a:pt x="26" y="0"/>
                    </a:cubicBezTo>
                    <a:cubicBezTo>
                      <a:pt x="33" y="0"/>
                      <a:pt x="36" y="7"/>
                      <a:pt x="36" y="12"/>
                    </a:cubicBezTo>
                    <a:cubicBezTo>
                      <a:pt x="36" y="14"/>
                      <a:pt x="31" y="14"/>
                      <a:pt x="31" y="16"/>
                    </a:cubicBezTo>
                    <a:cubicBezTo>
                      <a:pt x="31" y="18"/>
                      <a:pt x="31" y="26"/>
                      <a:pt x="31" y="26"/>
                    </a:cubicBezTo>
                    <a:cubicBezTo>
                      <a:pt x="31" y="28"/>
                      <a:pt x="33" y="32"/>
                      <a:pt x="30" y="34"/>
                    </a:cubicBezTo>
                    <a:cubicBezTo>
                      <a:pt x="29" y="36"/>
                      <a:pt x="26" y="35"/>
                      <a:pt x="23" y="35"/>
                    </a:cubicBezTo>
                    <a:cubicBezTo>
                      <a:pt x="18" y="35"/>
                      <a:pt x="15" y="40"/>
                      <a:pt x="12" y="42"/>
                    </a:cubicBezTo>
                    <a:cubicBezTo>
                      <a:pt x="11" y="43"/>
                      <a:pt x="9" y="43"/>
                      <a:pt x="7" y="43"/>
                    </a:cubicBezTo>
                    <a:cubicBezTo>
                      <a:pt x="4" y="43"/>
                      <a:pt x="0" y="40"/>
                      <a:pt x="0" y="36"/>
                    </a:cubicBezTo>
                    <a:cubicBezTo>
                      <a:pt x="0" y="29"/>
                      <a:pt x="7" y="28"/>
                      <a:pt x="8" y="22"/>
                    </a:cubicBezTo>
                    <a:cubicBezTo>
                      <a:pt x="5" y="20"/>
                      <a:pt x="3" y="18"/>
                      <a:pt x="3" y="16"/>
                    </a:cubicBezTo>
                    <a:cubicBezTo>
                      <a:pt x="3" y="12"/>
                      <a:pt x="5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Freeform 84"/>
              <p:cNvSpPr/>
              <p:nvPr/>
            </p:nvSpPr>
            <p:spPr bwMode="auto">
              <a:xfrm>
                <a:off x="4243897" y="1773341"/>
                <a:ext cx="17349" cy="14870"/>
              </a:xfrm>
              <a:custGeom>
                <a:avLst/>
                <a:gdLst>
                  <a:gd name="T0" fmla="*/ 2 w 7"/>
                  <a:gd name="T1" fmla="*/ 6 h 6"/>
                  <a:gd name="T2" fmla="*/ 0 w 7"/>
                  <a:gd name="T3" fmla="*/ 3 h 6"/>
                  <a:gd name="T4" fmla="*/ 7 w 7"/>
                  <a:gd name="T5" fmla="*/ 0 h 6"/>
                  <a:gd name="T6" fmla="*/ 2 w 7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2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5" y="0"/>
                      <a:pt x="7" y="0"/>
                    </a:cubicBezTo>
                    <a:cubicBezTo>
                      <a:pt x="7" y="3"/>
                      <a:pt x="5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Freeform 85"/>
              <p:cNvSpPr/>
              <p:nvPr/>
            </p:nvSpPr>
            <p:spPr bwMode="auto">
              <a:xfrm>
                <a:off x="4253811" y="1763427"/>
                <a:ext cx="166053" cy="242884"/>
              </a:xfrm>
              <a:custGeom>
                <a:avLst/>
                <a:gdLst>
                  <a:gd name="T0" fmla="*/ 62 w 68"/>
                  <a:gd name="T1" fmla="*/ 66 h 99"/>
                  <a:gd name="T2" fmla="*/ 59 w 68"/>
                  <a:gd name="T3" fmla="*/ 83 h 99"/>
                  <a:gd name="T4" fmla="*/ 65 w 68"/>
                  <a:gd name="T5" fmla="*/ 86 h 99"/>
                  <a:gd name="T6" fmla="*/ 45 w 68"/>
                  <a:gd name="T7" fmla="*/ 91 h 99"/>
                  <a:gd name="T8" fmla="*/ 25 w 68"/>
                  <a:gd name="T9" fmla="*/ 91 h 99"/>
                  <a:gd name="T10" fmla="*/ 17 w 68"/>
                  <a:gd name="T11" fmla="*/ 96 h 99"/>
                  <a:gd name="T12" fmla="*/ 11 w 68"/>
                  <a:gd name="T13" fmla="*/ 99 h 99"/>
                  <a:gd name="T14" fmla="*/ 21 w 68"/>
                  <a:gd name="T15" fmla="*/ 86 h 99"/>
                  <a:gd name="T16" fmla="*/ 30 w 68"/>
                  <a:gd name="T17" fmla="*/ 81 h 99"/>
                  <a:gd name="T18" fmla="*/ 17 w 68"/>
                  <a:gd name="T19" fmla="*/ 80 h 99"/>
                  <a:gd name="T20" fmla="*/ 12 w 68"/>
                  <a:gd name="T21" fmla="*/ 80 h 99"/>
                  <a:gd name="T22" fmla="*/ 18 w 68"/>
                  <a:gd name="T23" fmla="*/ 63 h 99"/>
                  <a:gd name="T24" fmla="*/ 31 w 68"/>
                  <a:gd name="T25" fmla="*/ 53 h 99"/>
                  <a:gd name="T26" fmla="*/ 26 w 68"/>
                  <a:gd name="T27" fmla="*/ 46 h 99"/>
                  <a:gd name="T28" fmla="*/ 17 w 68"/>
                  <a:gd name="T29" fmla="*/ 47 h 99"/>
                  <a:gd name="T30" fmla="*/ 15 w 68"/>
                  <a:gd name="T31" fmla="*/ 39 h 99"/>
                  <a:gd name="T32" fmla="*/ 10 w 68"/>
                  <a:gd name="T33" fmla="*/ 32 h 99"/>
                  <a:gd name="T34" fmla="*/ 8 w 68"/>
                  <a:gd name="T35" fmla="*/ 36 h 99"/>
                  <a:gd name="T36" fmla="*/ 9 w 68"/>
                  <a:gd name="T37" fmla="*/ 29 h 99"/>
                  <a:gd name="T38" fmla="*/ 5 w 68"/>
                  <a:gd name="T39" fmla="*/ 25 h 99"/>
                  <a:gd name="T40" fmla="*/ 7 w 68"/>
                  <a:gd name="T41" fmla="*/ 19 h 99"/>
                  <a:gd name="T42" fmla="*/ 5 w 68"/>
                  <a:gd name="T43" fmla="*/ 13 h 99"/>
                  <a:gd name="T44" fmla="*/ 8 w 68"/>
                  <a:gd name="T45" fmla="*/ 14 h 99"/>
                  <a:gd name="T46" fmla="*/ 11 w 68"/>
                  <a:gd name="T47" fmla="*/ 9 h 99"/>
                  <a:gd name="T48" fmla="*/ 16 w 68"/>
                  <a:gd name="T49" fmla="*/ 0 h 99"/>
                  <a:gd name="T50" fmla="*/ 28 w 68"/>
                  <a:gd name="T51" fmla="*/ 3 h 99"/>
                  <a:gd name="T52" fmla="*/ 21 w 68"/>
                  <a:gd name="T53" fmla="*/ 13 h 99"/>
                  <a:gd name="T54" fmla="*/ 30 w 68"/>
                  <a:gd name="T55" fmla="*/ 30 h 99"/>
                  <a:gd name="T56" fmla="*/ 35 w 68"/>
                  <a:gd name="T57" fmla="*/ 33 h 99"/>
                  <a:gd name="T58" fmla="*/ 55 w 68"/>
                  <a:gd name="T59" fmla="*/ 58 h 99"/>
                  <a:gd name="T60" fmla="*/ 57 w 68"/>
                  <a:gd name="T61" fmla="*/ 66 h 99"/>
                  <a:gd name="T62" fmla="*/ 60 w 68"/>
                  <a:gd name="T63" fmla="*/ 6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8" h="99">
                    <a:moveTo>
                      <a:pt x="59" y="67"/>
                    </a:moveTo>
                    <a:cubicBezTo>
                      <a:pt x="61" y="66"/>
                      <a:pt x="60" y="66"/>
                      <a:pt x="62" y="66"/>
                    </a:cubicBezTo>
                    <a:cubicBezTo>
                      <a:pt x="66" y="66"/>
                      <a:pt x="68" y="69"/>
                      <a:pt x="68" y="72"/>
                    </a:cubicBezTo>
                    <a:cubicBezTo>
                      <a:pt x="68" y="77"/>
                      <a:pt x="61" y="79"/>
                      <a:pt x="59" y="83"/>
                    </a:cubicBezTo>
                    <a:cubicBezTo>
                      <a:pt x="62" y="84"/>
                      <a:pt x="63" y="84"/>
                      <a:pt x="65" y="84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2" y="89"/>
                      <a:pt x="60" y="91"/>
                      <a:pt x="57" y="91"/>
                    </a:cubicBezTo>
                    <a:cubicBezTo>
                      <a:pt x="53" y="91"/>
                      <a:pt x="47" y="91"/>
                      <a:pt x="45" y="91"/>
                    </a:cubicBezTo>
                    <a:cubicBezTo>
                      <a:pt x="42" y="91"/>
                      <a:pt x="35" y="93"/>
                      <a:pt x="30" y="93"/>
                    </a:cubicBezTo>
                    <a:cubicBezTo>
                      <a:pt x="28" y="93"/>
                      <a:pt x="27" y="91"/>
                      <a:pt x="25" y="91"/>
                    </a:cubicBezTo>
                    <a:cubicBezTo>
                      <a:pt x="22" y="91"/>
                      <a:pt x="21" y="94"/>
                      <a:pt x="21" y="96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5" y="96"/>
                      <a:pt x="14" y="97"/>
                      <a:pt x="13" y="99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1" y="96"/>
                      <a:pt x="20" y="87"/>
                      <a:pt x="21" y="86"/>
                    </a:cubicBezTo>
                    <a:cubicBezTo>
                      <a:pt x="25" y="85"/>
                      <a:pt x="30" y="87"/>
                      <a:pt x="30" y="83"/>
                    </a:cubicBezTo>
                    <a:cubicBezTo>
                      <a:pt x="30" y="82"/>
                      <a:pt x="30" y="81"/>
                      <a:pt x="30" y="81"/>
                    </a:cubicBezTo>
                    <a:cubicBezTo>
                      <a:pt x="29" y="82"/>
                      <a:pt x="27" y="83"/>
                      <a:pt x="25" y="83"/>
                    </a:cubicBezTo>
                    <a:cubicBezTo>
                      <a:pt x="21" y="83"/>
                      <a:pt x="20" y="80"/>
                      <a:pt x="17" y="80"/>
                    </a:cubicBezTo>
                    <a:cubicBezTo>
                      <a:pt x="15" y="80"/>
                      <a:pt x="15" y="81"/>
                      <a:pt x="14" y="81"/>
                    </a:cubicBezTo>
                    <a:cubicBezTo>
                      <a:pt x="13" y="81"/>
                      <a:pt x="12" y="81"/>
                      <a:pt x="12" y="80"/>
                    </a:cubicBezTo>
                    <a:cubicBezTo>
                      <a:pt x="12" y="76"/>
                      <a:pt x="20" y="75"/>
                      <a:pt x="20" y="71"/>
                    </a:cubicBezTo>
                    <a:cubicBezTo>
                      <a:pt x="20" y="67"/>
                      <a:pt x="18" y="66"/>
                      <a:pt x="18" y="63"/>
                    </a:cubicBezTo>
                    <a:cubicBezTo>
                      <a:pt x="23" y="63"/>
                      <a:pt x="30" y="60"/>
                      <a:pt x="31" y="57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28" y="53"/>
                      <a:pt x="24" y="53"/>
                      <a:pt x="24" y="50"/>
                    </a:cubicBezTo>
                    <a:cubicBezTo>
                      <a:pt x="24" y="48"/>
                      <a:pt x="26" y="47"/>
                      <a:pt x="26" y="46"/>
                    </a:cubicBezTo>
                    <a:cubicBezTo>
                      <a:pt x="25" y="46"/>
                      <a:pt x="24" y="46"/>
                      <a:pt x="24" y="46"/>
                    </a:cubicBezTo>
                    <a:cubicBezTo>
                      <a:pt x="21" y="46"/>
                      <a:pt x="19" y="47"/>
                      <a:pt x="17" y="47"/>
                    </a:cubicBezTo>
                    <a:cubicBezTo>
                      <a:pt x="14" y="47"/>
                      <a:pt x="12" y="47"/>
                      <a:pt x="12" y="45"/>
                    </a:cubicBezTo>
                    <a:cubicBezTo>
                      <a:pt x="12" y="42"/>
                      <a:pt x="15" y="41"/>
                      <a:pt x="15" y="39"/>
                    </a:cubicBezTo>
                    <a:cubicBezTo>
                      <a:pt x="15" y="36"/>
                      <a:pt x="14" y="35"/>
                      <a:pt x="15" y="33"/>
                    </a:cubicBezTo>
                    <a:cubicBezTo>
                      <a:pt x="13" y="33"/>
                      <a:pt x="11" y="32"/>
                      <a:pt x="10" y="32"/>
                    </a:cubicBezTo>
                    <a:cubicBezTo>
                      <a:pt x="9" y="34"/>
                      <a:pt x="10" y="35"/>
                      <a:pt x="10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4"/>
                      <a:pt x="8" y="33"/>
                      <a:pt x="8" y="31"/>
                    </a:cubicBezTo>
                    <a:cubicBezTo>
                      <a:pt x="8" y="31"/>
                      <a:pt x="8" y="30"/>
                      <a:pt x="9" y="29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7" y="27"/>
                      <a:pt x="5" y="26"/>
                      <a:pt x="5" y="25"/>
                    </a:cubicBezTo>
                    <a:cubicBezTo>
                      <a:pt x="5" y="23"/>
                      <a:pt x="7" y="21"/>
                      <a:pt x="7" y="2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3" y="18"/>
                      <a:pt x="0" y="17"/>
                      <a:pt x="0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6"/>
                    </a:cubicBezTo>
                    <a:cubicBezTo>
                      <a:pt x="7" y="16"/>
                      <a:pt x="8" y="15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7" y="10"/>
                      <a:pt x="9" y="9"/>
                      <a:pt x="11" y="9"/>
                    </a:cubicBezTo>
                    <a:cubicBezTo>
                      <a:pt x="11" y="6"/>
                      <a:pt x="12" y="5"/>
                      <a:pt x="12" y="4"/>
                    </a:cubicBezTo>
                    <a:cubicBezTo>
                      <a:pt x="12" y="2"/>
                      <a:pt x="15" y="0"/>
                      <a:pt x="16" y="0"/>
                    </a:cubicBezTo>
                    <a:cubicBezTo>
                      <a:pt x="19" y="0"/>
                      <a:pt x="23" y="0"/>
                      <a:pt x="25" y="0"/>
                    </a:cubicBezTo>
                    <a:cubicBezTo>
                      <a:pt x="26" y="0"/>
                      <a:pt x="28" y="2"/>
                      <a:pt x="28" y="3"/>
                    </a:cubicBezTo>
                    <a:cubicBezTo>
                      <a:pt x="28" y="7"/>
                      <a:pt x="21" y="6"/>
                      <a:pt x="20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9" y="21"/>
                      <a:pt x="30" y="24"/>
                      <a:pt x="30" y="30"/>
                    </a:cubicBezTo>
                    <a:cubicBezTo>
                      <a:pt x="29" y="30"/>
                      <a:pt x="28" y="31"/>
                      <a:pt x="28" y="32"/>
                    </a:cubicBezTo>
                    <a:cubicBezTo>
                      <a:pt x="31" y="33"/>
                      <a:pt x="32" y="32"/>
                      <a:pt x="35" y="33"/>
                    </a:cubicBezTo>
                    <a:cubicBezTo>
                      <a:pt x="40" y="34"/>
                      <a:pt x="39" y="41"/>
                      <a:pt x="43" y="45"/>
                    </a:cubicBezTo>
                    <a:cubicBezTo>
                      <a:pt x="47" y="49"/>
                      <a:pt x="55" y="51"/>
                      <a:pt x="55" y="58"/>
                    </a:cubicBezTo>
                    <a:cubicBezTo>
                      <a:pt x="55" y="60"/>
                      <a:pt x="58" y="62"/>
                      <a:pt x="58" y="64"/>
                    </a:cubicBezTo>
                    <a:cubicBezTo>
                      <a:pt x="58" y="65"/>
                      <a:pt x="57" y="66"/>
                      <a:pt x="57" y="66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9" y="68"/>
                      <a:pt x="59" y="67"/>
                      <a:pt x="60" y="66"/>
                    </a:cubicBezTo>
                    <a:lnTo>
                      <a:pt x="59" y="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Freeform 86"/>
              <p:cNvSpPr/>
              <p:nvPr/>
            </p:nvSpPr>
            <p:spPr bwMode="auto">
              <a:xfrm>
                <a:off x="4289747" y="1888587"/>
                <a:ext cx="7435" cy="7435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0 h 3"/>
                  <a:gd name="T8" fmla="*/ 2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Freeform 150"/>
              <p:cNvSpPr/>
              <p:nvPr/>
            </p:nvSpPr>
            <p:spPr bwMode="auto">
              <a:xfrm>
                <a:off x="4630528" y="2295045"/>
                <a:ext cx="55764" cy="35937"/>
              </a:xfrm>
              <a:custGeom>
                <a:avLst/>
                <a:gdLst>
                  <a:gd name="T0" fmla="*/ 0 w 23"/>
                  <a:gd name="T1" fmla="*/ 3 h 15"/>
                  <a:gd name="T2" fmla="*/ 0 w 23"/>
                  <a:gd name="T3" fmla="*/ 5 h 15"/>
                  <a:gd name="T4" fmla="*/ 4 w 23"/>
                  <a:gd name="T5" fmla="*/ 6 h 15"/>
                  <a:gd name="T6" fmla="*/ 18 w 23"/>
                  <a:gd name="T7" fmla="*/ 14 h 15"/>
                  <a:gd name="T8" fmla="*/ 20 w 23"/>
                  <a:gd name="T9" fmla="*/ 15 h 15"/>
                  <a:gd name="T10" fmla="*/ 22 w 23"/>
                  <a:gd name="T11" fmla="*/ 13 h 15"/>
                  <a:gd name="T12" fmla="*/ 20 w 23"/>
                  <a:gd name="T13" fmla="*/ 8 h 15"/>
                  <a:gd name="T14" fmla="*/ 22 w 23"/>
                  <a:gd name="T15" fmla="*/ 5 h 15"/>
                  <a:gd name="T16" fmla="*/ 23 w 23"/>
                  <a:gd name="T17" fmla="*/ 2 h 15"/>
                  <a:gd name="T18" fmla="*/ 13 w 23"/>
                  <a:gd name="T19" fmla="*/ 4 h 15"/>
                  <a:gd name="T20" fmla="*/ 0 w 23"/>
                  <a:gd name="T2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5">
                    <a:moveTo>
                      <a:pt x="0" y="3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4" y="6"/>
                      <a:pt x="4" y="6"/>
                    </a:cubicBezTo>
                    <a:cubicBezTo>
                      <a:pt x="9" y="8"/>
                      <a:pt x="13" y="12"/>
                      <a:pt x="18" y="14"/>
                    </a:cubicBezTo>
                    <a:cubicBezTo>
                      <a:pt x="18" y="14"/>
                      <a:pt x="19" y="15"/>
                      <a:pt x="20" y="15"/>
                    </a:cubicBezTo>
                    <a:cubicBezTo>
                      <a:pt x="21" y="15"/>
                      <a:pt x="22" y="14"/>
                      <a:pt x="22" y="13"/>
                    </a:cubicBezTo>
                    <a:cubicBezTo>
                      <a:pt x="22" y="10"/>
                      <a:pt x="20" y="10"/>
                      <a:pt x="20" y="8"/>
                    </a:cubicBezTo>
                    <a:cubicBezTo>
                      <a:pt x="20" y="7"/>
                      <a:pt x="22" y="5"/>
                      <a:pt x="22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18" y="1"/>
                      <a:pt x="17" y="4"/>
                      <a:pt x="13" y="4"/>
                    </a:cubicBezTo>
                    <a:cubicBezTo>
                      <a:pt x="9" y="4"/>
                      <a:pt x="6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Freeform 151"/>
              <p:cNvSpPr/>
              <p:nvPr/>
            </p:nvSpPr>
            <p:spPr bwMode="auto">
              <a:xfrm>
                <a:off x="4554936" y="2184756"/>
                <a:ext cx="18588" cy="37176"/>
              </a:xfrm>
              <a:custGeom>
                <a:avLst/>
                <a:gdLst>
                  <a:gd name="T0" fmla="*/ 2 w 8"/>
                  <a:gd name="T1" fmla="*/ 3 h 15"/>
                  <a:gd name="T2" fmla="*/ 7 w 8"/>
                  <a:gd name="T3" fmla="*/ 0 h 15"/>
                  <a:gd name="T4" fmla="*/ 8 w 8"/>
                  <a:gd name="T5" fmla="*/ 3 h 15"/>
                  <a:gd name="T6" fmla="*/ 5 w 8"/>
                  <a:gd name="T7" fmla="*/ 15 h 15"/>
                  <a:gd name="T8" fmla="*/ 0 w 8"/>
                  <a:gd name="T9" fmla="*/ 4 h 15"/>
                  <a:gd name="T10" fmla="*/ 2 w 8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5">
                    <a:moveTo>
                      <a:pt x="2" y="3"/>
                    </a:moveTo>
                    <a:cubicBezTo>
                      <a:pt x="4" y="3"/>
                      <a:pt x="5" y="0"/>
                      <a:pt x="7" y="0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7"/>
                      <a:pt x="6" y="13"/>
                      <a:pt x="5" y="15"/>
                    </a:cubicBezTo>
                    <a:cubicBezTo>
                      <a:pt x="2" y="14"/>
                      <a:pt x="2" y="6"/>
                      <a:pt x="0" y="4"/>
                    </a:cubicBezTo>
                    <a:cubicBezTo>
                      <a:pt x="1" y="4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Freeform 152"/>
              <p:cNvSpPr/>
              <p:nvPr/>
            </p:nvSpPr>
            <p:spPr bwMode="auto">
              <a:xfrm>
                <a:off x="4549980" y="2226889"/>
                <a:ext cx="28502" cy="50808"/>
              </a:xfrm>
              <a:custGeom>
                <a:avLst/>
                <a:gdLst>
                  <a:gd name="T0" fmla="*/ 3 w 12"/>
                  <a:gd name="T1" fmla="*/ 9 h 21"/>
                  <a:gd name="T2" fmla="*/ 0 w 12"/>
                  <a:gd name="T3" fmla="*/ 3 h 21"/>
                  <a:gd name="T4" fmla="*/ 6 w 12"/>
                  <a:gd name="T5" fmla="*/ 0 h 21"/>
                  <a:gd name="T6" fmla="*/ 10 w 12"/>
                  <a:gd name="T7" fmla="*/ 1 h 21"/>
                  <a:gd name="T8" fmla="*/ 12 w 12"/>
                  <a:gd name="T9" fmla="*/ 13 h 21"/>
                  <a:gd name="T10" fmla="*/ 4 w 12"/>
                  <a:gd name="T11" fmla="*/ 21 h 21"/>
                  <a:gd name="T12" fmla="*/ 1 w 12"/>
                  <a:gd name="T13" fmla="*/ 15 h 21"/>
                  <a:gd name="T14" fmla="*/ 3 w 12"/>
                  <a:gd name="T15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21">
                    <a:moveTo>
                      <a:pt x="3" y="9"/>
                    </a:moveTo>
                    <a:cubicBezTo>
                      <a:pt x="3" y="7"/>
                      <a:pt x="0" y="6"/>
                      <a:pt x="0" y="3"/>
                    </a:cubicBezTo>
                    <a:cubicBezTo>
                      <a:pt x="3" y="3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1"/>
                    </a:cubicBezTo>
                    <a:cubicBezTo>
                      <a:pt x="12" y="6"/>
                      <a:pt x="12" y="9"/>
                      <a:pt x="12" y="13"/>
                    </a:cubicBezTo>
                    <a:cubicBezTo>
                      <a:pt x="12" y="17"/>
                      <a:pt x="6" y="21"/>
                      <a:pt x="4" y="21"/>
                    </a:cubicBezTo>
                    <a:cubicBezTo>
                      <a:pt x="1" y="21"/>
                      <a:pt x="1" y="18"/>
                      <a:pt x="1" y="15"/>
                    </a:cubicBezTo>
                    <a:cubicBezTo>
                      <a:pt x="2" y="13"/>
                      <a:pt x="3" y="11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7" name="Freeform 153"/>
              <p:cNvSpPr/>
              <p:nvPr/>
            </p:nvSpPr>
            <p:spPr bwMode="auto">
              <a:xfrm>
                <a:off x="4437213" y="2257869"/>
                <a:ext cx="14870" cy="9914"/>
              </a:xfrm>
              <a:custGeom>
                <a:avLst/>
                <a:gdLst>
                  <a:gd name="T0" fmla="*/ 6 w 6"/>
                  <a:gd name="T1" fmla="*/ 3 h 4"/>
                  <a:gd name="T2" fmla="*/ 4 w 6"/>
                  <a:gd name="T3" fmla="*/ 4 h 4"/>
                  <a:gd name="T4" fmla="*/ 0 w 6"/>
                  <a:gd name="T5" fmla="*/ 2 h 4"/>
                  <a:gd name="T6" fmla="*/ 4 w 6"/>
                  <a:gd name="T7" fmla="*/ 0 h 4"/>
                  <a:gd name="T8" fmla="*/ 6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3"/>
                    </a:moveTo>
                    <a:cubicBezTo>
                      <a:pt x="6" y="4"/>
                      <a:pt x="4" y="4"/>
                      <a:pt x="4" y="4"/>
                    </a:cubicBezTo>
                    <a:cubicBezTo>
                      <a:pt x="2" y="4"/>
                      <a:pt x="0" y="2"/>
                      <a:pt x="0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4" y="0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Freeform 154"/>
              <p:cNvSpPr/>
              <p:nvPr/>
            </p:nvSpPr>
            <p:spPr bwMode="auto">
              <a:xfrm>
                <a:off x="4580960" y="1853889"/>
                <a:ext cx="19827" cy="22306"/>
              </a:xfrm>
              <a:custGeom>
                <a:avLst/>
                <a:gdLst>
                  <a:gd name="T0" fmla="*/ 7 w 8"/>
                  <a:gd name="T1" fmla="*/ 6 h 9"/>
                  <a:gd name="T2" fmla="*/ 0 w 8"/>
                  <a:gd name="T3" fmla="*/ 3 h 9"/>
                  <a:gd name="T4" fmla="*/ 0 w 8"/>
                  <a:gd name="T5" fmla="*/ 0 h 9"/>
                  <a:gd name="T6" fmla="*/ 6 w 8"/>
                  <a:gd name="T7" fmla="*/ 0 h 9"/>
                  <a:gd name="T8" fmla="*/ 8 w 8"/>
                  <a:gd name="T9" fmla="*/ 5 h 9"/>
                  <a:gd name="T10" fmla="*/ 7 w 8"/>
                  <a:gd name="T11" fmla="*/ 9 h 9"/>
                  <a:gd name="T12" fmla="*/ 7 w 8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7" y="6"/>
                    </a:moveTo>
                    <a:cubicBezTo>
                      <a:pt x="3" y="6"/>
                      <a:pt x="0" y="5"/>
                      <a:pt x="0" y="3"/>
                    </a:cubicBezTo>
                    <a:cubicBezTo>
                      <a:pt x="0" y="2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8" y="3"/>
                      <a:pt x="8" y="5"/>
                    </a:cubicBezTo>
                    <a:cubicBezTo>
                      <a:pt x="8" y="8"/>
                      <a:pt x="7" y="7"/>
                      <a:pt x="7" y="9"/>
                    </a:cubicBezTo>
                    <a:cubicBezTo>
                      <a:pt x="7" y="8"/>
                      <a:pt x="7" y="7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9" name="Freeform 155"/>
              <p:cNvSpPr/>
              <p:nvPr/>
            </p:nvSpPr>
            <p:spPr bwMode="auto">
              <a:xfrm>
                <a:off x="4603266" y="1832822"/>
                <a:ext cx="32219" cy="45851"/>
              </a:xfrm>
              <a:custGeom>
                <a:avLst/>
                <a:gdLst>
                  <a:gd name="T0" fmla="*/ 2 w 13"/>
                  <a:gd name="T1" fmla="*/ 17 h 19"/>
                  <a:gd name="T2" fmla="*/ 6 w 13"/>
                  <a:gd name="T3" fmla="*/ 14 h 19"/>
                  <a:gd name="T4" fmla="*/ 0 w 13"/>
                  <a:gd name="T5" fmla="*/ 9 h 19"/>
                  <a:gd name="T6" fmla="*/ 6 w 13"/>
                  <a:gd name="T7" fmla="*/ 0 h 19"/>
                  <a:gd name="T8" fmla="*/ 13 w 13"/>
                  <a:gd name="T9" fmla="*/ 8 h 19"/>
                  <a:gd name="T10" fmla="*/ 4 w 13"/>
                  <a:gd name="T11" fmla="*/ 19 h 19"/>
                  <a:gd name="T12" fmla="*/ 0 w 13"/>
                  <a:gd name="T13" fmla="*/ 18 h 19"/>
                  <a:gd name="T14" fmla="*/ 2 w 13"/>
                  <a:gd name="T15" fmla="*/ 16 h 19"/>
                  <a:gd name="T16" fmla="*/ 2 w 13"/>
                  <a:gd name="T17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9">
                    <a:moveTo>
                      <a:pt x="2" y="17"/>
                    </a:moveTo>
                    <a:cubicBezTo>
                      <a:pt x="4" y="17"/>
                      <a:pt x="6" y="15"/>
                      <a:pt x="6" y="14"/>
                    </a:cubicBezTo>
                    <a:cubicBezTo>
                      <a:pt x="3" y="13"/>
                      <a:pt x="0" y="11"/>
                      <a:pt x="0" y="9"/>
                    </a:cubicBezTo>
                    <a:cubicBezTo>
                      <a:pt x="0" y="8"/>
                      <a:pt x="4" y="0"/>
                      <a:pt x="6" y="0"/>
                    </a:cubicBezTo>
                    <a:cubicBezTo>
                      <a:pt x="11" y="0"/>
                      <a:pt x="12" y="3"/>
                      <a:pt x="13" y="8"/>
                    </a:cubicBezTo>
                    <a:cubicBezTo>
                      <a:pt x="8" y="9"/>
                      <a:pt x="11" y="19"/>
                      <a:pt x="4" y="19"/>
                    </a:cubicBezTo>
                    <a:cubicBezTo>
                      <a:pt x="2" y="19"/>
                      <a:pt x="0" y="18"/>
                      <a:pt x="0" y="18"/>
                    </a:cubicBezTo>
                    <a:cubicBezTo>
                      <a:pt x="0" y="17"/>
                      <a:pt x="1" y="16"/>
                      <a:pt x="2" y="16"/>
                    </a:cubicBezTo>
                    <a:lnTo>
                      <a:pt x="2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Freeform 156"/>
              <p:cNvSpPr/>
              <p:nvPr/>
            </p:nvSpPr>
            <p:spPr bwMode="auto">
              <a:xfrm>
                <a:off x="4740817" y="1780776"/>
                <a:ext cx="18588" cy="27262"/>
              </a:xfrm>
              <a:custGeom>
                <a:avLst/>
                <a:gdLst>
                  <a:gd name="T0" fmla="*/ 6 w 8"/>
                  <a:gd name="T1" fmla="*/ 4 h 11"/>
                  <a:gd name="T2" fmla="*/ 1 w 8"/>
                  <a:gd name="T3" fmla="*/ 11 h 11"/>
                  <a:gd name="T4" fmla="*/ 1 w 8"/>
                  <a:gd name="T5" fmla="*/ 8 h 11"/>
                  <a:gd name="T6" fmla="*/ 8 w 8"/>
                  <a:gd name="T7" fmla="*/ 0 h 11"/>
                  <a:gd name="T8" fmla="*/ 6 w 8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6" y="4"/>
                    </a:moveTo>
                    <a:cubicBezTo>
                      <a:pt x="6" y="7"/>
                      <a:pt x="3" y="9"/>
                      <a:pt x="1" y="11"/>
                    </a:cubicBezTo>
                    <a:cubicBezTo>
                      <a:pt x="0" y="10"/>
                      <a:pt x="1" y="9"/>
                      <a:pt x="1" y="8"/>
                    </a:cubicBezTo>
                    <a:cubicBezTo>
                      <a:pt x="1" y="6"/>
                      <a:pt x="3" y="1"/>
                      <a:pt x="8" y="0"/>
                    </a:cubicBezTo>
                    <a:cubicBezTo>
                      <a:pt x="7" y="2"/>
                      <a:pt x="6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6"/>
            <p:cNvGrpSpPr/>
            <p:nvPr/>
          </p:nvGrpSpPr>
          <p:grpSpPr>
            <a:xfrm>
              <a:off x="4063296" y="1102668"/>
              <a:ext cx="3404087" cy="2312349"/>
              <a:chOff x="4774275" y="902183"/>
              <a:chExt cx="3404087" cy="2312349"/>
            </a:xfrm>
            <a:grpFill/>
          </p:grpSpPr>
          <p:sp>
            <p:nvSpPr>
              <p:cNvPr id="80" name="Freeform 7"/>
              <p:cNvSpPr/>
              <p:nvPr/>
            </p:nvSpPr>
            <p:spPr bwMode="auto">
              <a:xfrm>
                <a:off x="4901913" y="2184756"/>
                <a:ext cx="766442" cy="662973"/>
              </a:xfrm>
              <a:custGeom>
                <a:avLst/>
                <a:gdLst>
                  <a:gd name="T0" fmla="*/ 66 w 304"/>
                  <a:gd name="T1" fmla="*/ 100 h 263"/>
                  <a:gd name="T2" fmla="*/ 73 w 304"/>
                  <a:gd name="T3" fmla="*/ 81 h 263"/>
                  <a:gd name="T4" fmla="*/ 79 w 304"/>
                  <a:gd name="T5" fmla="*/ 55 h 263"/>
                  <a:gd name="T6" fmla="*/ 81 w 304"/>
                  <a:gd name="T7" fmla="*/ 49 h 263"/>
                  <a:gd name="T8" fmla="*/ 70 w 304"/>
                  <a:gd name="T9" fmla="*/ 50 h 263"/>
                  <a:gd name="T10" fmla="*/ 41 w 304"/>
                  <a:gd name="T11" fmla="*/ 50 h 263"/>
                  <a:gd name="T12" fmla="*/ 17 w 304"/>
                  <a:gd name="T13" fmla="*/ 51 h 263"/>
                  <a:gd name="T14" fmla="*/ 17 w 304"/>
                  <a:gd name="T15" fmla="*/ 49 h 263"/>
                  <a:gd name="T16" fmla="*/ 0 w 304"/>
                  <a:gd name="T17" fmla="*/ 35 h 263"/>
                  <a:gd name="T18" fmla="*/ 6 w 304"/>
                  <a:gd name="T19" fmla="*/ 24 h 263"/>
                  <a:gd name="T20" fmla="*/ 27 w 304"/>
                  <a:gd name="T21" fmla="*/ 13 h 263"/>
                  <a:gd name="T22" fmla="*/ 31 w 304"/>
                  <a:gd name="T23" fmla="*/ 8 h 263"/>
                  <a:gd name="T24" fmla="*/ 52 w 304"/>
                  <a:gd name="T25" fmla="*/ 2 h 263"/>
                  <a:gd name="T26" fmla="*/ 83 w 304"/>
                  <a:gd name="T27" fmla="*/ 4 h 263"/>
                  <a:gd name="T28" fmla="*/ 113 w 304"/>
                  <a:gd name="T29" fmla="*/ 10 h 263"/>
                  <a:gd name="T30" fmla="*/ 145 w 304"/>
                  <a:gd name="T31" fmla="*/ 13 h 263"/>
                  <a:gd name="T32" fmla="*/ 166 w 304"/>
                  <a:gd name="T33" fmla="*/ 28 h 263"/>
                  <a:gd name="T34" fmla="*/ 180 w 304"/>
                  <a:gd name="T35" fmla="*/ 21 h 263"/>
                  <a:gd name="T36" fmla="*/ 182 w 304"/>
                  <a:gd name="T37" fmla="*/ 28 h 263"/>
                  <a:gd name="T38" fmla="*/ 188 w 304"/>
                  <a:gd name="T39" fmla="*/ 42 h 263"/>
                  <a:gd name="T40" fmla="*/ 201 w 304"/>
                  <a:gd name="T41" fmla="*/ 49 h 263"/>
                  <a:gd name="T42" fmla="*/ 227 w 304"/>
                  <a:gd name="T43" fmla="*/ 49 h 263"/>
                  <a:gd name="T44" fmla="*/ 233 w 304"/>
                  <a:gd name="T45" fmla="*/ 40 h 263"/>
                  <a:gd name="T46" fmla="*/ 252 w 304"/>
                  <a:gd name="T47" fmla="*/ 33 h 263"/>
                  <a:gd name="T48" fmla="*/ 285 w 304"/>
                  <a:gd name="T49" fmla="*/ 47 h 263"/>
                  <a:gd name="T50" fmla="*/ 289 w 304"/>
                  <a:gd name="T51" fmla="*/ 62 h 263"/>
                  <a:gd name="T52" fmla="*/ 283 w 304"/>
                  <a:gd name="T53" fmla="*/ 77 h 263"/>
                  <a:gd name="T54" fmla="*/ 284 w 304"/>
                  <a:gd name="T55" fmla="*/ 89 h 263"/>
                  <a:gd name="T56" fmla="*/ 292 w 304"/>
                  <a:gd name="T57" fmla="*/ 101 h 263"/>
                  <a:gd name="T58" fmla="*/ 289 w 304"/>
                  <a:gd name="T59" fmla="*/ 116 h 263"/>
                  <a:gd name="T60" fmla="*/ 291 w 304"/>
                  <a:gd name="T61" fmla="*/ 151 h 263"/>
                  <a:gd name="T62" fmla="*/ 291 w 304"/>
                  <a:gd name="T63" fmla="*/ 156 h 263"/>
                  <a:gd name="T64" fmla="*/ 255 w 304"/>
                  <a:gd name="T65" fmla="*/ 150 h 263"/>
                  <a:gd name="T66" fmla="*/ 240 w 304"/>
                  <a:gd name="T67" fmla="*/ 142 h 263"/>
                  <a:gd name="T68" fmla="*/ 216 w 304"/>
                  <a:gd name="T69" fmla="*/ 134 h 263"/>
                  <a:gd name="T70" fmla="*/ 204 w 304"/>
                  <a:gd name="T71" fmla="*/ 124 h 263"/>
                  <a:gd name="T72" fmla="*/ 180 w 304"/>
                  <a:gd name="T73" fmla="*/ 118 h 263"/>
                  <a:gd name="T74" fmla="*/ 197 w 304"/>
                  <a:gd name="T75" fmla="*/ 146 h 263"/>
                  <a:gd name="T76" fmla="*/ 205 w 304"/>
                  <a:gd name="T77" fmla="*/ 147 h 263"/>
                  <a:gd name="T78" fmla="*/ 203 w 304"/>
                  <a:gd name="T79" fmla="*/ 159 h 263"/>
                  <a:gd name="T80" fmla="*/ 246 w 304"/>
                  <a:gd name="T81" fmla="*/ 146 h 263"/>
                  <a:gd name="T82" fmla="*/ 264 w 304"/>
                  <a:gd name="T83" fmla="*/ 169 h 263"/>
                  <a:gd name="T84" fmla="*/ 269 w 304"/>
                  <a:gd name="T85" fmla="*/ 175 h 263"/>
                  <a:gd name="T86" fmla="*/ 266 w 304"/>
                  <a:gd name="T87" fmla="*/ 196 h 263"/>
                  <a:gd name="T88" fmla="*/ 254 w 304"/>
                  <a:gd name="T89" fmla="*/ 209 h 263"/>
                  <a:gd name="T90" fmla="*/ 237 w 304"/>
                  <a:gd name="T91" fmla="*/ 225 h 263"/>
                  <a:gd name="T92" fmla="*/ 213 w 304"/>
                  <a:gd name="T93" fmla="*/ 239 h 263"/>
                  <a:gd name="T94" fmla="*/ 172 w 304"/>
                  <a:gd name="T95" fmla="*/ 256 h 263"/>
                  <a:gd name="T96" fmla="*/ 152 w 304"/>
                  <a:gd name="T97" fmla="*/ 262 h 263"/>
                  <a:gd name="T98" fmla="*/ 141 w 304"/>
                  <a:gd name="T99" fmla="*/ 259 h 263"/>
                  <a:gd name="T100" fmla="*/ 136 w 304"/>
                  <a:gd name="T101" fmla="*/ 241 h 263"/>
                  <a:gd name="T102" fmla="*/ 129 w 304"/>
                  <a:gd name="T103" fmla="*/ 221 h 263"/>
                  <a:gd name="T104" fmla="*/ 105 w 304"/>
                  <a:gd name="T105" fmla="*/ 182 h 263"/>
                  <a:gd name="T106" fmla="*/ 100 w 304"/>
                  <a:gd name="T107" fmla="*/ 168 h 263"/>
                  <a:gd name="T108" fmla="*/ 91 w 304"/>
                  <a:gd name="T109" fmla="*/ 163 h 263"/>
                  <a:gd name="T110" fmla="*/ 85 w 304"/>
                  <a:gd name="T111" fmla="*/ 148 h 263"/>
                  <a:gd name="T112" fmla="*/ 70 w 304"/>
                  <a:gd name="T113" fmla="*/ 127 h 263"/>
                  <a:gd name="T114" fmla="*/ 72 w 304"/>
                  <a:gd name="T115" fmla="*/ 11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" h="263">
                    <a:moveTo>
                      <a:pt x="72" y="115"/>
                    </a:moveTo>
                    <a:cubicBezTo>
                      <a:pt x="66" y="100"/>
                      <a:pt x="66" y="100"/>
                      <a:pt x="66" y="100"/>
                    </a:cubicBezTo>
                    <a:cubicBezTo>
                      <a:pt x="66" y="98"/>
                      <a:pt x="68" y="98"/>
                      <a:pt x="68" y="97"/>
                    </a:cubicBezTo>
                    <a:cubicBezTo>
                      <a:pt x="70" y="90"/>
                      <a:pt x="71" y="87"/>
                      <a:pt x="73" y="81"/>
                    </a:cubicBezTo>
                    <a:cubicBezTo>
                      <a:pt x="75" y="76"/>
                      <a:pt x="81" y="74"/>
                      <a:pt x="81" y="68"/>
                    </a:cubicBezTo>
                    <a:cubicBezTo>
                      <a:pt x="81" y="63"/>
                      <a:pt x="79" y="59"/>
                      <a:pt x="79" y="55"/>
                    </a:cubicBezTo>
                    <a:cubicBezTo>
                      <a:pt x="79" y="53"/>
                      <a:pt x="81" y="53"/>
                      <a:pt x="81" y="52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79" y="50"/>
                      <a:pt x="78" y="52"/>
                      <a:pt x="76" y="52"/>
                    </a:cubicBezTo>
                    <a:cubicBezTo>
                      <a:pt x="73" y="52"/>
                      <a:pt x="71" y="51"/>
                      <a:pt x="70" y="50"/>
                    </a:cubicBezTo>
                    <a:cubicBezTo>
                      <a:pt x="65" y="53"/>
                      <a:pt x="64" y="57"/>
                      <a:pt x="56" y="57"/>
                    </a:cubicBezTo>
                    <a:cubicBezTo>
                      <a:pt x="50" y="57"/>
                      <a:pt x="47" y="50"/>
                      <a:pt x="41" y="50"/>
                    </a:cubicBezTo>
                    <a:cubicBezTo>
                      <a:pt x="35" y="50"/>
                      <a:pt x="36" y="56"/>
                      <a:pt x="31" y="56"/>
                    </a:cubicBezTo>
                    <a:cubicBezTo>
                      <a:pt x="26" y="56"/>
                      <a:pt x="23" y="49"/>
                      <a:pt x="17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5" y="51"/>
                      <a:pt x="16" y="50"/>
                      <a:pt x="17" y="49"/>
                    </a:cubicBezTo>
                    <a:cubicBezTo>
                      <a:pt x="15" y="48"/>
                      <a:pt x="6" y="43"/>
                      <a:pt x="9" y="41"/>
                    </a:cubicBezTo>
                    <a:cubicBezTo>
                      <a:pt x="7" y="37"/>
                      <a:pt x="4" y="37"/>
                      <a:pt x="0" y="35"/>
                    </a:cubicBezTo>
                    <a:cubicBezTo>
                      <a:pt x="2" y="32"/>
                      <a:pt x="6" y="33"/>
                      <a:pt x="6" y="27"/>
                    </a:cubicBezTo>
                    <a:cubicBezTo>
                      <a:pt x="6" y="25"/>
                      <a:pt x="5" y="25"/>
                      <a:pt x="6" y="24"/>
                    </a:cubicBezTo>
                    <a:cubicBezTo>
                      <a:pt x="4" y="24"/>
                      <a:pt x="1" y="24"/>
                      <a:pt x="1" y="22"/>
                    </a:cubicBezTo>
                    <a:cubicBezTo>
                      <a:pt x="1" y="14"/>
                      <a:pt x="21" y="15"/>
                      <a:pt x="27" y="13"/>
                    </a:cubicBezTo>
                    <a:cubicBezTo>
                      <a:pt x="26" y="10"/>
                      <a:pt x="24" y="11"/>
                      <a:pt x="24" y="9"/>
                    </a:cubicBezTo>
                    <a:cubicBezTo>
                      <a:pt x="24" y="7"/>
                      <a:pt x="30" y="8"/>
                      <a:pt x="31" y="8"/>
                    </a:cubicBezTo>
                    <a:cubicBezTo>
                      <a:pt x="35" y="8"/>
                      <a:pt x="40" y="8"/>
                      <a:pt x="40" y="8"/>
                    </a:cubicBezTo>
                    <a:cubicBezTo>
                      <a:pt x="43" y="8"/>
                      <a:pt x="49" y="4"/>
                      <a:pt x="52" y="2"/>
                    </a:cubicBezTo>
                    <a:cubicBezTo>
                      <a:pt x="56" y="0"/>
                      <a:pt x="64" y="0"/>
                      <a:pt x="68" y="0"/>
                    </a:cubicBezTo>
                    <a:cubicBezTo>
                      <a:pt x="76" y="0"/>
                      <a:pt x="76" y="4"/>
                      <a:pt x="83" y="4"/>
                    </a:cubicBezTo>
                    <a:cubicBezTo>
                      <a:pt x="83" y="7"/>
                      <a:pt x="94" y="9"/>
                      <a:pt x="97" y="10"/>
                    </a:cubicBezTo>
                    <a:cubicBezTo>
                      <a:pt x="105" y="10"/>
                      <a:pt x="110" y="10"/>
                      <a:pt x="113" y="10"/>
                    </a:cubicBezTo>
                    <a:cubicBezTo>
                      <a:pt x="121" y="10"/>
                      <a:pt x="124" y="2"/>
                      <a:pt x="133" y="2"/>
                    </a:cubicBezTo>
                    <a:cubicBezTo>
                      <a:pt x="142" y="2"/>
                      <a:pt x="142" y="7"/>
                      <a:pt x="145" y="13"/>
                    </a:cubicBezTo>
                    <a:cubicBezTo>
                      <a:pt x="145" y="14"/>
                      <a:pt x="151" y="18"/>
                      <a:pt x="152" y="18"/>
                    </a:cubicBezTo>
                    <a:cubicBezTo>
                      <a:pt x="157" y="20"/>
                      <a:pt x="158" y="28"/>
                      <a:pt x="166" y="28"/>
                    </a:cubicBezTo>
                    <a:cubicBezTo>
                      <a:pt x="172" y="28"/>
                      <a:pt x="172" y="23"/>
                      <a:pt x="176" y="22"/>
                    </a:cubicBezTo>
                    <a:cubicBezTo>
                      <a:pt x="179" y="21"/>
                      <a:pt x="178" y="21"/>
                      <a:pt x="180" y="21"/>
                    </a:cubicBezTo>
                    <a:cubicBezTo>
                      <a:pt x="181" y="22"/>
                      <a:pt x="181" y="25"/>
                      <a:pt x="182" y="26"/>
                    </a:cubicBezTo>
                    <a:cubicBezTo>
                      <a:pt x="182" y="27"/>
                      <a:pt x="182" y="27"/>
                      <a:pt x="182" y="28"/>
                    </a:cubicBezTo>
                    <a:cubicBezTo>
                      <a:pt x="182" y="31"/>
                      <a:pt x="185" y="30"/>
                      <a:pt x="186" y="33"/>
                    </a:cubicBezTo>
                    <a:cubicBezTo>
                      <a:pt x="188" y="36"/>
                      <a:pt x="186" y="38"/>
                      <a:pt x="188" y="42"/>
                    </a:cubicBezTo>
                    <a:cubicBezTo>
                      <a:pt x="189" y="45"/>
                      <a:pt x="193" y="43"/>
                      <a:pt x="196" y="44"/>
                    </a:cubicBezTo>
                    <a:cubicBezTo>
                      <a:pt x="198" y="44"/>
                      <a:pt x="199" y="47"/>
                      <a:pt x="201" y="49"/>
                    </a:cubicBezTo>
                    <a:cubicBezTo>
                      <a:pt x="203" y="51"/>
                      <a:pt x="210" y="51"/>
                      <a:pt x="214" y="51"/>
                    </a:cubicBezTo>
                    <a:cubicBezTo>
                      <a:pt x="219" y="51"/>
                      <a:pt x="224" y="50"/>
                      <a:pt x="227" y="49"/>
                    </a:cubicBezTo>
                    <a:cubicBezTo>
                      <a:pt x="227" y="46"/>
                      <a:pt x="227" y="46"/>
                      <a:pt x="227" y="44"/>
                    </a:cubicBezTo>
                    <a:cubicBezTo>
                      <a:pt x="227" y="41"/>
                      <a:pt x="231" y="41"/>
                      <a:pt x="233" y="40"/>
                    </a:cubicBezTo>
                    <a:cubicBezTo>
                      <a:pt x="237" y="39"/>
                      <a:pt x="236" y="38"/>
                      <a:pt x="239" y="37"/>
                    </a:cubicBezTo>
                    <a:cubicBezTo>
                      <a:pt x="244" y="35"/>
                      <a:pt x="248" y="36"/>
                      <a:pt x="252" y="33"/>
                    </a:cubicBezTo>
                    <a:cubicBezTo>
                      <a:pt x="258" y="37"/>
                      <a:pt x="262" y="37"/>
                      <a:pt x="268" y="39"/>
                    </a:cubicBezTo>
                    <a:cubicBezTo>
                      <a:pt x="275" y="41"/>
                      <a:pt x="277" y="47"/>
                      <a:pt x="285" y="47"/>
                    </a:cubicBezTo>
                    <a:cubicBezTo>
                      <a:pt x="286" y="49"/>
                      <a:pt x="287" y="50"/>
                      <a:pt x="288" y="51"/>
                    </a:cubicBezTo>
                    <a:cubicBezTo>
                      <a:pt x="289" y="55"/>
                      <a:pt x="287" y="60"/>
                      <a:pt x="289" y="62"/>
                    </a:cubicBezTo>
                    <a:cubicBezTo>
                      <a:pt x="287" y="63"/>
                      <a:pt x="283" y="74"/>
                      <a:pt x="283" y="74"/>
                    </a:cubicBezTo>
                    <a:cubicBezTo>
                      <a:pt x="283" y="75"/>
                      <a:pt x="283" y="76"/>
                      <a:pt x="283" y="77"/>
                    </a:cubicBezTo>
                    <a:cubicBezTo>
                      <a:pt x="283" y="78"/>
                      <a:pt x="283" y="79"/>
                      <a:pt x="284" y="80"/>
                    </a:cubicBezTo>
                    <a:cubicBezTo>
                      <a:pt x="284" y="89"/>
                      <a:pt x="284" y="89"/>
                      <a:pt x="284" y="89"/>
                    </a:cubicBezTo>
                    <a:cubicBezTo>
                      <a:pt x="285" y="92"/>
                      <a:pt x="284" y="94"/>
                      <a:pt x="285" y="96"/>
                    </a:cubicBezTo>
                    <a:cubicBezTo>
                      <a:pt x="286" y="99"/>
                      <a:pt x="292" y="96"/>
                      <a:pt x="292" y="101"/>
                    </a:cubicBezTo>
                    <a:cubicBezTo>
                      <a:pt x="292" y="107"/>
                      <a:pt x="286" y="106"/>
                      <a:pt x="286" y="111"/>
                    </a:cubicBezTo>
                    <a:cubicBezTo>
                      <a:pt x="286" y="115"/>
                      <a:pt x="288" y="115"/>
                      <a:pt x="289" y="116"/>
                    </a:cubicBezTo>
                    <a:cubicBezTo>
                      <a:pt x="294" y="126"/>
                      <a:pt x="304" y="127"/>
                      <a:pt x="304" y="140"/>
                    </a:cubicBezTo>
                    <a:cubicBezTo>
                      <a:pt x="296" y="141"/>
                      <a:pt x="291" y="143"/>
                      <a:pt x="291" y="151"/>
                    </a:cubicBezTo>
                    <a:cubicBezTo>
                      <a:pt x="291" y="153"/>
                      <a:pt x="293" y="154"/>
                      <a:pt x="293" y="156"/>
                    </a:cubicBezTo>
                    <a:cubicBezTo>
                      <a:pt x="293" y="156"/>
                      <a:pt x="291" y="156"/>
                      <a:pt x="291" y="156"/>
                    </a:cubicBezTo>
                    <a:cubicBezTo>
                      <a:pt x="286" y="156"/>
                      <a:pt x="273" y="152"/>
                      <a:pt x="265" y="152"/>
                    </a:cubicBezTo>
                    <a:cubicBezTo>
                      <a:pt x="264" y="152"/>
                      <a:pt x="256" y="150"/>
                      <a:pt x="255" y="150"/>
                    </a:cubicBezTo>
                    <a:cubicBezTo>
                      <a:pt x="252" y="147"/>
                      <a:pt x="252" y="138"/>
                      <a:pt x="246" y="138"/>
                    </a:cubicBezTo>
                    <a:cubicBezTo>
                      <a:pt x="243" y="138"/>
                      <a:pt x="242" y="141"/>
                      <a:pt x="240" y="142"/>
                    </a:cubicBezTo>
                    <a:cubicBezTo>
                      <a:pt x="226" y="142"/>
                      <a:pt x="226" y="142"/>
                      <a:pt x="226" y="142"/>
                    </a:cubicBezTo>
                    <a:cubicBezTo>
                      <a:pt x="221" y="141"/>
                      <a:pt x="219" y="137"/>
                      <a:pt x="216" y="134"/>
                    </a:cubicBezTo>
                    <a:cubicBezTo>
                      <a:pt x="213" y="131"/>
                      <a:pt x="208" y="133"/>
                      <a:pt x="205" y="130"/>
                    </a:cubicBezTo>
                    <a:cubicBezTo>
                      <a:pt x="203" y="128"/>
                      <a:pt x="204" y="126"/>
                      <a:pt x="204" y="124"/>
                    </a:cubicBezTo>
                    <a:cubicBezTo>
                      <a:pt x="200" y="118"/>
                      <a:pt x="194" y="109"/>
                      <a:pt x="186" y="109"/>
                    </a:cubicBezTo>
                    <a:cubicBezTo>
                      <a:pt x="182" y="109"/>
                      <a:pt x="180" y="114"/>
                      <a:pt x="180" y="118"/>
                    </a:cubicBezTo>
                    <a:cubicBezTo>
                      <a:pt x="180" y="121"/>
                      <a:pt x="180" y="123"/>
                      <a:pt x="181" y="125"/>
                    </a:cubicBezTo>
                    <a:cubicBezTo>
                      <a:pt x="183" y="132"/>
                      <a:pt x="191" y="144"/>
                      <a:pt x="197" y="146"/>
                    </a:cubicBezTo>
                    <a:cubicBezTo>
                      <a:pt x="197" y="149"/>
                      <a:pt x="199" y="150"/>
                      <a:pt x="199" y="152"/>
                    </a:cubicBezTo>
                    <a:cubicBezTo>
                      <a:pt x="203" y="151"/>
                      <a:pt x="202" y="148"/>
                      <a:pt x="205" y="147"/>
                    </a:cubicBezTo>
                    <a:cubicBezTo>
                      <a:pt x="205" y="148"/>
                      <a:pt x="205" y="149"/>
                      <a:pt x="205" y="150"/>
                    </a:cubicBezTo>
                    <a:cubicBezTo>
                      <a:pt x="205" y="154"/>
                      <a:pt x="203" y="156"/>
                      <a:pt x="203" y="159"/>
                    </a:cubicBezTo>
                    <a:cubicBezTo>
                      <a:pt x="203" y="163"/>
                      <a:pt x="211" y="165"/>
                      <a:pt x="215" y="165"/>
                    </a:cubicBezTo>
                    <a:cubicBezTo>
                      <a:pt x="234" y="165"/>
                      <a:pt x="236" y="154"/>
                      <a:pt x="246" y="146"/>
                    </a:cubicBezTo>
                    <a:cubicBezTo>
                      <a:pt x="246" y="157"/>
                      <a:pt x="246" y="157"/>
                      <a:pt x="246" y="157"/>
                    </a:cubicBezTo>
                    <a:cubicBezTo>
                      <a:pt x="250" y="165"/>
                      <a:pt x="256" y="166"/>
                      <a:pt x="264" y="169"/>
                    </a:cubicBezTo>
                    <a:cubicBezTo>
                      <a:pt x="267" y="170"/>
                      <a:pt x="267" y="175"/>
                      <a:pt x="269" y="176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1" y="178"/>
                      <a:pt x="275" y="177"/>
                      <a:pt x="275" y="180"/>
                    </a:cubicBezTo>
                    <a:cubicBezTo>
                      <a:pt x="275" y="187"/>
                      <a:pt x="266" y="189"/>
                      <a:pt x="266" y="196"/>
                    </a:cubicBezTo>
                    <a:cubicBezTo>
                      <a:pt x="262" y="196"/>
                      <a:pt x="259" y="197"/>
                      <a:pt x="258" y="200"/>
                    </a:cubicBezTo>
                    <a:cubicBezTo>
                      <a:pt x="257" y="204"/>
                      <a:pt x="257" y="209"/>
                      <a:pt x="254" y="209"/>
                    </a:cubicBezTo>
                    <a:cubicBezTo>
                      <a:pt x="250" y="209"/>
                      <a:pt x="250" y="217"/>
                      <a:pt x="246" y="217"/>
                    </a:cubicBezTo>
                    <a:cubicBezTo>
                      <a:pt x="243" y="217"/>
                      <a:pt x="237" y="222"/>
                      <a:pt x="237" y="225"/>
                    </a:cubicBezTo>
                    <a:cubicBezTo>
                      <a:pt x="230" y="227"/>
                      <a:pt x="212" y="230"/>
                      <a:pt x="212" y="236"/>
                    </a:cubicBezTo>
                    <a:cubicBezTo>
                      <a:pt x="212" y="237"/>
                      <a:pt x="213" y="238"/>
                      <a:pt x="213" y="239"/>
                    </a:cubicBezTo>
                    <a:cubicBezTo>
                      <a:pt x="207" y="242"/>
                      <a:pt x="198" y="244"/>
                      <a:pt x="191" y="246"/>
                    </a:cubicBezTo>
                    <a:cubicBezTo>
                      <a:pt x="188" y="247"/>
                      <a:pt x="176" y="255"/>
                      <a:pt x="172" y="256"/>
                    </a:cubicBezTo>
                    <a:cubicBezTo>
                      <a:pt x="163" y="256"/>
                      <a:pt x="163" y="256"/>
                      <a:pt x="163" y="256"/>
                    </a:cubicBezTo>
                    <a:cubicBezTo>
                      <a:pt x="159" y="260"/>
                      <a:pt x="158" y="262"/>
                      <a:pt x="152" y="262"/>
                    </a:cubicBezTo>
                    <a:cubicBezTo>
                      <a:pt x="150" y="263"/>
                      <a:pt x="150" y="263"/>
                      <a:pt x="150" y="263"/>
                    </a:cubicBezTo>
                    <a:cubicBezTo>
                      <a:pt x="149" y="263"/>
                      <a:pt x="142" y="260"/>
                      <a:pt x="141" y="259"/>
                    </a:cubicBezTo>
                    <a:cubicBezTo>
                      <a:pt x="140" y="259"/>
                      <a:pt x="143" y="259"/>
                      <a:pt x="141" y="256"/>
                    </a:cubicBezTo>
                    <a:cubicBezTo>
                      <a:pt x="138" y="252"/>
                      <a:pt x="136" y="247"/>
                      <a:pt x="136" y="241"/>
                    </a:cubicBezTo>
                    <a:cubicBezTo>
                      <a:pt x="132" y="241"/>
                      <a:pt x="135" y="236"/>
                      <a:pt x="135" y="233"/>
                    </a:cubicBezTo>
                    <a:cubicBezTo>
                      <a:pt x="137" y="227"/>
                      <a:pt x="132" y="224"/>
                      <a:pt x="129" y="221"/>
                    </a:cubicBezTo>
                    <a:cubicBezTo>
                      <a:pt x="125" y="218"/>
                      <a:pt x="117" y="208"/>
                      <a:pt x="117" y="201"/>
                    </a:cubicBezTo>
                    <a:cubicBezTo>
                      <a:pt x="107" y="199"/>
                      <a:pt x="105" y="193"/>
                      <a:pt x="105" y="182"/>
                    </a:cubicBezTo>
                    <a:cubicBezTo>
                      <a:pt x="105" y="175"/>
                      <a:pt x="101" y="174"/>
                      <a:pt x="100" y="168"/>
                    </a:cubicBezTo>
                    <a:cubicBezTo>
                      <a:pt x="100" y="168"/>
                      <a:pt x="100" y="168"/>
                      <a:pt x="100" y="168"/>
                    </a:cubicBezTo>
                    <a:cubicBezTo>
                      <a:pt x="99" y="167"/>
                      <a:pt x="97" y="165"/>
                      <a:pt x="96" y="165"/>
                    </a:cubicBezTo>
                    <a:cubicBezTo>
                      <a:pt x="95" y="163"/>
                      <a:pt x="91" y="164"/>
                      <a:pt x="91" y="163"/>
                    </a:cubicBezTo>
                    <a:cubicBezTo>
                      <a:pt x="89" y="161"/>
                      <a:pt x="89" y="157"/>
                      <a:pt x="89" y="155"/>
                    </a:cubicBezTo>
                    <a:cubicBezTo>
                      <a:pt x="88" y="153"/>
                      <a:pt x="86" y="150"/>
                      <a:pt x="85" y="148"/>
                    </a:cubicBezTo>
                    <a:cubicBezTo>
                      <a:pt x="81" y="143"/>
                      <a:pt x="78" y="139"/>
                      <a:pt x="75" y="134"/>
                    </a:cubicBezTo>
                    <a:cubicBezTo>
                      <a:pt x="74" y="133"/>
                      <a:pt x="70" y="128"/>
                      <a:pt x="70" y="127"/>
                    </a:cubicBezTo>
                    <a:cubicBezTo>
                      <a:pt x="70" y="124"/>
                      <a:pt x="72" y="118"/>
                      <a:pt x="72" y="113"/>
                    </a:cubicBezTo>
                    <a:lnTo>
                      <a:pt x="72" y="1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5970104" y="2904732"/>
                <a:ext cx="42133" cy="78070"/>
              </a:xfrm>
              <a:custGeom>
                <a:avLst/>
                <a:gdLst>
                  <a:gd name="T0" fmla="*/ 17 w 17"/>
                  <a:gd name="T1" fmla="*/ 20 h 32"/>
                  <a:gd name="T2" fmla="*/ 7 w 17"/>
                  <a:gd name="T3" fmla="*/ 32 h 32"/>
                  <a:gd name="T4" fmla="*/ 0 w 17"/>
                  <a:gd name="T5" fmla="*/ 23 h 32"/>
                  <a:gd name="T6" fmla="*/ 4 w 17"/>
                  <a:gd name="T7" fmla="*/ 0 h 32"/>
                  <a:gd name="T8" fmla="*/ 17 w 17"/>
                  <a:gd name="T9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2">
                    <a:moveTo>
                      <a:pt x="17" y="20"/>
                    </a:moveTo>
                    <a:cubicBezTo>
                      <a:pt x="17" y="25"/>
                      <a:pt x="13" y="32"/>
                      <a:pt x="7" y="32"/>
                    </a:cubicBezTo>
                    <a:cubicBezTo>
                      <a:pt x="3" y="32"/>
                      <a:pt x="0" y="28"/>
                      <a:pt x="0" y="23"/>
                    </a:cubicBezTo>
                    <a:cubicBezTo>
                      <a:pt x="0" y="15"/>
                      <a:pt x="4" y="9"/>
                      <a:pt x="4" y="0"/>
                    </a:cubicBezTo>
                    <a:cubicBezTo>
                      <a:pt x="8" y="7"/>
                      <a:pt x="17" y="11"/>
                      <a:pt x="17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Freeform 9"/>
              <p:cNvSpPr/>
              <p:nvPr/>
            </p:nvSpPr>
            <p:spPr bwMode="auto">
              <a:xfrm>
                <a:off x="5593387" y="2257869"/>
                <a:ext cx="842979" cy="680322"/>
              </a:xfrm>
              <a:custGeom>
                <a:avLst/>
                <a:gdLst>
                  <a:gd name="T0" fmla="*/ 96 w 331"/>
                  <a:gd name="T1" fmla="*/ 175 h 267"/>
                  <a:gd name="T2" fmla="*/ 113 w 331"/>
                  <a:gd name="T3" fmla="*/ 221 h 267"/>
                  <a:gd name="T4" fmla="*/ 130 w 331"/>
                  <a:gd name="T5" fmla="*/ 261 h 267"/>
                  <a:gd name="T6" fmla="*/ 140 w 331"/>
                  <a:gd name="T7" fmla="*/ 261 h 267"/>
                  <a:gd name="T8" fmla="*/ 154 w 331"/>
                  <a:gd name="T9" fmla="*/ 246 h 267"/>
                  <a:gd name="T10" fmla="*/ 158 w 331"/>
                  <a:gd name="T11" fmla="*/ 221 h 267"/>
                  <a:gd name="T12" fmla="*/ 174 w 331"/>
                  <a:gd name="T13" fmla="*/ 194 h 267"/>
                  <a:gd name="T14" fmla="*/ 212 w 331"/>
                  <a:gd name="T15" fmla="*/ 156 h 267"/>
                  <a:gd name="T16" fmla="*/ 243 w 331"/>
                  <a:gd name="T17" fmla="*/ 141 h 267"/>
                  <a:gd name="T18" fmla="*/ 266 w 331"/>
                  <a:gd name="T19" fmla="*/ 169 h 267"/>
                  <a:gd name="T20" fmla="*/ 275 w 331"/>
                  <a:gd name="T21" fmla="*/ 196 h 267"/>
                  <a:gd name="T22" fmla="*/ 297 w 331"/>
                  <a:gd name="T23" fmla="*/ 195 h 267"/>
                  <a:gd name="T24" fmla="*/ 310 w 331"/>
                  <a:gd name="T25" fmla="*/ 238 h 267"/>
                  <a:gd name="T26" fmla="*/ 318 w 331"/>
                  <a:gd name="T27" fmla="*/ 233 h 267"/>
                  <a:gd name="T28" fmla="*/ 307 w 331"/>
                  <a:gd name="T29" fmla="*/ 206 h 267"/>
                  <a:gd name="T30" fmla="*/ 307 w 331"/>
                  <a:gd name="T31" fmla="*/ 187 h 267"/>
                  <a:gd name="T32" fmla="*/ 314 w 331"/>
                  <a:gd name="T33" fmla="*/ 165 h 267"/>
                  <a:gd name="T34" fmla="*/ 317 w 331"/>
                  <a:gd name="T35" fmla="*/ 138 h 267"/>
                  <a:gd name="T36" fmla="*/ 304 w 331"/>
                  <a:gd name="T37" fmla="*/ 128 h 267"/>
                  <a:gd name="T38" fmla="*/ 289 w 331"/>
                  <a:gd name="T39" fmla="*/ 81 h 267"/>
                  <a:gd name="T40" fmla="*/ 275 w 331"/>
                  <a:gd name="T41" fmla="*/ 84 h 267"/>
                  <a:gd name="T42" fmla="*/ 242 w 331"/>
                  <a:gd name="T43" fmla="*/ 93 h 267"/>
                  <a:gd name="T44" fmla="*/ 222 w 331"/>
                  <a:gd name="T45" fmla="*/ 96 h 267"/>
                  <a:gd name="T46" fmla="*/ 192 w 331"/>
                  <a:gd name="T47" fmla="*/ 88 h 267"/>
                  <a:gd name="T48" fmla="*/ 165 w 331"/>
                  <a:gd name="T49" fmla="*/ 75 h 267"/>
                  <a:gd name="T50" fmla="*/ 147 w 331"/>
                  <a:gd name="T51" fmla="*/ 58 h 267"/>
                  <a:gd name="T52" fmla="*/ 149 w 331"/>
                  <a:gd name="T53" fmla="*/ 45 h 267"/>
                  <a:gd name="T54" fmla="*/ 139 w 331"/>
                  <a:gd name="T55" fmla="*/ 28 h 267"/>
                  <a:gd name="T56" fmla="*/ 115 w 331"/>
                  <a:gd name="T57" fmla="*/ 10 h 267"/>
                  <a:gd name="T58" fmla="*/ 85 w 331"/>
                  <a:gd name="T59" fmla="*/ 0 h 267"/>
                  <a:gd name="T60" fmla="*/ 61 w 331"/>
                  <a:gd name="T61" fmla="*/ 14 h 267"/>
                  <a:gd name="T62" fmla="*/ 42 w 331"/>
                  <a:gd name="T63" fmla="*/ 8 h 267"/>
                  <a:gd name="T64" fmla="*/ 15 w 331"/>
                  <a:gd name="T65" fmla="*/ 30 h 267"/>
                  <a:gd name="T66" fmla="*/ 0 w 331"/>
                  <a:gd name="T67" fmla="*/ 41 h 267"/>
                  <a:gd name="T68" fmla="*/ 1 w 331"/>
                  <a:gd name="T69" fmla="*/ 56 h 267"/>
                  <a:gd name="T70" fmla="*/ 3 w 331"/>
                  <a:gd name="T71" fmla="*/ 78 h 267"/>
                  <a:gd name="T72" fmla="*/ 8 w 331"/>
                  <a:gd name="T73" fmla="*/ 118 h 267"/>
                  <a:gd name="T74" fmla="*/ 22 w 331"/>
                  <a:gd name="T75" fmla="*/ 120 h 267"/>
                  <a:gd name="T76" fmla="*/ 45 w 331"/>
                  <a:gd name="T77" fmla="*/ 120 h 267"/>
                  <a:gd name="T78" fmla="*/ 76 w 331"/>
                  <a:gd name="T79" fmla="*/ 142 h 267"/>
                  <a:gd name="T80" fmla="*/ 82 w 331"/>
                  <a:gd name="T81" fmla="*/ 161 h 267"/>
                  <a:gd name="T82" fmla="*/ 94 w 331"/>
                  <a:gd name="T83" fmla="*/ 151 h 267"/>
                  <a:gd name="T84" fmla="*/ 97 w 331"/>
                  <a:gd name="T85" fmla="*/ 17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1" h="267">
                    <a:moveTo>
                      <a:pt x="97" y="172"/>
                    </a:moveTo>
                    <a:cubicBezTo>
                      <a:pt x="95" y="171"/>
                      <a:pt x="95" y="171"/>
                      <a:pt x="95" y="171"/>
                    </a:cubicBezTo>
                    <a:cubicBezTo>
                      <a:pt x="95" y="172"/>
                      <a:pt x="96" y="174"/>
                      <a:pt x="96" y="175"/>
                    </a:cubicBezTo>
                    <a:cubicBezTo>
                      <a:pt x="96" y="181"/>
                      <a:pt x="99" y="186"/>
                      <a:pt x="101" y="192"/>
                    </a:cubicBezTo>
                    <a:cubicBezTo>
                      <a:pt x="103" y="198"/>
                      <a:pt x="108" y="208"/>
                      <a:pt x="109" y="212"/>
                    </a:cubicBezTo>
                    <a:cubicBezTo>
                      <a:pt x="111" y="216"/>
                      <a:pt x="111" y="217"/>
                      <a:pt x="113" y="221"/>
                    </a:cubicBezTo>
                    <a:cubicBezTo>
                      <a:pt x="115" y="225"/>
                      <a:pt x="114" y="228"/>
                      <a:pt x="116" y="233"/>
                    </a:cubicBezTo>
                    <a:cubicBezTo>
                      <a:pt x="117" y="235"/>
                      <a:pt x="121" y="238"/>
                      <a:pt x="122" y="242"/>
                    </a:cubicBezTo>
                    <a:cubicBezTo>
                      <a:pt x="124" y="248"/>
                      <a:pt x="128" y="254"/>
                      <a:pt x="130" y="261"/>
                    </a:cubicBezTo>
                    <a:cubicBezTo>
                      <a:pt x="130" y="262"/>
                      <a:pt x="131" y="264"/>
                      <a:pt x="132" y="264"/>
                    </a:cubicBezTo>
                    <a:cubicBezTo>
                      <a:pt x="133" y="266"/>
                      <a:pt x="134" y="267"/>
                      <a:pt x="137" y="266"/>
                    </a:cubicBezTo>
                    <a:cubicBezTo>
                      <a:pt x="139" y="266"/>
                      <a:pt x="139" y="263"/>
                      <a:pt x="140" y="261"/>
                    </a:cubicBezTo>
                    <a:cubicBezTo>
                      <a:pt x="142" y="258"/>
                      <a:pt x="142" y="259"/>
                      <a:pt x="146" y="257"/>
                    </a:cubicBezTo>
                    <a:cubicBezTo>
                      <a:pt x="148" y="256"/>
                      <a:pt x="147" y="249"/>
                      <a:pt x="151" y="248"/>
                    </a:cubicBezTo>
                    <a:cubicBezTo>
                      <a:pt x="152" y="247"/>
                      <a:pt x="154" y="247"/>
                      <a:pt x="154" y="246"/>
                    </a:cubicBezTo>
                    <a:cubicBezTo>
                      <a:pt x="156" y="246"/>
                      <a:pt x="156" y="246"/>
                      <a:pt x="156" y="246"/>
                    </a:cubicBezTo>
                    <a:cubicBezTo>
                      <a:pt x="154" y="239"/>
                      <a:pt x="154" y="239"/>
                      <a:pt x="154" y="239"/>
                    </a:cubicBezTo>
                    <a:cubicBezTo>
                      <a:pt x="154" y="233"/>
                      <a:pt x="158" y="229"/>
                      <a:pt x="158" y="221"/>
                    </a:cubicBezTo>
                    <a:cubicBezTo>
                      <a:pt x="158" y="217"/>
                      <a:pt x="156" y="214"/>
                      <a:pt x="156" y="209"/>
                    </a:cubicBezTo>
                    <a:cubicBezTo>
                      <a:pt x="156" y="203"/>
                      <a:pt x="162" y="202"/>
                      <a:pt x="167" y="200"/>
                    </a:cubicBezTo>
                    <a:cubicBezTo>
                      <a:pt x="169" y="200"/>
                      <a:pt x="172" y="196"/>
                      <a:pt x="174" y="194"/>
                    </a:cubicBezTo>
                    <a:cubicBezTo>
                      <a:pt x="180" y="188"/>
                      <a:pt x="185" y="183"/>
                      <a:pt x="191" y="177"/>
                    </a:cubicBezTo>
                    <a:cubicBezTo>
                      <a:pt x="195" y="172"/>
                      <a:pt x="204" y="171"/>
                      <a:pt x="209" y="166"/>
                    </a:cubicBezTo>
                    <a:cubicBezTo>
                      <a:pt x="211" y="163"/>
                      <a:pt x="211" y="160"/>
                      <a:pt x="212" y="156"/>
                    </a:cubicBezTo>
                    <a:cubicBezTo>
                      <a:pt x="213" y="153"/>
                      <a:pt x="219" y="153"/>
                      <a:pt x="221" y="149"/>
                    </a:cubicBezTo>
                    <a:cubicBezTo>
                      <a:pt x="223" y="150"/>
                      <a:pt x="223" y="152"/>
                      <a:pt x="228" y="152"/>
                    </a:cubicBezTo>
                    <a:cubicBezTo>
                      <a:pt x="235" y="152"/>
                      <a:pt x="243" y="150"/>
                      <a:pt x="243" y="141"/>
                    </a:cubicBezTo>
                    <a:cubicBezTo>
                      <a:pt x="248" y="142"/>
                      <a:pt x="253" y="144"/>
                      <a:pt x="254" y="148"/>
                    </a:cubicBezTo>
                    <a:cubicBezTo>
                      <a:pt x="255" y="151"/>
                      <a:pt x="254" y="156"/>
                      <a:pt x="257" y="159"/>
                    </a:cubicBezTo>
                    <a:cubicBezTo>
                      <a:pt x="259" y="163"/>
                      <a:pt x="262" y="165"/>
                      <a:pt x="266" y="169"/>
                    </a:cubicBezTo>
                    <a:cubicBezTo>
                      <a:pt x="269" y="173"/>
                      <a:pt x="272" y="178"/>
                      <a:pt x="274" y="184"/>
                    </a:cubicBezTo>
                    <a:cubicBezTo>
                      <a:pt x="275" y="185"/>
                      <a:pt x="276" y="186"/>
                      <a:pt x="276" y="188"/>
                    </a:cubicBezTo>
                    <a:cubicBezTo>
                      <a:pt x="276" y="191"/>
                      <a:pt x="275" y="192"/>
                      <a:pt x="275" y="196"/>
                    </a:cubicBezTo>
                    <a:cubicBezTo>
                      <a:pt x="275" y="200"/>
                      <a:pt x="275" y="203"/>
                      <a:pt x="279" y="203"/>
                    </a:cubicBezTo>
                    <a:cubicBezTo>
                      <a:pt x="287" y="203"/>
                      <a:pt x="289" y="195"/>
                      <a:pt x="294" y="190"/>
                    </a:cubicBezTo>
                    <a:cubicBezTo>
                      <a:pt x="296" y="192"/>
                      <a:pt x="295" y="193"/>
                      <a:pt x="297" y="195"/>
                    </a:cubicBezTo>
                    <a:cubicBezTo>
                      <a:pt x="297" y="195"/>
                      <a:pt x="300" y="195"/>
                      <a:pt x="301" y="196"/>
                    </a:cubicBezTo>
                    <a:cubicBezTo>
                      <a:pt x="303" y="200"/>
                      <a:pt x="299" y="209"/>
                      <a:pt x="302" y="209"/>
                    </a:cubicBezTo>
                    <a:cubicBezTo>
                      <a:pt x="302" y="218"/>
                      <a:pt x="310" y="226"/>
                      <a:pt x="310" y="238"/>
                    </a:cubicBezTo>
                    <a:cubicBezTo>
                      <a:pt x="310" y="241"/>
                      <a:pt x="307" y="248"/>
                      <a:pt x="310" y="249"/>
                    </a:cubicBezTo>
                    <a:cubicBezTo>
                      <a:pt x="312" y="244"/>
                      <a:pt x="313" y="241"/>
                      <a:pt x="315" y="236"/>
                    </a:cubicBezTo>
                    <a:cubicBezTo>
                      <a:pt x="316" y="235"/>
                      <a:pt x="318" y="234"/>
                      <a:pt x="318" y="233"/>
                    </a:cubicBezTo>
                    <a:cubicBezTo>
                      <a:pt x="318" y="230"/>
                      <a:pt x="314" y="217"/>
                      <a:pt x="312" y="215"/>
                    </a:cubicBezTo>
                    <a:cubicBezTo>
                      <a:pt x="310" y="213"/>
                      <a:pt x="307" y="211"/>
                      <a:pt x="307" y="208"/>
                    </a:cubicBezTo>
                    <a:cubicBezTo>
                      <a:pt x="307" y="207"/>
                      <a:pt x="307" y="206"/>
                      <a:pt x="307" y="206"/>
                    </a:cubicBezTo>
                    <a:cubicBezTo>
                      <a:pt x="307" y="206"/>
                      <a:pt x="307" y="206"/>
                      <a:pt x="307" y="206"/>
                    </a:cubicBezTo>
                    <a:cubicBezTo>
                      <a:pt x="307" y="205"/>
                      <a:pt x="310" y="202"/>
                      <a:pt x="310" y="200"/>
                    </a:cubicBezTo>
                    <a:cubicBezTo>
                      <a:pt x="310" y="196"/>
                      <a:pt x="309" y="190"/>
                      <a:pt x="307" y="187"/>
                    </a:cubicBezTo>
                    <a:cubicBezTo>
                      <a:pt x="306" y="185"/>
                      <a:pt x="302" y="185"/>
                      <a:pt x="302" y="179"/>
                    </a:cubicBezTo>
                    <a:cubicBezTo>
                      <a:pt x="302" y="174"/>
                      <a:pt x="304" y="170"/>
                      <a:pt x="307" y="167"/>
                    </a:cubicBezTo>
                    <a:cubicBezTo>
                      <a:pt x="308" y="166"/>
                      <a:pt x="311" y="167"/>
                      <a:pt x="314" y="165"/>
                    </a:cubicBezTo>
                    <a:cubicBezTo>
                      <a:pt x="321" y="161"/>
                      <a:pt x="325" y="158"/>
                      <a:pt x="331" y="150"/>
                    </a:cubicBezTo>
                    <a:cubicBezTo>
                      <a:pt x="329" y="150"/>
                      <a:pt x="328" y="150"/>
                      <a:pt x="326" y="150"/>
                    </a:cubicBezTo>
                    <a:cubicBezTo>
                      <a:pt x="320" y="150"/>
                      <a:pt x="317" y="144"/>
                      <a:pt x="317" y="138"/>
                    </a:cubicBezTo>
                    <a:cubicBezTo>
                      <a:pt x="314" y="138"/>
                      <a:pt x="313" y="130"/>
                      <a:pt x="311" y="130"/>
                    </a:cubicBezTo>
                    <a:cubicBezTo>
                      <a:pt x="309" y="130"/>
                      <a:pt x="307" y="131"/>
                      <a:pt x="305" y="131"/>
                    </a:cubicBezTo>
                    <a:cubicBezTo>
                      <a:pt x="304" y="131"/>
                      <a:pt x="304" y="129"/>
                      <a:pt x="304" y="128"/>
                    </a:cubicBezTo>
                    <a:cubicBezTo>
                      <a:pt x="304" y="117"/>
                      <a:pt x="311" y="117"/>
                      <a:pt x="311" y="106"/>
                    </a:cubicBezTo>
                    <a:cubicBezTo>
                      <a:pt x="311" y="100"/>
                      <a:pt x="307" y="98"/>
                      <a:pt x="305" y="93"/>
                    </a:cubicBezTo>
                    <a:cubicBezTo>
                      <a:pt x="297" y="90"/>
                      <a:pt x="291" y="91"/>
                      <a:pt x="289" y="81"/>
                    </a:cubicBezTo>
                    <a:cubicBezTo>
                      <a:pt x="287" y="81"/>
                      <a:pt x="287" y="81"/>
                      <a:pt x="287" y="81"/>
                    </a:cubicBezTo>
                    <a:cubicBezTo>
                      <a:pt x="285" y="84"/>
                      <a:pt x="285" y="84"/>
                      <a:pt x="285" y="84"/>
                    </a:cubicBezTo>
                    <a:cubicBezTo>
                      <a:pt x="281" y="85"/>
                      <a:pt x="278" y="82"/>
                      <a:pt x="275" y="84"/>
                    </a:cubicBezTo>
                    <a:cubicBezTo>
                      <a:pt x="274" y="85"/>
                      <a:pt x="274" y="86"/>
                      <a:pt x="272" y="88"/>
                    </a:cubicBezTo>
                    <a:cubicBezTo>
                      <a:pt x="270" y="89"/>
                      <a:pt x="260" y="97"/>
                      <a:pt x="256" y="97"/>
                    </a:cubicBezTo>
                    <a:cubicBezTo>
                      <a:pt x="251" y="97"/>
                      <a:pt x="249" y="93"/>
                      <a:pt x="242" y="93"/>
                    </a:cubicBezTo>
                    <a:cubicBezTo>
                      <a:pt x="235" y="93"/>
                      <a:pt x="234" y="99"/>
                      <a:pt x="230" y="101"/>
                    </a:cubicBezTo>
                    <a:cubicBezTo>
                      <a:pt x="230" y="99"/>
                      <a:pt x="229" y="94"/>
                      <a:pt x="227" y="94"/>
                    </a:cubicBezTo>
                    <a:cubicBezTo>
                      <a:pt x="225" y="94"/>
                      <a:pt x="225" y="96"/>
                      <a:pt x="222" y="96"/>
                    </a:cubicBezTo>
                    <a:cubicBezTo>
                      <a:pt x="218" y="96"/>
                      <a:pt x="214" y="96"/>
                      <a:pt x="210" y="96"/>
                    </a:cubicBezTo>
                    <a:cubicBezTo>
                      <a:pt x="203" y="96"/>
                      <a:pt x="201" y="91"/>
                      <a:pt x="196" y="89"/>
                    </a:cubicBezTo>
                    <a:cubicBezTo>
                      <a:pt x="195" y="88"/>
                      <a:pt x="193" y="90"/>
                      <a:pt x="192" y="88"/>
                    </a:cubicBezTo>
                    <a:cubicBezTo>
                      <a:pt x="191" y="86"/>
                      <a:pt x="191" y="84"/>
                      <a:pt x="188" y="82"/>
                    </a:cubicBezTo>
                    <a:cubicBezTo>
                      <a:pt x="184" y="80"/>
                      <a:pt x="181" y="82"/>
                      <a:pt x="178" y="78"/>
                    </a:cubicBezTo>
                    <a:cubicBezTo>
                      <a:pt x="174" y="75"/>
                      <a:pt x="171" y="76"/>
                      <a:pt x="165" y="75"/>
                    </a:cubicBezTo>
                    <a:cubicBezTo>
                      <a:pt x="160" y="74"/>
                      <a:pt x="158" y="70"/>
                      <a:pt x="153" y="68"/>
                    </a:cubicBezTo>
                    <a:cubicBezTo>
                      <a:pt x="152" y="68"/>
                      <a:pt x="149" y="68"/>
                      <a:pt x="148" y="67"/>
                    </a:cubicBezTo>
                    <a:cubicBezTo>
                      <a:pt x="147" y="63"/>
                      <a:pt x="148" y="61"/>
                      <a:pt x="147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50" y="55"/>
                      <a:pt x="153" y="56"/>
                      <a:pt x="153" y="52"/>
                    </a:cubicBezTo>
                    <a:cubicBezTo>
                      <a:pt x="153" y="49"/>
                      <a:pt x="149" y="48"/>
                      <a:pt x="149" y="45"/>
                    </a:cubicBezTo>
                    <a:cubicBezTo>
                      <a:pt x="149" y="37"/>
                      <a:pt x="160" y="38"/>
                      <a:pt x="160" y="31"/>
                    </a:cubicBezTo>
                    <a:cubicBezTo>
                      <a:pt x="160" y="28"/>
                      <a:pt x="153" y="23"/>
                      <a:pt x="151" y="23"/>
                    </a:cubicBezTo>
                    <a:cubicBezTo>
                      <a:pt x="146" y="23"/>
                      <a:pt x="144" y="27"/>
                      <a:pt x="139" y="28"/>
                    </a:cubicBezTo>
                    <a:cubicBezTo>
                      <a:pt x="133" y="26"/>
                      <a:pt x="130" y="26"/>
                      <a:pt x="126" y="22"/>
                    </a:cubicBezTo>
                    <a:cubicBezTo>
                      <a:pt x="124" y="20"/>
                      <a:pt x="126" y="16"/>
                      <a:pt x="122" y="15"/>
                    </a:cubicBezTo>
                    <a:cubicBezTo>
                      <a:pt x="118" y="14"/>
                      <a:pt x="115" y="15"/>
                      <a:pt x="115" y="10"/>
                    </a:cubicBezTo>
                    <a:cubicBezTo>
                      <a:pt x="112" y="10"/>
                      <a:pt x="109" y="10"/>
                      <a:pt x="106" y="10"/>
                    </a:cubicBezTo>
                    <a:cubicBezTo>
                      <a:pt x="100" y="10"/>
                      <a:pt x="98" y="14"/>
                      <a:pt x="91" y="14"/>
                    </a:cubicBezTo>
                    <a:cubicBezTo>
                      <a:pt x="84" y="14"/>
                      <a:pt x="91" y="0"/>
                      <a:pt x="85" y="0"/>
                    </a:cubicBezTo>
                    <a:cubicBezTo>
                      <a:pt x="79" y="0"/>
                      <a:pt x="78" y="6"/>
                      <a:pt x="75" y="6"/>
                    </a:cubicBezTo>
                    <a:cubicBezTo>
                      <a:pt x="75" y="6"/>
                      <a:pt x="74" y="7"/>
                      <a:pt x="74" y="6"/>
                    </a:cubicBezTo>
                    <a:cubicBezTo>
                      <a:pt x="71" y="10"/>
                      <a:pt x="67" y="14"/>
                      <a:pt x="61" y="14"/>
                    </a:cubicBezTo>
                    <a:cubicBezTo>
                      <a:pt x="59" y="14"/>
                      <a:pt x="58" y="10"/>
                      <a:pt x="56" y="10"/>
                    </a:cubicBezTo>
                    <a:cubicBezTo>
                      <a:pt x="54" y="10"/>
                      <a:pt x="47" y="13"/>
                      <a:pt x="47" y="9"/>
                    </a:cubicBezTo>
                    <a:cubicBezTo>
                      <a:pt x="44" y="9"/>
                      <a:pt x="45" y="8"/>
                      <a:pt x="42" y="8"/>
                    </a:cubicBezTo>
                    <a:cubicBezTo>
                      <a:pt x="35" y="8"/>
                      <a:pt x="34" y="16"/>
                      <a:pt x="29" y="20"/>
                    </a:cubicBezTo>
                    <a:cubicBezTo>
                      <a:pt x="27" y="23"/>
                      <a:pt x="24" y="23"/>
                      <a:pt x="21" y="25"/>
                    </a:cubicBezTo>
                    <a:cubicBezTo>
                      <a:pt x="20" y="27"/>
                      <a:pt x="18" y="30"/>
                      <a:pt x="15" y="30"/>
                    </a:cubicBezTo>
                    <a:cubicBezTo>
                      <a:pt x="12" y="30"/>
                      <a:pt x="10" y="27"/>
                      <a:pt x="8" y="27"/>
                    </a:cubicBezTo>
                    <a:cubicBezTo>
                      <a:pt x="7" y="27"/>
                      <a:pt x="7" y="29"/>
                      <a:pt x="6" y="29"/>
                    </a:cubicBezTo>
                    <a:cubicBezTo>
                      <a:pt x="4" y="30"/>
                      <a:pt x="0" y="41"/>
                      <a:pt x="0" y="41"/>
                    </a:cubicBezTo>
                    <a:cubicBezTo>
                      <a:pt x="0" y="42"/>
                      <a:pt x="0" y="43"/>
                      <a:pt x="0" y="44"/>
                    </a:cubicBezTo>
                    <a:cubicBezTo>
                      <a:pt x="0" y="45"/>
                      <a:pt x="0" y="46"/>
                      <a:pt x="1" y="4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2" y="59"/>
                      <a:pt x="1" y="61"/>
                      <a:pt x="2" y="63"/>
                    </a:cubicBezTo>
                    <a:cubicBezTo>
                      <a:pt x="3" y="66"/>
                      <a:pt x="9" y="63"/>
                      <a:pt x="9" y="68"/>
                    </a:cubicBezTo>
                    <a:cubicBezTo>
                      <a:pt x="9" y="74"/>
                      <a:pt x="3" y="73"/>
                      <a:pt x="3" y="78"/>
                    </a:cubicBezTo>
                    <a:cubicBezTo>
                      <a:pt x="3" y="82"/>
                      <a:pt x="5" y="82"/>
                      <a:pt x="6" y="83"/>
                    </a:cubicBezTo>
                    <a:cubicBezTo>
                      <a:pt x="11" y="93"/>
                      <a:pt x="21" y="94"/>
                      <a:pt x="21" y="107"/>
                    </a:cubicBezTo>
                    <a:cubicBezTo>
                      <a:pt x="13" y="108"/>
                      <a:pt x="8" y="110"/>
                      <a:pt x="8" y="118"/>
                    </a:cubicBezTo>
                    <a:cubicBezTo>
                      <a:pt x="8" y="120"/>
                      <a:pt x="10" y="121"/>
                      <a:pt x="10" y="123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0" y="122"/>
                      <a:pt x="21" y="121"/>
                      <a:pt x="22" y="120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33" y="122"/>
                      <a:pt x="33" y="120"/>
                      <a:pt x="37" y="120"/>
                    </a:cubicBezTo>
                    <a:cubicBezTo>
                      <a:pt x="40" y="120"/>
                      <a:pt x="42" y="119"/>
                      <a:pt x="45" y="120"/>
                    </a:cubicBezTo>
                    <a:cubicBezTo>
                      <a:pt x="49" y="121"/>
                      <a:pt x="51" y="128"/>
                      <a:pt x="53" y="132"/>
                    </a:cubicBezTo>
                    <a:cubicBezTo>
                      <a:pt x="56" y="136"/>
                      <a:pt x="64" y="142"/>
                      <a:pt x="70" y="142"/>
                    </a:cubicBezTo>
                    <a:cubicBezTo>
                      <a:pt x="72" y="142"/>
                      <a:pt x="74" y="142"/>
                      <a:pt x="76" y="142"/>
                    </a:cubicBezTo>
                    <a:cubicBezTo>
                      <a:pt x="75" y="143"/>
                      <a:pt x="75" y="146"/>
                      <a:pt x="73" y="146"/>
                    </a:cubicBezTo>
                    <a:cubicBezTo>
                      <a:pt x="70" y="147"/>
                      <a:pt x="68" y="146"/>
                      <a:pt x="66" y="148"/>
                    </a:cubicBezTo>
                    <a:cubicBezTo>
                      <a:pt x="70" y="152"/>
                      <a:pt x="73" y="161"/>
                      <a:pt x="82" y="161"/>
                    </a:cubicBezTo>
                    <a:cubicBezTo>
                      <a:pt x="90" y="161"/>
                      <a:pt x="90" y="151"/>
                      <a:pt x="94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6" y="148"/>
                      <a:pt x="94" y="151"/>
                      <a:pt x="94" y="151"/>
                    </a:cubicBezTo>
                    <a:cubicBezTo>
                      <a:pt x="94" y="155"/>
                      <a:pt x="97" y="159"/>
                      <a:pt x="97" y="163"/>
                    </a:cubicBezTo>
                    <a:cubicBezTo>
                      <a:pt x="97" y="167"/>
                      <a:pt x="96" y="167"/>
                      <a:pt x="96" y="172"/>
                    </a:cubicBezTo>
                    <a:lnTo>
                      <a:pt x="97" y="1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Freeform 11"/>
              <p:cNvSpPr/>
              <p:nvPr/>
            </p:nvSpPr>
            <p:spPr bwMode="auto">
              <a:xfrm>
                <a:off x="6557486" y="2958017"/>
                <a:ext cx="203229" cy="225535"/>
              </a:xfrm>
              <a:custGeom>
                <a:avLst/>
                <a:gdLst>
                  <a:gd name="T0" fmla="*/ 24 w 83"/>
                  <a:gd name="T1" fmla="*/ 85 h 92"/>
                  <a:gd name="T2" fmla="*/ 23 w 83"/>
                  <a:gd name="T3" fmla="*/ 80 h 92"/>
                  <a:gd name="T4" fmla="*/ 17 w 83"/>
                  <a:gd name="T5" fmla="*/ 82 h 92"/>
                  <a:gd name="T6" fmla="*/ 8 w 83"/>
                  <a:gd name="T7" fmla="*/ 66 h 92"/>
                  <a:gd name="T8" fmla="*/ 8 w 83"/>
                  <a:gd name="T9" fmla="*/ 65 h 92"/>
                  <a:gd name="T10" fmla="*/ 4 w 83"/>
                  <a:gd name="T11" fmla="*/ 63 h 92"/>
                  <a:gd name="T12" fmla="*/ 0 w 83"/>
                  <a:gd name="T13" fmla="*/ 51 h 92"/>
                  <a:gd name="T14" fmla="*/ 10 w 83"/>
                  <a:gd name="T15" fmla="*/ 48 h 92"/>
                  <a:gd name="T16" fmla="*/ 22 w 83"/>
                  <a:gd name="T17" fmla="*/ 35 h 92"/>
                  <a:gd name="T18" fmla="*/ 30 w 83"/>
                  <a:gd name="T19" fmla="*/ 32 h 92"/>
                  <a:gd name="T20" fmla="*/ 36 w 83"/>
                  <a:gd name="T21" fmla="*/ 26 h 92"/>
                  <a:gd name="T22" fmla="*/ 38 w 83"/>
                  <a:gd name="T23" fmla="*/ 23 h 92"/>
                  <a:gd name="T24" fmla="*/ 41 w 83"/>
                  <a:gd name="T25" fmla="*/ 21 h 92"/>
                  <a:gd name="T26" fmla="*/ 43 w 83"/>
                  <a:gd name="T27" fmla="*/ 19 h 92"/>
                  <a:gd name="T28" fmla="*/ 53 w 83"/>
                  <a:gd name="T29" fmla="*/ 15 h 92"/>
                  <a:gd name="T30" fmla="*/ 66 w 83"/>
                  <a:gd name="T31" fmla="*/ 0 h 92"/>
                  <a:gd name="T32" fmla="*/ 71 w 83"/>
                  <a:gd name="T33" fmla="*/ 7 h 92"/>
                  <a:gd name="T34" fmla="*/ 83 w 83"/>
                  <a:gd name="T35" fmla="*/ 15 h 92"/>
                  <a:gd name="T36" fmla="*/ 76 w 83"/>
                  <a:gd name="T37" fmla="*/ 19 h 92"/>
                  <a:gd name="T38" fmla="*/ 78 w 83"/>
                  <a:gd name="T39" fmla="*/ 20 h 92"/>
                  <a:gd name="T40" fmla="*/ 69 w 83"/>
                  <a:gd name="T41" fmla="*/ 24 h 92"/>
                  <a:gd name="T42" fmla="*/ 70 w 83"/>
                  <a:gd name="T43" fmla="*/ 27 h 92"/>
                  <a:gd name="T44" fmla="*/ 68 w 83"/>
                  <a:gd name="T45" fmla="*/ 29 h 92"/>
                  <a:gd name="T46" fmla="*/ 81 w 83"/>
                  <a:gd name="T47" fmla="*/ 47 h 92"/>
                  <a:gd name="T48" fmla="*/ 75 w 83"/>
                  <a:gd name="T49" fmla="*/ 50 h 92"/>
                  <a:gd name="T50" fmla="*/ 72 w 83"/>
                  <a:gd name="T51" fmla="*/ 51 h 92"/>
                  <a:gd name="T52" fmla="*/ 71 w 83"/>
                  <a:gd name="T53" fmla="*/ 54 h 92"/>
                  <a:gd name="T54" fmla="*/ 67 w 83"/>
                  <a:gd name="T55" fmla="*/ 67 h 92"/>
                  <a:gd name="T56" fmla="*/ 61 w 83"/>
                  <a:gd name="T57" fmla="*/ 73 h 92"/>
                  <a:gd name="T58" fmla="*/ 62 w 83"/>
                  <a:gd name="T59" fmla="*/ 77 h 92"/>
                  <a:gd name="T60" fmla="*/ 59 w 83"/>
                  <a:gd name="T61" fmla="*/ 87 h 92"/>
                  <a:gd name="T62" fmla="*/ 50 w 83"/>
                  <a:gd name="T63" fmla="*/ 92 h 92"/>
                  <a:gd name="T64" fmla="*/ 46 w 83"/>
                  <a:gd name="T65" fmla="*/ 88 h 92"/>
                  <a:gd name="T66" fmla="*/ 33 w 83"/>
                  <a:gd name="T67" fmla="*/ 83 h 92"/>
                  <a:gd name="T68" fmla="*/ 26 w 83"/>
                  <a:gd name="T69" fmla="*/ 86 h 92"/>
                  <a:gd name="T70" fmla="*/ 24 w 83"/>
                  <a:gd name="T7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3" h="92">
                    <a:moveTo>
                      <a:pt x="24" y="85"/>
                    </a:moveTo>
                    <a:cubicBezTo>
                      <a:pt x="23" y="85"/>
                      <a:pt x="24" y="82"/>
                      <a:pt x="23" y="80"/>
                    </a:cubicBezTo>
                    <a:cubicBezTo>
                      <a:pt x="21" y="80"/>
                      <a:pt x="20" y="82"/>
                      <a:pt x="17" y="82"/>
                    </a:cubicBezTo>
                    <a:cubicBezTo>
                      <a:pt x="7" y="82"/>
                      <a:pt x="11" y="72"/>
                      <a:pt x="8" y="66"/>
                    </a:cubicBezTo>
                    <a:cubicBezTo>
                      <a:pt x="8" y="66"/>
                      <a:pt x="8" y="65"/>
                      <a:pt x="8" y="65"/>
                    </a:cubicBezTo>
                    <a:cubicBezTo>
                      <a:pt x="7" y="63"/>
                      <a:pt x="6" y="63"/>
                      <a:pt x="4" y="63"/>
                    </a:cubicBezTo>
                    <a:cubicBezTo>
                      <a:pt x="3" y="63"/>
                      <a:pt x="0" y="52"/>
                      <a:pt x="0" y="51"/>
                    </a:cubicBezTo>
                    <a:cubicBezTo>
                      <a:pt x="0" y="46"/>
                      <a:pt x="6" y="48"/>
                      <a:pt x="10" y="48"/>
                    </a:cubicBezTo>
                    <a:cubicBezTo>
                      <a:pt x="19" y="48"/>
                      <a:pt x="18" y="39"/>
                      <a:pt x="22" y="35"/>
                    </a:cubicBezTo>
                    <a:cubicBezTo>
                      <a:pt x="24" y="33"/>
                      <a:pt x="27" y="33"/>
                      <a:pt x="30" y="32"/>
                    </a:cubicBezTo>
                    <a:cubicBezTo>
                      <a:pt x="34" y="32"/>
                      <a:pt x="34" y="29"/>
                      <a:pt x="36" y="26"/>
                    </a:cubicBezTo>
                    <a:cubicBezTo>
                      <a:pt x="35" y="25"/>
                      <a:pt x="38" y="23"/>
                      <a:pt x="38" y="23"/>
                    </a:cubicBezTo>
                    <a:cubicBezTo>
                      <a:pt x="40" y="22"/>
                      <a:pt x="40" y="22"/>
                      <a:pt x="41" y="21"/>
                    </a:cubicBezTo>
                    <a:cubicBezTo>
                      <a:pt x="42" y="21"/>
                      <a:pt x="42" y="19"/>
                      <a:pt x="43" y="19"/>
                    </a:cubicBezTo>
                    <a:cubicBezTo>
                      <a:pt x="45" y="16"/>
                      <a:pt x="52" y="18"/>
                      <a:pt x="53" y="15"/>
                    </a:cubicBezTo>
                    <a:cubicBezTo>
                      <a:pt x="56" y="11"/>
                      <a:pt x="62" y="0"/>
                      <a:pt x="66" y="0"/>
                    </a:cubicBezTo>
                    <a:cubicBezTo>
                      <a:pt x="71" y="0"/>
                      <a:pt x="71" y="3"/>
                      <a:pt x="71" y="7"/>
                    </a:cubicBezTo>
                    <a:cubicBezTo>
                      <a:pt x="71" y="13"/>
                      <a:pt x="83" y="10"/>
                      <a:pt x="83" y="15"/>
                    </a:cubicBezTo>
                    <a:cubicBezTo>
                      <a:pt x="83" y="18"/>
                      <a:pt x="76" y="16"/>
                      <a:pt x="76" y="19"/>
                    </a:cubicBezTo>
                    <a:cubicBezTo>
                      <a:pt x="76" y="19"/>
                      <a:pt x="77" y="20"/>
                      <a:pt x="78" y="20"/>
                    </a:cubicBezTo>
                    <a:cubicBezTo>
                      <a:pt x="77" y="21"/>
                      <a:pt x="69" y="24"/>
                      <a:pt x="69" y="24"/>
                    </a:cubicBezTo>
                    <a:cubicBezTo>
                      <a:pt x="70" y="25"/>
                      <a:pt x="70" y="26"/>
                      <a:pt x="70" y="27"/>
                    </a:cubicBezTo>
                    <a:cubicBezTo>
                      <a:pt x="70" y="27"/>
                      <a:pt x="68" y="28"/>
                      <a:pt x="68" y="29"/>
                    </a:cubicBezTo>
                    <a:cubicBezTo>
                      <a:pt x="68" y="33"/>
                      <a:pt x="76" y="47"/>
                      <a:pt x="81" y="47"/>
                    </a:cubicBezTo>
                    <a:cubicBezTo>
                      <a:pt x="80" y="52"/>
                      <a:pt x="78" y="50"/>
                      <a:pt x="75" y="50"/>
                    </a:cubicBezTo>
                    <a:cubicBezTo>
                      <a:pt x="74" y="50"/>
                      <a:pt x="73" y="51"/>
                      <a:pt x="72" y="51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69" y="60"/>
                      <a:pt x="67" y="62"/>
                      <a:pt x="67" y="67"/>
                    </a:cubicBezTo>
                    <a:cubicBezTo>
                      <a:pt x="64" y="67"/>
                      <a:pt x="61" y="72"/>
                      <a:pt x="61" y="73"/>
                    </a:cubicBezTo>
                    <a:cubicBezTo>
                      <a:pt x="61" y="75"/>
                      <a:pt x="62" y="76"/>
                      <a:pt x="62" y="77"/>
                    </a:cubicBezTo>
                    <a:cubicBezTo>
                      <a:pt x="62" y="80"/>
                      <a:pt x="59" y="84"/>
                      <a:pt x="59" y="87"/>
                    </a:cubicBezTo>
                    <a:cubicBezTo>
                      <a:pt x="54" y="88"/>
                      <a:pt x="54" y="92"/>
                      <a:pt x="50" y="92"/>
                    </a:cubicBezTo>
                    <a:cubicBezTo>
                      <a:pt x="47" y="92"/>
                      <a:pt x="46" y="89"/>
                      <a:pt x="46" y="88"/>
                    </a:cubicBezTo>
                    <a:cubicBezTo>
                      <a:pt x="41" y="86"/>
                      <a:pt x="38" y="83"/>
                      <a:pt x="33" y="83"/>
                    </a:cubicBezTo>
                    <a:cubicBezTo>
                      <a:pt x="31" y="83"/>
                      <a:pt x="30" y="86"/>
                      <a:pt x="26" y="86"/>
                    </a:cubicBezTo>
                    <a:cubicBezTo>
                      <a:pt x="25" y="86"/>
                      <a:pt x="25" y="85"/>
                      <a:pt x="24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Freeform 34"/>
              <p:cNvSpPr/>
              <p:nvPr/>
            </p:nvSpPr>
            <p:spPr bwMode="auto">
              <a:xfrm>
                <a:off x="6821436" y="2902254"/>
                <a:ext cx="90462" cy="83027"/>
              </a:xfrm>
              <a:custGeom>
                <a:avLst/>
                <a:gdLst>
                  <a:gd name="T0" fmla="*/ 31 w 37"/>
                  <a:gd name="T1" fmla="*/ 24 h 34"/>
                  <a:gd name="T2" fmla="*/ 29 w 37"/>
                  <a:gd name="T3" fmla="*/ 22 h 34"/>
                  <a:gd name="T4" fmla="*/ 27 w 37"/>
                  <a:gd name="T5" fmla="*/ 26 h 34"/>
                  <a:gd name="T6" fmla="*/ 30 w 37"/>
                  <a:gd name="T7" fmla="*/ 31 h 34"/>
                  <a:gd name="T8" fmla="*/ 27 w 37"/>
                  <a:gd name="T9" fmla="*/ 34 h 34"/>
                  <a:gd name="T10" fmla="*/ 26 w 37"/>
                  <a:gd name="T11" fmla="*/ 32 h 34"/>
                  <a:gd name="T12" fmla="*/ 23 w 37"/>
                  <a:gd name="T13" fmla="*/ 33 h 34"/>
                  <a:gd name="T14" fmla="*/ 16 w 37"/>
                  <a:gd name="T15" fmla="*/ 24 h 34"/>
                  <a:gd name="T16" fmla="*/ 18 w 37"/>
                  <a:gd name="T17" fmla="*/ 21 h 34"/>
                  <a:gd name="T18" fmla="*/ 17 w 37"/>
                  <a:gd name="T19" fmla="*/ 18 h 34"/>
                  <a:gd name="T20" fmla="*/ 13 w 37"/>
                  <a:gd name="T21" fmla="*/ 18 h 34"/>
                  <a:gd name="T22" fmla="*/ 13 w 37"/>
                  <a:gd name="T23" fmla="*/ 20 h 34"/>
                  <a:gd name="T24" fmla="*/ 10 w 37"/>
                  <a:gd name="T25" fmla="*/ 19 h 34"/>
                  <a:gd name="T26" fmla="*/ 10 w 37"/>
                  <a:gd name="T27" fmla="*/ 20 h 34"/>
                  <a:gd name="T28" fmla="*/ 7 w 37"/>
                  <a:gd name="T29" fmla="*/ 18 h 34"/>
                  <a:gd name="T30" fmla="*/ 2 w 37"/>
                  <a:gd name="T31" fmla="*/ 29 h 34"/>
                  <a:gd name="T32" fmla="*/ 2 w 37"/>
                  <a:gd name="T33" fmla="*/ 23 h 34"/>
                  <a:gd name="T34" fmla="*/ 1 w 37"/>
                  <a:gd name="T35" fmla="*/ 20 h 34"/>
                  <a:gd name="T36" fmla="*/ 3 w 37"/>
                  <a:gd name="T37" fmla="*/ 14 h 34"/>
                  <a:gd name="T38" fmla="*/ 12 w 37"/>
                  <a:gd name="T39" fmla="*/ 9 h 34"/>
                  <a:gd name="T40" fmla="*/ 16 w 37"/>
                  <a:gd name="T41" fmla="*/ 13 h 34"/>
                  <a:gd name="T42" fmla="*/ 18 w 37"/>
                  <a:gd name="T43" fmla="*/ 13 h 34"/>
                  <a:gd name="T44" fmla="*/ 20 w 37"/>
                  <a:gd name="T45" fmla="*/ 10 h 34"/>
                  <a:gd name="T46" fmla="*/ 26 w 37"/>
                  <a:gd name="T47" fmla="*/ 6 h 34"/>
                  <a:gd name="T48" fmla="*/ 27 w 37"/>
                  <a:gd name="T49" fmla="*/ 0 h 34"/>
                  <a:gd name="T50" fmla="*/ 31 w 37"/>
                  <a:gd name="T51" fmla="*/ 2 h 34"/>
                  <a:gd name="T52" fmla="*/ 37 w 37"/>
                  <a:gd name="T53" fmla="*/ 21 h 34"/>
                  <a:gd name="T54" fmla="*/ 34 w 37"/>
                  <a:gd name="T55" fmla="*/ 29 h 34"/>
                  <a:gd name="T56" fmla="*/ 31 w 37"/>
                  <a:gd name="T57" fmla="*/ 23 h 34"/>
                  <a:gd name="T58" fmla="*/ 31 w 37"/>
                  <a:gd name="T59" fmla="*/ 2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" h="34">
                    <a:moveTo>
                      <a:pt x="31" y="24"/>
                    </a:moveTo>
                    <a:cubicBezTo>
                      <a:pt x="31" y="23"/>
                      <a:pt x="30" y="23"/>
                      <a:pt x="29" y="22"/>
                    </a:cubicBezTo>
                    <a:cubicBezTo>
                      <a:pt x="28" y="24"/>
                      <a:pt x="27" y="24"/>
                      <a:pt x="27" y="26"/>
                    </a:cubicBezTo>
                    <a:cubicBezTo>
                      <a:pt x="27" y="27"/>
                      <a:pt x="30" y="28"/>
                      <a:pt x="30" y="31"/>
                    </a:cubicBezTo>
                    <a:cubicBezTo>
                      <a:pt x="30" y="33"/>
                      <a:pt x="29" y="34"/>
                      <a:pt x="27" y="34"/>
                    </a:cubicBezTo>
                    <a:cubicBezTo>
                      <a:pt x="26" y="34"/>
                      <a:pt x="26" y="33"/>
                      <a:pt x="26" y="32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19" y="32"/>
                      <a:pt x="16" y="28"/>
                      <a:pt x="16" y="24"/>
                    </a:cubicBezTo>
                    <a:cubicBezTo>
                      <a:pt x="16" y="22"/>
                      <a:pt x="17" y="21"/>
                      <a:pt x="18" y="21"/>
                    </a:cubicBezTo>
                    <a:cubicBezTo>
                      <a:pt x="17" y="20"/>
                      <a:pt x="17" y="19"/>
                      <a:pt x="17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9"/>
                      <a:pt x="13" y="20"/>
                      <a:pt x="13" y="20"/>
                    </a:cubicBezTo>
                    <a:cubicBezTo>
                      <a:pt x="11" y="20"/>
                      <a:pt x="11" y="20"/>
                      <a:pt x="10" y="19"/>
                    </a:cubicBezTo>
                    <a:cubicBezTo>
                      <a:pt x="10" y="19"/>
                      <a:pt x="10" y="20"/>
                      <a:pt x="10" y="20"/>
                    </a:cubicBezTo>
                    <a:cubicBezTo>
                      <a:pt x="9" y="20"/>
                      <a:pt x="7" y="18"/>
                      <a:pt x="7" y="18"/>
                    </a:cubicBezTo>
                    <a:cubicBezTo>
                      <a:pt x="4" y="20"/>
                      <a:pt x="5" y="29"/>
                      <a:pt x="2" y="29"/>
                    </a:cubicBezTo>
                    <a:cubicBezTo>
                      <a:pt x="0" y="29"/>
                      <a:pt x="2" y="24"/>
                      <a:pt x="2" y="23"/>
                    </a:cubicBezTo>
                    <a:cubicBezTo>
                      <a:pt x="2" y="22"/>
                      <a:pt x="1" y="21"/>
                      <a:pt x="1" y="20"/>
                    </a:cubicBezTo>
                    <a:cubicBezTo>
                      <a:pt x="1" y="18"/>
                      <a:pt x="2" y="16"/>
                      <a:pt x="3" y="14"/>
                    </a:cubicBezTo>
                    <a:cubicBezTo>
                      <a:pt x="8" y="14"/>
                      <a:pt x="7" y="9"/>
                      <a:pt x="12" y="9"/>
                    </a:cubicBezTo>
                    <a:cubicBezTo>
                      <a:pt x="15" y="9"/>
                      <a:pt x="14" y="13"/>
                      <a:pt x="16" y="13"/>
                    </a:cubicBezTo>
                    <a:cubicBezTo>
                      <a:pt x="17" y="13"/>
                      <a:pt x="17" y="13"/>
                      <a:pt x="18" y="13"/>
                    </a:cubicBezTo>
                    <a:cubicBezTo>
                      <a:pt x="18" y="11"/>
                      <a:pt x="19" y="10"/>
                      <a:pt x="20" y="10"/>
                    </a:cubicBezTo>
                    <a:cubicBezTo>
                      <a:pt x="20" y="6"/>
                      <a:pt x="25" y="7"/>
                      <a:pt x="26" y="6"/>
                    </a:cubicBezTo>
                    <a:cubicBezTo>
                      <a:pt x="27" y="4"/>
                      <a:pt x="26" y="0"/>
                      <a:pt x="27" y="0"/>
                    </a:cubicBezTo>
                    <a:cubicBezTo>
                      <a:pt x="29" y="0"/>
                      <a:pt x="30" y="1"/>
                      <a:pt x="31" y="2"/>
                    </a:cubicBezTo>
                    <a:cubicBezTo>
                      <a:pt x="33" y="4"/>
                      <a:pt x="37" y="19"/>
                      <a:pt x="37" y="21"/>
                    </a:cubicBezTo>
                    <a:cubicBezTo>
                      <a:pt x="37" y="24"/>
                      <a:pt x="34" y="25"/>
                      <a:pt x="34" y="29"/>
                    </a:cubicBezTo>
                    <a:cubicBezTo>
                      <a:pt x="33" y="29"/>
                      <a:pt x="31" y="24"/>
                      <a:pt x="31" y="23"/>
                    </a:cubicBezTo>
                    <a:lnTo>
                      <a:pt x="31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Freeform 35"/>
              <p:cNvSpPr/>
              <p:nvPr/>
            </p:nvSpPr>
            <p:spPr bwMode="auto">
              <a:xfrm>
                <a:off x="6738409" y="2879948"/>
                <a:ext cx="43372" cy="45851"/>
              </a:xfrm>
              <a:custGeom>
                <a:avLst/>
                <a:gdLst>
                  <a:gd name="T0" fmla="*/ 1 w 18"/>
                  <a:gd name="T1" fmla="*/ 19 h 19"/>
                  <a:gd name="T2" fmla="*/ 0 w 18"/>
                  <a:gd name="T3" fmla="*/ 19 h 19"/>
                  <a:gd name="T4" fmla="*/ 14 w 18"/>
                  <a:gd name="T5" fmla="*/ 3 h 19"/>
                  <a:gd name="T6" fmla="*/ 16 w 18"/>
                  <a:gd name="T7" fmla="*/ 0 h 19"/>
                  <a:gd name="T8" fmla="*/ 18 w 18"/>
                  <a:gd name="T9" fmla="*/ 4 h 19"/>
                  <a:gd name="T10" fmla="*/ 15 w 18"/>
                  <a:gd name="T11" fmla="*/ 5 h 19"/>
                  <a:gd name="T12" fmla="*/ 11 w 18"/>
                  <a:gd name="T13" fmla="*/ 8 h 19"/>
                  <a:gd name="T14" fmla="*/ 1 w 18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9">
                    <a:moveTo>
                      <a:pt x="1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11" y="8"/>
                      <a:pt x="14" y="3"/>
                    </a:cubicBezTo>
                    <a:cubicBezTo>
                      <a:pt x="15" y="2"/>
                      <a:pt x="15" y="0"/>
                      <a:pt x="16" y="0"/>
                    </a:cubicBezTo>
                    <a:cubicBezTo>
                      <a:pt x="16" y="2"/>
                      <a:pt x="17" y="3"/>
                      <a:pt x="18" y="4"/>
                    </a:cubicBezTo>
                    <a:cubicBezTo>
                      <a:pt x="17" y="4"/>
                      <a:pt x="17" y="5"/>
                      <a:pt x="15" y="5"/>
                    </a:cubicBezTo>
                    <a:cubicBezTo>
                      <a:pt x="15" y="7"/>
                      <a:pt x="13" y="8"/>
                      <a:pt x="11" y="8"/>
                    </a:cubicBezTo>
                    <a:cubicBezTo>
                      <a:pt x="10" y="13"/>
                      <a:pt x="5" y="17"/>
                      <a:pt x="1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6" name="Freeform 36"/>
              <p:cNvSpPr/>
              <p:nvPr/>
            </p:nvSpPr>
            <p:spPr bwMode="auto">
              <a:xfrm>
                <a:off x="6769390" y="2725048"/>
                <a:ext cx="87984" cy="122681"/>
              </a:xfrm>
              <a:custGeom>
                <a:avLst/>
                <a:gdLst>
                  <a:gd name="T0" fmla="*/ 3 w 36"/>
                  <a:gd name="T1" fmla="*/ 20 h 50"/>
                  <a:gd name="T2" fmla="*/ 5 w 36"/>
                  <a:gd name="T3" fmla="*/ 13 h 50"/>
                  <a:gd name="T4" fmla="*/ 3 w 36"/>
                  <a:gd name="T5" fmla="*/ 5 h 50"/>
                  <a:gd name="T6" fmla="*/ 6 w 36"/>
                  <a:gd name="T7" fmla="*/ 0 h 50"/>
                  <a:gd name="T8" fmla="*/ 11 w 36"/>
                  <a:gd name="T9" fmla="*/ 4 h 50"/>
                  <a:gd name="T10" fmla="*/ 14 w 36"/>
                  <a:gd name="T11" fmla="*/ 2 h 50"/>
                  <a:gd name="T12" fmla="*/ 15 w 36"/>
                  <a:gd name="T13" fmla="*/ 3 h 50"/>
                  <a:gd name="T14" fmla="*/ 15 w 36"/>
                  <a:gd name="T15" fmla="*/ 5 h 50"/>
                  <a:gd name="T16" fmla="*/ 18 w 36"/>
                  <a:gd name="T17" fmla="*/ 16 h 50"/>
                  <a:gd name="T18" fmla="*/ 13 w 36"/>
                  <a:gd name="T19" fmla="*/ 27 h 50"/>
                  <a:gd name="T20" fmla="*/ 20 w 36"/>
                  <a:gd name="T21" fmla="*/ 39 h 50"/>
                  <a:gd name="T22" fmla="*/ 20 w 36"/>
                  <a:gd name="T23" fmla="*/ 37 h 50"/>
                  <a:gd name="T24" fmla="*/ 23 w 36"/>
                  <a:gd name="T25" fmla="*/ 35 h 50"/>
                  <a:gd name="T26" fmla="*/ 28 w 36"/>
                  <a:gd name="T27" fmla="*/ 41 h 50"/>
                  <a:gd name="T28" fmla="*/ 31 w 36"/>
                  <a:gd name="T29" fmla="*/ 40 h 50"/>
                  <a:gd name="T30" fmla="*/ 32 w 36"/>
                  <a:gd name="T31" fmla="*/ 40 h 50"/>
                  <a:gd name="T32" fmla="*/ 30 w 36"/>
                  <a:gd name="T33" fmla="*/ 43 h 50"/>
                  <a:gd name="T34" fmla="*/ 32 w 36"/>
                  <a:gd name="T35" fmla="*/ 43 h 50"/>
                  <a:gd name="T36" fmla="*/ 36 w 36"/>
                  <a:gd name="T37" fmla="*/ 46 h 50"/>
                  <a:gd name="T38" fmla="*/ 36 w 36"/>
                  <a:gd name="T39" fmla="*/ 48 h 50"/>
                  <a:gd name="T40" fmla="*/ 35 w 36"/>
                  <a:gd name="T41" fmla="*/ 50 h 50"/>
                  <a:gd name="T42" fmla="*/ 33 w 36"/>
                  <a:gd name="T43" fmla="*/ 48 h 50"/>
                  <a:gd name="T44" fmla="*/ 24 w 36"/>
                  <a:gd name="T45" fmla="*/ 40 h 50"/>
                  <a:gd name="T46" fmla="*/ 24 w 36"/>
                  <a:gd name="T47" fmla="*/ 45 h 50"/>
                  <a:gd name="T48" fmla="*/ 17 w 36"/>
                  <a:gd name="T49" fmla="*/ 39 h 50"/>
                  <a:gd name="T50" fmla="*/ 12 w 36"/>
                  <a:gd name="T51" fmla="*/ 41 h 50"/>
                  <a:gd name="T52" fmla="*/ 9 w 36"/>
                  <a:gd name="T53" fmla="*/ 37 h 50"/>
                  <a:gd name="T54" fmla="*/ 10 w 36"/>
                  <a:gd name="T55" fmla="*/ 34 h 50"/>
                  <a:gd name="T56" fmla="*/ 10 w 36"/>
                  <a:gd name="T57" fmla="*/ 32 h 50"/>
                  <a:gd name="T58" fmla="*/ 9 w 36"/>
                  <a:gd name="T59" fmla="*/ 32 h 50"/>
                  <a:gd name="T60" fmla="*/ 7 w 36"/>
                  <a:gd name="T61" fmla="*/ 33 h 50"/>
                  <a:gd name="T62" fmla="*/ 1 w 36"/>
                  <a:gd name="T63" fmla="*/ 29 h 50"/>
                  <a:gd name="T64" fmla="*/ 3 w 36"/>
                  <a:gd name="T65" fmla="*/ 2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50">
                    <a:moveTo>
                      <a:pt x="3" y="20"/>
                    </a:moveTo>
                    <a:cubicBezTo>
                      <a:pt x="4" y="18"/>
                      <a:pt x="4" y="15"/>
                      <a:pt x="5" y="13"/>
                    </a:cubicBezTo>
                    <a:cubicBezTo>
                      <a:pt x="5" y="10"/>
                      <a:pt x="3" y="8"/>
                      <a:pt x="3" y="5"/>
                    </a:cubicBezTo>
                    <a:cubicBezTo>
                      <a:pt x="3" y="2"/>
                      <a:pt x="4" y="0"/>
                      <a:pt x="6" y="0"/>
                    </a:cubicBezTo>
                    <a:cubicBezTo>
                      <a:pt x="9" y="0"/>
                      <a:pt x="8" y="4"/>
                      <a:pt x="11" y="4"/>
                    </a:cubicBezTo>
                    <a:cubicBezTo>
                      <a:pt x="12" y="4"/>
                      <a:pt x="13" y="2"/>
                      <a:pt x="14" y="2"/>
                    </a:cubicBezTo>
                    <a:cubicBezTo>
                      <a:pt x="14" y="2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8"/>
                      <a:pt x="18" y="12"/>
                      <a:pt x="18" y="16"/>
                    </a:cubicBezTo>
                    <a:cubicBezTo>
                      <a:pt x="18" y="22"/>
                      <a:pt x="14" y="22"/>
                      <a:pt x="13" y="27"/>
                    </a:cubicBezTo>
                    <a:cubicBezTo>
                      <a:pt x="13" y="31"/>
                      <a:pt x="17" y="37"/>
                      <a:pt x="20" y="39"/>
                    </a:cubicBezTo>
                    <a:cubicBezTo>
                      <a:pt x="20" y="38"/>
                      <a:pt x="20" y="38"/>
                      <a:pt x="20" y="37"/>
                    </a:cubicBezTo>
                    <a:cubicBezTo>
                      <a:pt x="20" y="36"/>
                      <a:pt x="21" y="35"/>
                      <a:pt x="23" y="35"/>
                    </a:cubicBezTo>
                    <a:cubicBezTo>
                      <a:pt x="26" y="36"/>
                      <a:pt x="27" y="41"/>
                      <a:pt x="28" y="41"/>
                    </a:cubicBezTo>
                    <a:cubicBezTo>
                      <a:pt x="29" y="41"/>
                      <a:pt x="29" y="40"/>
                      <a:pt x="31" y="40"/>
                    </a:cubicBezTo>
                    <a:cubicBezTo>
                      <a:pt x="31" y="40"/>
                      <a:pt x="32" y="40"/>
                      <a:pt x="32" y="40"/>
                    </a:cubicBezTo>
                    <a:cubicBezTo>
                      <a:pt x="32" y="42"/>
                      <a:pt x="30" y="42"/>
                      <a:pt x="30" y="43"/>
                    </a:cubicBezTo>
                    <a:cubicBezTo>
                      <a:pt x="30" y="44"/>
                      <a:pt x="32" y="43"/>
                      <a:pt x="32" y="43"/>
                    </a:cubicBezTo>
                    <a:cubicBezTo>
                      <a:pt x="32" y="45"/>
                      <a:pt x="34" y="46"/>
                      <a:pt x="36" y="46"/>
                    </a:cubicBezTo>
                    <a:cubicBezTo>
                      <a:pt x="36" y="47"/>
                      <a:pt x="36" y="47"/>
                      <a:pt x="36" y="48"/>
                    </a:cubicBezTo>
                    <a:cubicBezTo>
                      <a:pt x="36" y="49"/>
                      <a:pt x="35" y="50"/>
                      <a:pt x="35" y="50"/>
                    </a:cubicBezTo>
                    <a:cubicBezTo>
                      <a:pt x="34" y="50"/>
                      <a:pt x="33" y="48"/>
                      <a:pt x="33" y="48"/>
                    </a:cubicBezTo>
                    <a:cubicBezTo>
                      <a:pt x="32" y="45"/>
                      <a:pt x="25" y="42"/>
                      <a:pt x="24" y="40"/>
                    </a:cubicBezTo>
                    <a:cubicBezTo>
                      <a:pt x="23" y="42"/>
                      <a:pt x="23" y="43"/>
                      <a:pt x="24" y="45"/>
                    </a:cubicBezTo>
                    <a:cubicBezTo>
                      <a:pt x="20" y="45"/>
                      <a:pt x="20" y="39"/>
                      <a:pt x="17" y="39"/>
                    </a:cubicBezTo>
                    <a:cubicBezTo>
                      <a:pt x="15" y="39"/>
                      <a:pt x="14" y="41"/>
                      <a:pt x="12" y="41"/>
                    </a:cubicBezTo>
                    <a:cubicBezTo>
                      <a:pt x="11" y="41"/>
                      <a:pt x="9" y="38"/>
                      <a:pt x="9" y="37"/>
                    </a:cubicBezTo>
                    <a:cubicBezTo>
                      <a:pt x="9" y="35"/>
                      <a:pt x="10" y="35"/>
                      <a:pt x="10" y="34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8" y="33"/>
                      <a:pt x="7" y="33"/>
                    </a:cubicBezTo>
                    <a:cubicBezTo>
                      <a:pt x="6" y="33"/>
                      <a:pt x="1" y="30"/>
                      <a:pt x="1" y="29"/>
                    </a:cubicBezTo>
                    <a:cubicBezTo>
                      <a:pt x="1" y="25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Freeform 37"/>
              <p:cNvSpPr/>
              <p:nvPr/>
            </p:nvSpPr>
            <p:spPr bwMode="auto">
              <a:xfrm>
                <a:off x="6859851" y="2847729"/>
                <a:ext cx="27262" cy="49568"/>
              </a:xfrm>
              <a:custGeom>
                <a:avLst/>
                <a:gdLst>
                  <a:gd name="T0" fmla="*/ 10 w 11"/>
                  <a:gd name="T1" fmla="*/ 13 h 20"/>
                  <a:gd name="T2" fmla="*/ 6 w 11"/>
                  <a:gd name="T3" fmla="*/ 13 h 20"/>
                  <a:gd name="T4" fmla="*/ 9 w 11"/>
                  <a:gd name="T5" fmla="*/ 18 h 20"/>
                  <a:gd name="T6" fmla="*/ 9 w 11"/>
                  <a:gd name="T7" fmla="*/ 20 h 20"/>
                  <a:gd name="T8" fmla="*/ 6 w 11"/>
                  <a:gd name="T9" fmla="*/ 20 h 20"/>
                  <a:gd name="T10" fmla="*/ 5 w 11"/>
                  <a:gd name="T11" fmla="*/ 16 h 20"/>
                  <a:gd name="T12" fmla="*/ 5 w 11"/>
                  <a:gd name="T13" fmla="*/ 15 h 20"/>
                  <a:gd name="T14" fmla="*/ 1 w 11"/>
                  <a:gd name="T15" fmla="*/ 11 h 20"/>
                  <a:gd name="T16" fmla="*/ 1 w 11"/>
                  <a:gd name="T17" fmla="*/ 10 h 20"/>
                  <a:gd name="T18" fmla="*/ 5 w 11"/>
                  <a:gd name="T19" fmla="*/ 10 h 20"/>
                  <a:gd name="T20" fmla="*/ 6 w 11"/>
                  <a:gd name="T21" fmla="*/ 9 h 20"/>
                  <a:gd name="T22" fmla="*/ 0 w 11"/>
                  <a:gd name="T23" fmla="*/ 1 h 20"/>
                  <a:gd name="T24" fmla="*/ 2 w 11"/>
                  <a:gd name="T25" fmla="*/ 0 h 20"/>
                  <a:gd name="T26" fmla="*/ 8 w 11"/>
                  <a:gd name="T27" fmla="*/ 1 h 20"/>
                  <a:gd name="T28" fmla="*/ 8 w 11"/>
                  <a:gd name="T29" fmla="*/ 4 h 20"/>
                  <a:gd name="T30" fmla="*/ 9 w 11"/>
                  <a:gd name="T31" fmla="*/ 4 h 20"/>
                  <a:gd name="T32" fmla="*/ 9 w 11"/>
                  <a:gd name="T33" fmla="*/ 8 h 20"/>
                  <a:gd name="T34" fmla="*/ 11 w 11"/>
                  <a:gd name="T35" fmla="*/ 10 h 20"/>
                  <a:gd name="T36" fmla="*/ 10 w 11"/>
                  <a:gd name="T3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20">
                    <a:moveTo>
                      <a:pt x="10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5"/>
                      <a:pt x="8" y="18"/>
                      <a:pt x="9" y="18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0"/>
                      <a:pt x="7" y="20"/>
                      <a:pt x="6" y="20"/>
                    </a:cubicBezTo>
                    <a:cubicBezTo>
                      <a:pt x="4" y="20"/>
                      <a:pt x="4" y="18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1" y="12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5"/>
                      <a:pt x="0" y="3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4" y="0"/>
                      <a:pt x="6" y="1"/>
                      <a:pt x="8" y="1"/>
                    </a:cubicBezTo>
                    <a:cubicBezTo>
                      <a:pt x="8" y="2"/>
                      <a:pt x="8" y="3"/>
                      <a:pt x="8" y="4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10" y="5"/>
                      <a:pt x="9" y="8"/>
                      <a:pt x="9" y="8"/>
                    </a:cubicBezTo>
                    <a:cubicBezTo>
                      <a:pt x="9" y="8"/>
                      <a:pt x="11" y="10"/>
                      <a:pt x="11" y="10"/>
                    </a:cubicBezTo>
                    <a:cubicBezTo>
                      <a:pt x="11" y="12"/>
                      <a:pt x="11" y="12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Freeform 38"/>
              <p:cNvSpPr/>
              <p:nvPr/>
            </p:nvSpPr>
            <p:spPr bwMode="auto">
              <a:xfrm>
                <a:off x="6818958" y="2860121"/>
                <a:ext cx="22306" cy="32219"/>
              </a:xfrm>
              <a:custGeom>
                <a:avLst/>
                <a:gdLst>
                  <a:gd name="T0" fmla="*/ 2 w 9"/>
                  <a:gd name="T1" fmla="*/ 1 h 13"/>
                  <a:gd name="T2" fmla="*/ 9 w 9"/>
                  <a:gd name="T3" fmla="*/ 5 h 13"/>
                  <a:gd name="T4" fmla="*/ 1 w 9"/>
                  <a:gd name="T5" fmla="*/ 13 h 13"/>
                  <a:gd name="T6" fmla="*/ 0 w 9"/>
                  <a:gd name="T7" fmla="*/ 2 h 13"/>
                  <a:gd name="T8" fmla="*/ 1 w 9"/>
                  <a:gd name="T9" fmla="*/ 0 h 13"/>
                  <a:gd name="T10" fmla="*/ 3 w 9"/>
                  <a:gd name="T11" fmla="*/ 2 h 13"/>
                  <a:gd name="T12" fmla="*/ 2 w 9"/>
                  <a:gd name="T1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2" y="1"/>
                    </a:moveTo>
                    <a:cubicBezTo>
                      <a:pt x="3" y="2"/>
                      <a:pt x="9" y="3"/>
                      <a:pt x="9" y="5"/>
                    </a:cubicBezTo>
                    <a:cubicBezTo>
                      <a:pt x="9" y="9"/>
                      <a:pt x="3" y="11"/>
                      <a:pt x="1" y="13"/>
                    </a:cubicBezTo>
                    <a:cubicBezTo>
                      <a:pt x="1" y="9"/>
                      <a:pt x="0" y="4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 39"/>
              <p:cNvSpPr/>
              <p:nvPr/>
            </p:nvSpPr>
            <p:spPr bwMode="auto">
              <a:xfrm>
                <a:off x="6831350" y="2879948"/>
                <a:ext cx="21067" cy="38416"/>
              </a:xfrm>
              <a:custGeom>
                <a:avLst/>
                <a:gdLst>
                  <a:gd name="T0" fmla="*/ 9 w 9"/>
                  <a:gd name="T1" fmla="*/ 3 h 16"/>
                  <a:gd name="T2" fmla="*/ 6 w 9"/>
                  <a:gd name="T3" fmla="*/ 11 h 16"/>
                  <a:gd name="T4" fmla="*/ 7 w 9"/>
                  <a:gd name="T5" fmla="*/ 15 h 16"/>
                  <a:gd name="T6" fmla="*/ 6 w 9"/>
                  <a:gd name="T7" fmla="*/ 16 h 16"/>
                  <a:gd name="T8" fmla="*/ 0 w 9"/>
                  <a:gd name="T9" fmla="*/ 9 h 16"/>
                  <a:gd name="T10" fmla="*/ 3 w 9"/>
                  <a:gd name="T11" fmla="*/ 8 h 16"/>
                  <a:gd name="T12" fmla="*/ 5 w 9"/>
                  <a:gd name="T13" fmla="*/ 1 h 16"/>
                  <a:gd name="T14" fmla="*/ 9 w 9"/>
                  <a:gd name="T15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6">
                    <a:moveTo>
                      <a:pt x="9" y="3"/>
                    </a:moveTo>
                    <a:cubicBezTo>
                      <a:pt x="9" y="6"/>
                      <a:pt x="6" y="8"/>
                      <a:pt x="6" y="11"/>
                    </a:cubicBezTo>
                    <a:cubicBezTo>
                      <a:pt x="6" y="14"/>
                      <a:pt x="7" y="13"/>
                      <a:pt x="7" y="15"/>
                    </a:cubicBezTo>
                    <a:cubicBezTo>
                      <a:pt x="7" y="15"/>
                      <a:pt x="6" y="16"/>
                      <a:pt x="6" y="16"/>
                    </a:cubicBezTo>
                    <a:cubicBezTo>
                      <a:pt x="5" y="16"/>
                      <a:pt x="0" y="11"/>
                      <a:pt x="0" y="9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3" y="7"/>
                      <a:pt x="4" y="1"/>
                      <a:pt x="5" y="1"/>
                    </a:cubicBezTo>
                    <a:cubicBezTo>
                      <a:pt x="8" y="0"/>
                      <a:pt x="9" y="2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Freeform 40"/>
              <p:cNvSpPr/>
              <p:nvPr/>
            </p:nvSpPr>
            <p:spPr bwMode="auto">
              <a:xfrm>
                <a:off x="6851177" y="2882427"/>
                <a:ext cx="11153" cy="22306"/>
              </a:xfrm>
              <a:custGeom>
                <a:avLst/>
                <a:gdLst>
                  <a:gd name="T0" fmla="*/ 5 w 5"/>
                  <a:gd name="T1" fmla="*/ 0 h 9"/>
                  <a:gd name="T2" fmla="*/ 1 w 5"/>
                  <a:gd name="T3" fmla="*/ 9 h 9"/>
                  <a:gd name="T4" fmla="*/ 0 w 5"/>
                  <a:gd name="T5" fmla="*/ 9 h 9"/>
                  <a:gd name="T6" fmla="*/ 2 w 5"/>
                  <a:gd name="T7" fmla="*/ 0 h 9"/>
                  <a:gd name="T8" fmla="*/ 5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cubicBezTo>
                      <a:pt x="5" y="4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2" y="0"/>
                    </a:cubicBezTo>
                    <a:cubicBezTo>
                      <a:pt x="3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Freeform 41"/>
              <p:cNvSpPr/>
              <p:nvPr/>
            </p:nvSpPr>
            <p:spPr bwMode="auto">
              <a:xfrm>
                <a:off x="6854894" y="2897297"/>
                <a:ext cx="14870" cy="12392"/>
              </a:xfrm>
              <a:custGeom>
                <a:avLst/>
                <a:gdLst>
                  <a:gd name="T0" fmla="*/ 6 w 6"/>
                  <a:gd name="T1" fmla="*/ 0 h 5"/>
                  <a:gd name="T2" fmla="*/ 2 w 6"/>
                  <a:gd name="T3" fmla="*/ 5 h 5"/>
                  <a:gd name="T4" fmla="*/ 0 w 6"/>
                  <a:gd name="T5" fmla="*/ 4 h 5"/>
                  <a:gd name="T6" fmla="*/ 3 w 6"/>
                  <a:gd name="T7" fmla="*/ 0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6" y="3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4"/>
                    </a:cubicBezTo>
                    <a:cubicBezTo>
                      <a:pt x="0" y="2"/>
                      <a:pt x="2" y="2"/>
                      <a:pt x="3" y="0"/>
                    </a:cubicBezTo>
                    <a:cubicBezTo>
                      <a:pt x="4" y="1"/>
                      <a:pt x="5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Freeform 42"/>
              <p:cNvSpPr/>
              <p:nvPr/>
            </p:nvSpPr>
            <p:spPr bwMode="auto">
              <a:xfrm>
                <a:off x="6841263" y="2847729"/>
                <a:ext cx="16110" cy="19827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0 h 8"/>
                  <a:gd name="T4" fmla="*/ 2 w 7"/>
                  <a:gd name="T5" fmla="*/ 0 h 8"/>
                  <a:gd name="T6" fmla="*/ 6 w 7"/>
                  <a:gd name="T7" fmla="*/ 6 h 8"/>
                  <a:gd name="T8" fmla="*/ 4 w 7"/>
                  <a:gd name="T9" fmla="*/ 4 h 8"/>
                  <a:gd name="T10" fmla="*/ 0 w 7"/>
                  <a:gd name="T1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7" y="3"/>
                      <a:pt x="6" y="6"/>
                    </a:cubicBezTo>
                    <a:cubicBezTo>
                      <a:pt x="6" y="8"/>
                      <a:pt x="4" y="5"/>
                      <a:pt x="4" y="4"/>
                    </a:cubicBezTo>
                    <a:cubicBezTo>
                      <a:pt x="2" y="4"/>
                      <a:pt x="1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Freeform 43"/>
              <p:cNvSpPr/>
              <p:nvPr/>
            </p:nvSpPr>
            <p:spPr bwMode="auto">
              <a:xfrm>
                <a:off x="6786738" y="2827902"/>
                <a:ext cx="24784" cy="24784"/>
              </a:xfrm>
              <a:custGeom>
                <a:avLst/>
                <a:gdLst>
                  <a:gd name="T0" fmla="*/ 8 w 10"/>
                  <a:gd name="T1" fmla="*/ 10 h 10"/>
                  <a:gd name="T2" fmla="*/ 0 w 10"/>
                  <a:gd name="T3" fmla="*/ 0 h 10"/>
                  <a:gd name="T4" fmla="*/ 3 w 10"/>
                  <a:gd name="T5" fmla="*/ 0 h 10"/>
                  <a:gd name="T6" fmla="*/ 9 w 10"/>
                  <a:gd name="T7" fmla="*/ 5 h 10"/>
                  <a:gd name="T8" fmla="*/ 8 w 10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8" y="10"/>
                    </a:moveTo>
                    <a:cubicBezTo>
                      <a:pt x="6" y="1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2"/>
                      <a:pt x="9" y="2"/>
                      <a:pt x="9" y="5"/>
                    </a:cubicBezTo>
                    <a:cubicBezTo>
                      <a:pt x="10" y="7"/>
                      <a:pt x="9" y="10"/>
                      <a:pt x="8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Freeform 44"/>
              <p:cNvSpPr/>
              <p:nvPr/>
            </p:nvSpPr>
            <p:spPr bwMode="auto">
              <a:xfrm>
                <a:off x="6811523" y="2830380"/>
                <a:ext cx="7435" cy="2478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Freeform 45"/>
              <p:cNvSpPr/>
              <p:nvPr/>
            </p:nvSpPr>
            <p:spPr bwMode="auto">
              <a:xfrm>
                <a:off x="6776825" y="2578822"/>
                <a:ext cx="44611" cy="60721"/>
              </a:xfrm>
              <a:custGeom>
                <a:avLst/>
                <a:gdLst>
                  <a:gd name="T0" fmla="*/ 5 w 18"/>
                  <a:gd name="T1" fmla="*/ 25 h 25"/>
                  <a:gd name="T2" fmla="*/ 1 w 18"/>
                  <a:gd name="T3" fmla="*/ 17 h 25"/>
                  <a:gd name="T4" fmla="*/ 11 w 18"/>
                  <a:gd name="T5" fmla="*/ 0 h 25"/>
                  <a:gd name="T6" fmla="*/ 5 w 18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5">
                    <a:moveTo>
                      <a:pt x="5" y="25"/>
                    </a:moveTo>
                    <a:cubicBezTo>
                      <a:pt x="0" y="25"/>
                      <a:pt x="1" y="22"/>
                      <a:pt x="1" y="17"/>
                    </a:cubicBezTo>
                    <a:cubicBezTo>
                      <a:pt x="1" y="11"/>
                      <a:pt x="7" y="0"/>
                      <a:pt x="11" y="0"/>
                    </a:cubicBezTo>
                    <a:cubicBezTo>
                      <a:pt x="18" y="0"/>
                      <a:pt x="11" y="25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Freeform 46"/>
              <p:cNvSpPr/>
              <p:nvPr/>
            </p:nvSpPr>
            <p:spPr bwMode="auto">
              <a:xfrm>
                <a:off x="6545094" y="2689111"/>
                <a:ext cx="50808" cy="40894"/>
              </a:xfrm>
              <a:custGeom>
                <a:avLst/>
                <a:gdLst>
                  <a:gd name="T0" fmla="*/ 2 w 21"/>
                  <a:gd name="T1" fmla="*/ 7 h 17"/>
                  <a:gd name="T2" fmla="*/ 17 w 21"/>
                  <a:gd name="T3" fmla="*/ 0 h 17"/>
                  <a:gd name="T4" fmla="*/ 21 w 21"/>
                  <a:gd name="T5" fmla="*/ 4 h 17"/>
                  <a:gd name="T6" fmla="*/ 8 w 21"/>
                  <a:gd name="T7" fmla="*/ 17 h 17"/>
                  <a:gd name="T8" fmla="*/ 2 w 21"/>
                  <a:gd name="T9" fmla="*/ 11 h 17"/>
                  <a:gd name="T10" fmla="*/ 2 w 21"/>
                  <a:gd name="T11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7">
                    <a:moveTo>
                      <a:pt x="2" y="7"/>
                    </a:moveTo>
                    <a:cubicBezTo>
                      <a:pt x="4" y="7"/>
                      <a:pt x="14" y="0"/>
                      <a:pt x="17" y="0"/>
                    </a:cubicBezTo>
                    <a:cubicBezTo>
                      <a:pt x="19" y="0"/>
                      <a:pt x="21" y="2"/>
                      <a:pt x="21" y="4"/>
                    </a:cubicBezTo>
                    <a:cubicBezTo>
                      <a:pt x="21" y="8"/>
                      <a:pt x="12" y="17"/>
                      <a:pt x="8" y="17"/>
                    </a:cubicBezTo>
                    <a:cubicBezTo>
                      <a:pt x="4" y="17"/>
                      <a:pt x="2" y="15"/>
                      <a:pt x="2" y="11"/>
                    </a:cubicBezTo>
                    <a:cubicBezTo>
                      <a:pt x="2" y="9"/>
                      <a:pt x="0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Freeform 47"/>
              <p:cNvSpPr/>
              <p:nvPr/>
            </p:nvSpPr>
            <p:spPr bwMode="auto">
              <a:xfrm>
                <a:off x="6322039" y="2601817"/>
                <a:ext cx="242882" cy="468970"/>
              </a:xfrm>
              <a:custGeom>
                <a:avLst/>
                <a:gdLst>
                  <a:gd name="T0" fmla="*/ 8 w 95"/>
                  <a:gd name="T1" fmla="*/ 112 h 184"/>
                  <a:gd name="T2" fmla="*/ 13 w 95"/>
                  <a:gd name="T3" fmla="*/ 99 h 184"/>
                  <a:gd name="T4" fmla="*/ 16 w 95"/>
                  <a:gd name="T5" fmla="*/ 96 h 184"/>
                  <a:gd name="T6" fmla="*/ 10 w 95"/>
                  <a:gd name="T7" fmla="*/ 78 h 184"/>
                  <a:gd name="T8" fmla="*/ 5 w 95"/>
                  <a:gd name="T9" fmla="*/ 71 h 184"/>
                  <a:gd name="T10" fmla="*/ 5 w 95"/>
                  <a:gd name="T11" fmla="*/ 69 h 184"/>
                  <a:gd name="T12" fmla="*/ 5 w 95"/>
                  <a:gd name="T13" fmla="*/ 69 h 184"/>
                  <a:gd name="T14" fmla="*/ 8 w 95"/>
                  <a:gd name="T15" fmla="*/ 63 h 184"/>
                  <a:gd name="T16" fmla="*/ 5 w 95"/>
                  <a:gd name="T17" fmla="*/ 50 h 184"/>
                  <a:gd name="T18" fmla="*/ 0 w 95"/>
                  <a:gd name="T19" fmla="*/ 42 h 184"/>
                  <a:gd name="T20" fmla="*/ 5 w 95"/>
                  <a:gd name="T21" fmla="*/ 30 h 184"/>
                  <a:gd name="T22" fmla="*/ 12 w 95"/>
                  <a:gd name="T23" fmla="*/ 28 h 184"/>
                  <a:gd name="T24" fmla="*/ 29 w 95"/>
                  <a:gd name="T25" fmla="*/ 13 h 184"/>
                  <a:gd name="T26" fmla="*/ 30 w 95"/>
                  <a:gd name="T27" fmla="*/ 13 h 184"/>
                  <a:gd name="T28" fmla="*/ 32 w 95"/>
                  <a:gd name="T29" fmla="*/ 16 h 184"/>
                  <a:gd name="T30" fmla="*/ 34 w 95"/>
                  <a:gd name="T31" fmla="*/ 13 h 184"/>
                  <a:gd name="T32" fmla="*/ 34 w 95"/>
                  <a:gd name="T33" fmla="*/ 6 h 184"/>
                  <a:gd name="T34" fmla="*/ 41 w 95"/>
                  <a:gd name="T35" fmla="*/ 4 h 184"/>
                  <a:gd name="T36" fmla="*/ 51 w 95"/>
                  <a:gd name="T37" fmla="*/ 4 h 184"/>
                  <a:gd name="T38" fmla="*/ 62 w 95"/>
                  <a:gd name="T39" fmla="*/ 0 h 184"/>
                  <a:gd name="T40" fmla="*/ 74 w 95"/>
                  <a:gd name="T41" fmla="*/ 3 h 184"/>
                  <a:gd name="T42" fmla="*/ 84 w 95"/>
                  <a:gd name="T43" fmla="*/ 14 h 184"/>
                  <a:gd name="T44" fmla="*/ 65 w 95"/>
                  <a:gd name="T45" fmla="*/ 38 h 184"/>
                  <a:gd name="T46" fmla="*/ 67 w 95"/>
                  <a:gd name="T47" fmla="*/ 42 h 184"/>
                  <a:gd name="T48" fmla="*/ 84 w 95"/>
                  <a:gd name="T49" fmla="*/ 61 h 184"/>
                  <a:gd name="T50" fmla="*/ 95 w 95"/>
                  <a:gd name="T51" fmla="*/ 87 h 184"/>
                  <a:gd name="T52" fmla="*/ 92 w 95"/>
                  <a:gd name="T53" fmla="*/ 102 h 184"/>
                  <a:gd name="T54" fmla="*/ 74 w 95"/>
                  <a:gd name="T55" fmla="*/ 111 h 184"/>
                  <a:gd name="T56" fmla="*/ 68 w 95"/>
                  <a:gd name="T57" fmla="*/ 117 h 184"/>
                  <a:gd name="T58" fmla="*/ 67 w 95"/>
                  <a:gd name="T59" fmla="*/ 115 h 184"/>
                  <a:gd name="T60" fmla="*/ 67 w 95"/>
                  <a:gd name="T61" fmla="*/ 118 h 184"/>
                  <a:gd name="T62" fmla="*/ 60 w 95"/>
                  <a:gd name="T63" fmla="*/ 125 h 184"/>
                  <a:gd name="T64" fmla="*/ 58 w 95"/>
                  <a:gd name="T65" fmla="*/ 119 h 184"/>
                  <a:gd name="T66" fmla="*/ 59 w 95"/>
                  <a:gd name="T67" fmla="*/ 115 h 184"/>
                  <a:gd name="T68" fmla="*/ 57 w 95"/>
                  <a:gd name="T69" fmla="*/ 111 h 184"/>
                  <a:gd name="T70" fmla="*/ 47 w 95"/>
                  <a:gd name="T71" fmla="*/ 105 h 184"/>
                  <a:gd name="T72" fmla="*/ 40 w 95"/>
                  <a:gd name="T73" fmla="*/ 97 h 184"/>
                  <a:gd name="T74" fmla="*/ 28 w 95"/>
                  <a:gd name="T75" fmla="*/ 92 h 184"/>
                  <a:gd name="T76" fmla="*/ 26 w 95"/>
                  <a:gd name="T77" fmla="*/ 88 h 184"/>
                  <a:gd name="T78" fmla="*/ 19 w 95"/>
                  <a:gd name="T79" fmla="*/ 84 h 184"/>
                  <a:gd name="T80" fmla="*/ 17 w 95"/>
                  <a:gd name="T81" fmla="*/ 87 h 184"/>
                  <a:gd name="T82" fmla="*/ 18 w 95"/>
                  <a:gd name="T83" fmla="*/ 93 h 184"/>
                  <a:gd name="T84" fmla="*/ 10 w 95"/>
                  <a:gd name="T85" fmla="*/ 111 h 184"/>
                  <a:gd name="T86" fmla="*/ 20 w 95"/>
                  <a:gd name="T87" fmla="*/ 125 h 184"/>
                  <a:gd name="T88" fmla="*/ 19 w 95"/>
                  <a:gd name="T89" fmla="*/ 125 h 184"/>
                  <a:gd name="T90" fmla="*/ 23 w 95"/>
                  <a:gd name="T91" fmla="*/ 134 h 184"/>
                  <a:gd name="T92" fmla="*/ 47 w 95"/>
                  <a:gd name="T93" fmla="*/ 158 h 184"/>
                  <a:gd name="T94" fmla="*/ 46 w 95"/>
                  <a:gd name="T95" fmla="*/ 164 h 184"/>
                  <a:gd name="T96" fmla="*/ 52 w 95"/>
                  <a:gd name="T97" fmla="*/ 174 h 184"/>
                  <a:gd name="T98" fmla="*/ 54 w 95"/>
                  <a:gd name="T99" fmla="*/ 182 h 184"/>
                  <a:gd name="T100" fmla="*/ 51 w 95"/>
                  <a:gd name="T101" fmla="*/ 183 h 184"/>
                  <a:gd name="T102" fmla="*/ 48 w 95"/>
                  <a:gd name="T103" fmla="*/ 184 h 184"/>
                  <a:gd name="T104" fmla="*/ 44 w 95"/>
                  <a:gd name="T105" fmla="*/ 181 h 184"/>
                  <a:gd name="T106" fmla="*/ 24 w 95"/>
                  <a:gd name="T107" fmla="*/ 160 h 184"/>
                  <a:gd name="T108" fmla="*/ 17 w 95"/>
                  <a:gd name="T109" fmla="*/ 139 h 184"/>
                  <a:gd name="T110" fmla="*/ 9 w 95"/>
                  <a:gd name="T111" fmla="*/ 125 h 184"/>
                  <a:gd name="T112" fmla="*/ 5 w 95"/>
                  <a:gd name="T113" fmla="*/ 125 h 184"/>
                  <a:gd name="T114" fmla="*/ 5 w 95"/>
                  <a:gd name="T115" fmla="*/ 123 h 184"/>
                  <a:gd name="T116" fmla="*/ 6 w 95"/>
                  <a:gd name="T117" fmla="*/ 112 h 184"/>
                  <a:gd name="T118" fmla="*/ 7 w 95"/>
                  <a:gd name="T119" fmla="*/ 112 h 184"/>
                  <a:gd name="T120" fmla="*/ 8 w 95"/>
                  <a:gd name="T121" fmla="*/ 11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184">
                    <a:moveTo>
                      <a:pt x="8" y="112"/>
                    </a:moveTo>
                    <a:cubicBezTo>
                      <a:pt x="10" y="107"/>
                      <a:pt x="11" y="104"/>
                      <a:pt x="13" y="99"/>
                    </a:cubicBezTo>
                    <a:cubicBezTo>
                      <a:pt x="14" y="98"/>
                      <a:pt x="16" y="97"/>
                      <a:pt x="16" y="96"/>
                    </a:cubicBezTo>
                    <a:cubicBezTo>
                      <a:pt x="16" y="93"/>
                      <a:pt x="12" y="80"/>
                      <a:pt x="10" y="78"/>
                    </a:cubicBezTo>
                    <a:cubicBezTo>
                      <a:pt x="8" y="76"/>
                      <a:pt x="5" y="74"/>
                      <a:pt x="5" y="71"/>
                    </a:cubicBezTo>
                    <a:cubicBezTo>
                      <a:pt x="5" y="70"/>
                      <a:pt x="5" y="69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8"/>
                      <a:pt x="8" y="65"/>
                      <a:pt x="8" y="63"/>
                    </a:cubicBezTo>
                    <a:cubicBezTo>
                      <a:pt x="8" y="59"/>
                      <a:pt x="7" y="53"/>
                      <a:pt x="5" y="50"/>
                    </a:cubicBezTo>
                    <a:cubicBezTo>
                      <a:pt x="4" y="48"/>
                      <a:pt x="0" y="48"/>
                      <a:pt x="0" y="42"/>
                    </a:cubicBezTo>
                    <a:cubicBezTo>
                      <a:pt x="0" y="37"/>
                      <a:pt x="2" y="33"/>
                      <a:pt x="5" y="30"/>
                    </a:cubicBezTo>
                    <a:cubicBezTo>
                      <a:pt x="6" y="29"/>
                      <a:pt x="9" y="30"/>
                      <a:pt x="12" y="28"/>
                    </a:cubicBezTo>
                    <a:cubicBezTo>
                      <a:pt x="19" y="24"/>
                      <a:pt x="23" y="21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5"/>
                      <a:pt x="32" y="16"/>
                      <a:pt x="32" y="16"/>
                    </a:cubicBezTo>
                    <a:cubicBezTo>
                      <a:pt x="33" y="16"/>
                      <a:pt x="34" y="14"/>
                      <a:pt x="34" y="13"/>
                    </a:cubicBezTo>
                    <a:cubicBezTo>
                      <a:pt x="34" y="10"/>
                      <a:pt x="34" y="9"/>
                      <a:pt x="34" y="6"/>
                    </a:cubicBezTo>
                    <a:cubicBezTo>
                      <a:pt x="34" y="6"/>
                      <a:pt x="40" y="4"/>
                      <a:pt x="41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5" y="6"/>
                      <a:pt x="58" y="0"/>
                      <a:pt x="62" y="0"/>
                    </a:cubicBezTo>
                    <a:cubicBezTo>
                      <a:pt x="67" y="0"/>
                      <a:pt x="69" y="3"/>
                      <a:pt x="74" y="3"/>
                    </a:cubicBezTo>
                    <a:cubicBezTo>
                      <a:pt x="74" y="11"/>
                      <a:pt x="80" y="13"/>
                      <a:pt x="84" y="14"/>
                    </a:cubicBezTo>
                    <a:cubicBezTo>
                      <a:pt x="79" y="23"/>
                      <a:pt x="65" y="25"/>
                      <a:pt x="65" y="38"/>
                    </a:cubicBezTo>
                    <a:cubicBezTo>
                      <a:pt x="65" y="40"/>
                      <a:pt x="66" y="41"/>
                      <a:pt x="67" y="42"/>
                    </a:cubicBezTo>
                    <a:cubicBezTo>
                      <a:pt x="74" y="48"/>
                      <a:pt x="77" y="56"/>
                      <a:pt x="84" y="61"/>
                    </a:cubicBezTo>
                    <a:cubicBezTo>
                      <a:pt x="91" y="65"/>
                      <a:pt x="95" y="78"/>
                      <a:pt x="95" y="87"/>
                    </a:cubicBezTo>
                    <a:cubicBezTo>
                      <a:pt x="95" y="94"/>
                      <a:pt x="92" y="96"/>
                      <a:pt x="92" y="102"/>
                    </a:cubicBezTo>
                    <a:cubicBezTo>
                      <a:pt x="83" y="104"/>
                      <a:pt x="82" y="107"/>
                      <a:pt x="74" y="111"/>
                    </a:cubicBezTo>
                    <a:cubicBezTo>
                      <a:pt x="71" y="113"/>
                      <a:pt x="71" y="117"/>
                      <a:pt x="68" y="117"/>
                    </a:cubicBezTo>
                    <a:cubicBezTo>
                      <a:pt x="67" y="117"/>
                      <a:pt x="67" y="115"/>
                      <a:pt x="67" y="115"/>
                    </a:cubicBezTo>
                    <a:cubicBezTo>
                      <a:pt x="67" y="116"/>
                      <a:pt x="67" y="117"/>
                      <a:pt x="67" y="118"/>
                    </a:cubicBezTo>
                    <a:cubicBezTo>
                      <a:pt x="67" y="121"/>
                      <a:pt x="61" y="125"/>
                      <a:pt x="60" y="125"/>
                    </a:cubicBezTo>
                    <a:cubicBezTo>
                      <a:pt x="59" y="125"/>
                      <a:pt x="58" y="121"/>
                      <a:pt x="58" y="119"/>
                    </a:cubicBezTo>
                    <a:cubicBezTo>
                      <a:pt x="58" y="117"/>
                      <a:pt x="58" y="116"/>
                      <a:pt x="59" y="115"/>
                    </a:cubicBezTo>
                    <a:cubicBezTo>
                      <a:pt x="58" y="115"/>
                      <a:pt x="57" y="112"/>
                      <a:pt x="57" y="111"/>
                    </a:cubicBezTo>
                    <a:cubicBezTo>
                      <a:pt x="53" y="111"/>
                      <a:pt x="47" y="109"/>
                      <a:pt x="47" y="105"/>
                    </a:cubicBezTo>
                    <a:cubicBezTo>
                      <a:pt x="41" y="105"/>
                      <a:pt x="44" y="101"/>
                      <a:pt x="40" y="97"/>
                    </a:cubicBezTo>
                    <a:cubicBezTo>
                      <a:pt x="36" y="93"/>
                      <a:pt x="32" y="93"/>
                      <a:pt x="28" y="92"/>
                    </a:cubicBezTo>
                    <a:cubicBezTo>
                      <a:pt x="27" y="92"/>
                      <a:pt x="26" y="88"/>
                      <a:pt x="26" y="88"/>
                    </a:cubicBezTo>
                    <a:cubicBezTo>
                      <a:pt x="26" y="85"/>
                      <a:pt x="22" y="84"/>
                      <a:pt x="19" y="84"/>
                    </a:cubicBezTo>
                    <a:cubicBezTo>
                      <a:pt x="17" y="84"/>
                      <a:pt x="17" y="86"/>
                      <a:pt x="17" y="87"/>
                    </a:cubicBezTo>
                    <a:cubicBezTo>
                      <a:pt x="17" y="90"/>
                      <a:pt x="18" y="90"/>
                      <a:pt x="18" y="93"/>
                    </a:cubicBezTo>
                    <a:cubicBezTo>
                      <a:pt x="18" y="101"/>
                      <a:pt x="10" y="104"/>
                      <a:pt x="10" y="111"/>
                    </a:cubicBezTo>
                    <a:cubicBezTo>
                      <a:pt x="10" y="120"/>
                      <a:pt x="20" y="117"/>
                      <a:pt x="20" y="125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20" y="127"/>
                      <a:pt x="21" y="132"/>
                      <a:pt x="23" y="134"/>
                    </a:cubicBezTo>
                    <a:cubicBezTo>
                      <a:pt x="30" y="142"/>
                      <a:pt x="47" y="144"/>
                      <a:pt x="47" y="158"/>
                    </a:cubicBezTo>
                    <a:cubicBezTo>
                      <a:pt x="47" y="161"/>
                      <a:pt x="46" y="161"/>
                      <a:pt x="46" y="164"/>
                    </a:cubicBezTo>
                    <a:cubicBezTo>
                      <a:pt x="46" y="169"/>
                      <a:pt x="51" y="170"/>
                      <a:pt x="52" y="174"/>
                    </a:cubicBezTo>
                    <a:cubicBezTo>
                      <a:pt x="53" y="178"/>
                      <a:pt x="53" y="179"/>
                      <a:pt x="54" y="182"/>
                    </a:cubicBezTo>
                    <a:cubicBezTo>
                      <a:pt x="52" y="183"/>
                      <a:pt x="52" y="183"/>
                      <a:pt x="51" y="183"/>
                    </a:cubicBezTo>
                    <a:cubicBezTo>
                      <a:pt x="50" y="183"/>
                      <a:pt x="49" y="184"/>
                      <a:pt x="48" y="184"/>
                    </a:cubicBezTo>
                    <a:cubicBezTo>
                      <a:pt x="46" y="184"/>
                      <a:pt x="45" y="182"/>
                      <a:pt x="44" y="181"/>
                    </a:cubicBezTo>
                    <a:cubicBezTo>
                      <a:pt x="35" y="178"/>
                      <a:pt x="27" y="170"/>
                      <a:pt x="24" y="160"/>
                    </a:cubicBezTo>
                    <a:cubicBezTo>
                      <a:pt x="21" y="152"/>
                      <a:pt x="20" y="146"/>
                      <a:pt x="17" y="139"/>
                    </a:cubicBezTo>
                    <a:cubicBezTo>
                      <a:pt x="15" y="135"/>
                      <a:pt x="13" y="125"/>
                      <a:pt x="9" y="125"/>
                    </a:cubicBezTo>
                    <a:cubicBezTo>
                      <a:pt x="6" y="125"/>
                      <a:pt x="7" y="127"/>
                      <a:pt x="5" y="125"/>
                    </a:cubicBezTo>
                    <a:cubicBezTo>
                      <a:pt x="4" y="125"/>
                      <a:pt x="5" y="124"/>
                      <a:pt x="5" y="123"/>
                    </a:cubicBezTo>
                    <a:cubicBezTo>
                      <a:pt x="5" y="119"/>
                      <a:pt x="5" y="116"/>
                      <a:pt x="6" y="112"/>
                    </a:cubicBezTo>
                    <a:cubicBezTo>
                      <a:pt x="7" y="112"/>
                      <a:pt x="7" y="112"/>
                      <a:pt x="7" y="112"/>
                    </a:cubicBezTo>
                    <a:lnTo>
                      <a:pt x="8" y="1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Freeform 10"/>
              <p:cNvSpPr/>
              <p:nvPr/>
            </p:nvSpPr>
            <p:spPr bwMode="auto">
              <a:xfrm>
                <a:off x="6283623" y="2987758"/>
                <a:ext cx="211904" cy="226774"/>
              </a:xfrm>
              <a:custGeom>
                <a:avLst/>
                <a:gdLst>
                  <a:gd name="T0" fmla="*/ 39 w 87"/>
                  <a:gd name="T1" fmla="*/ 48 h 93"/>
                  <a:gd name="T2" fmla="*/ 38 w 87"/>
                  <a:gd name="T3" fmla="*/ 45 h 93"/>
                  <a:gd name="T4" fmla="*/ 33 w 87"/>
                  <a:gd name="T5" fmla="*/ 44 h 93"/>
                  <a:gd name="T6" fmla="*/ 29 w 87"/>
                  <a:gd name="T7" fmla="*/ 34 h 93"/>
                  <a:gd name="T8" fmla="*/ 19 w 87"/>
                  <a:gd name="T9" fmla="*/ 24 h 93"/>
                  <a:gd name="T10" fmla="*/ 14 w 87"/>
                  <a:gd name="T11" fmla="*/ 16 h 93"/>
                  <a:gd name="T12" fmla="*/ 8 w 87"/>
                  <a:gd name="T13" fmla="*/ 13 h 93"/>
                  <a:gd name="T14" fmla="*/ 0 w 87"/>
                  <a:gd name="T15" fmla="*/ 2 h 93"/>
                  <a:gd name="T16" fmla="*/ 0 w 87"/>
                  <a:gd name="T17" fmla="*/ 0 h 93"/>
                  <a:gd name="T18" fmla="*/ 2 w 87"/>
                  <a:gd name="T19" fmla="*/ 0 h 93"/>
                  <a:gd name="T20" fmla="*/ 7 w 87"/>
                  <a:gd name="T21" fmla="*/ 2 h 93"/>
                  <a:gd name="T22" fmla="*/ 17 w 87"/>
                  <a:gd name="T23" fmla="*/ 2 h 93"/>
                  <a:gd name="T24" fmla="*/ 27 w 87"/>
                  <a:gd name="T25" fmla="*/ 13 h 93"/>
                  <a:gd name="T26" fmla="*/ 31 w 87"/>
                  <a:gd name="T27" fmla="*/ 14 h 93"/>
                  <a:gd name="T28" fmla="*/ 40 w 87"/>
                  <a:gd name="T29" fmla="*/ 22 h 93"/>
                  <a:gd name="T30" fmla="*/ 56 w 87"/>
                  <a:gd name="T31" fmla="*/ 34 h 93"/>
                  <a:gd name="T32" fmla="*/ 66 w 87"/>
                  <a:gd name="T33" fmla="*/ 41 h 93"/>
                  <a:gd name="T34" fmla="*/ 65 w 87"/>
                  <a:gd name="T35" fmla="*/ 43 h 93"/>
                  <a:gd name="T36" fmla="*/ 67 w 87"/>
                  <a:gd name="T37" fmla="*/ 43 h 93"/>
                  <a:gd name="T38" fmla="*/ 70 w 87"/>
                  <a:gd name="T39" fmla="*/ 45 h 93"/>
                  <a:gd name="T40" fmla="*/ 69 w 87"/>
                  <a:gd name="T41" fmla="*/ 48 h 93"/>
                  <a:gd name="T42" fmla="*/ 74 w 87"/>
                  <a:gd name="T43" fmla="*/ 53 h 93"/>
                  <a:gd name="T44" fmla="*/ 81 w 87"/>
                  <a:gd name="T45" fmla="*/ 64 h 93"/>
                  <a:gd name="T46" fmla="*/ 87 w 87"/>
                  <a:gd name="T47" fmla="*/ 69 h 93"/>
                  <a:gd name="T48" fmla="*/ 87 w 87"/>
                  <a:gd name="T49" fmla="*/ 81 h 93"/>
                  <a:gd name="T50" fmla="*/ 85 w 87"/>
                  <a:gd name="T51" fmla="*/ 89 h 93"/>
                  <a:gd name="T52" fmla="*/ 77 w 87"/>
                  <a:gd name="T53" fmla="*/ 93 h 93"/>
                  <a:gd name="T54" fmla="*/ 71 w 87"/>
                  <a:gd name="T55" fmla="*/ 86 h 93"/>
                  <a:gd name="T56" fmla="*/ 55 w 87"/>
                  <a:gd name="T57" fmla="*/ 73 h 93"/>
                  <a:gd name="T58" fmla="*/ 44 w 87"/>
                  <a:gd name="T59" fmla="*/ 55 h 93"/>
                  <a:gd name="T60" fmla="*/ 39 w 87"/>
                  <a:gd name="T61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7" h="93">
                    <a:moveTo>
                      <a:pt x="39" y="48"/>
                    </a:moveTo>
                    <a:cubicBezTo>
                      <a:pt x="38" y="48"/>
                      <a:pt x="38" y="46"/>
                      <a:pt x="38" y="45"/>
                    </a:cubicBezTo>
                    <a:cubicBezTo>
                      <a:pt x="38" y="45"/>
                      <a:pt x="34" y="45"/>
                      <a:pt x="33" y="44"/>
                    </a:cubicBezTo>
                    <a:cubicBezTo>
                      <a:pt x="32" y="43"/>
                      <a:pt x="30" y="36"/>
                      <a:pt x="29" y="34"/>
                    </a:cubicBezTo>
                    <a:cubicBezTo>
                      <a:pt x="27" y="27"/>
                      <a:pt x="21" y="29"/>
                      <a:pt x="19" y="24"/>
                    </a:cubicBezTo>
                    <a:cubicBezTo>
                      <a:pt x="17" y="21"/>
                      <a:pt x="16" y="19"/>
                      <a:pt x="14" y="16"/>
                    </a:cubicBezTo>
                    <a:cubicBezTo>
                      <a:pt x="13" y="13"/>
                      <a:pt x="10" y="14"/>
                      <a:pt x="8" y="13"/>
                    </a:cubicBezTo>
                    <a:cubicBezTo>
                      <a:pt x="5" y="13"/>
                      <a:pt x="1" y="5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5" y="1"/>
                      <a:pt x="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23" y="4"/>
                      <a:pt x="25" y="8"/>
                      <a:pt x="27" y="13"/>
                    </a:cubicBezTo>
                    <a:cubicBezTo>
                      <a:pt x="28" y="14"/>
                      <a:pt x="29" y="14"/>
                      <a:pt x="31" y="14"/>
                    </a:cubicBezTo>
                    <a:cubicBezTo>
                      <a:pt x="35" y="16"/>
                      <a:pt x="37" y="19"/>
                      <a:pt x="40" y="22"/>
                    </a:cubicBezTo>
                    <a:cubicBezTo>
                      <a:pt x="45" y="28"/>
                      <a:pt x="48" y="31"/>
                      <a:pt x="56" y="34"/>
                    </a:cubicBezTo>
                    <a:cubicBezTo>
                      <a:pt x="61" y="35"/>
                      <a:pt x="66" y="37"/>
                      <a:pt x="66" y="41"/>
                    </a:cubicBezTo>
                    <a:cubicBezTo>
                      <a:pt x="66" y="41"/>
                      <a:pt x="65" y="42"/>
                      <a:pt x="65" y="43"/>
                    </a:cubicBezTo>
                    <a:cubicBezTo>
                      <a:pt x="66" y="43"/>
                      <a:pt x="66" y="43"/>
                      <a:pt x="67" y="43"/>
                    </a:cubicBezTo>
                    <a:cubicBezTo>
                      <a:pt x="68" y="43"/>
                      <a:pt x="69" y="44"/>
                      <a:pt x="70" y="45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52"/>
                      <a:pt x="71" y="53"/>
                      <a:pt x="74" y="53"/>
                    </a:cubicBezTo>
                    <a:cubicBezTo>
                      <a:pt x="74" y="59"/>
                      <a:pt x="78" y="60"/>
                      <a:pt x="81" y="64"/>
                    </a:cubicBezTo>
                    <a:cubicBezTo>
                      <a:pt x="83" y="65"/>
                      <a:pt x="87" y="66"/>
                      <a:pt x="87" y="69"/>
                    </a:cubicBezTo>
                    <a:cubicBezTo>
                      <a:pt x="87" y="73"/>
                      <a:pt x="87" y="75"/>
                      <a:pt x="87" y="81"/>
                    </a:cubicBezTo>
                    <a:cubicBezTo>
                      <a:pt x="84" y="82"/>
                      <a:pt x="85" y="86"/>
                      <a:pt x="85" y="89"/>
                    </a:cubicBezTo>
                    <a:cubicBezTo>
                      <a:pt x="85" y="93"/>
                      <a:pt x="79" y="93"/>
                      <a:pt x="77" y="93"/>
                    </a:cubicBezTo>
                    <a:cubicBezTo>
                      <a:pt x="76" y="93"/>
                      <a:pt x="71" y="86"/>
                      <a:pt x="71" y="86"/>
                    </a:cubicBezTo>
                    <a:cubicBezTo>
                      <a:pt x="65" y="80"/>
                      <a:pt x="60" y="78"/>
                      <a:pt x="55" y="73"/>
                    </a:cubicBezTo>
                    <a:cubicBezTo>
                      <a:pt x="49" y="67"/>
                      <a:pt x="47" y="62"/>
                      <a:pt x="44" y="55"/>
                    </a:cubicBezTo>
                    <a:cubicBezTo>
                      <a:pt x="43" y="54"/>
                      <a:pt x="40" y="48"/>
                      <a:pt x="39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Freeform 52"/>
              <p:cNvSpPr/>
              <p:nvPr/>
            </p:nvSpPr>
            <p:spPr bwMode="auto">
              <a:xfrm>
                <a:off x="6970140" y="2390463"/>
                <a:ext cx="47090" cy="60721"/>
              </a:xfrm>
              <a:custGeom>
                <a:avLst/>
                <a:gdLst>
                  <a:gd name="T0" fmla="*/ 7 w 19"/>
                  <a:gd name="T1" fmla="*/ 15 h 25"/>
                  <a:gd name="T2" fmla="*/ 8 w 19"/>
                  <a:gd name="T3" fmla="*/ 11 h 25"/>
                  <a:gd name="T4" fmla="*/ 6 w 19"/>
                  <a:gd name="T5" fmla="*/ 7 h 25"/>
                  <a:gd name="T6" fmla="*/ 6 w 19"/>
                  <a:gd name="T7" fmla="*/ 9 h 25"/>
                  <a:gd name="T8" fmla="*/ 3 w 19"/>
                  <a:gd name="T9" fmla="*/ 11 h 25"/>
                  <a:gd name="T10" fmla="*/ 0 w 19"/>
                  <a:gd name="T11" fmla="*/ 7 h 25"/>
                  <a:gd name="T12" fmla="*/ 9 w 19"/>
                  <a:gd name="T13" fmla="*/ 0 h 25"/>
                  <a:gd name="T14" fmla="*/ 16 w 19"/>
                  <a:gd name="T15" fmla="*/ 2 h 25"/>
                  <a:gd name="T16" fmla="*/ 17 w 19"/>
                  <a:gd name="T17" fmla="*/ 5 h 25"/>
                  <a:gd name="T18" fmla="*/ 19 w 19"/>
                  <a:gd name="T19" fmla="*/ 8 h 25"/>
                  <a:gd name="T20" fmla="*/ 19 w 19"/>
                  <a:gd name="T21" fmla="*/ 11 h 25"/>
                  <a:gd name="T22" fmla="*/ 17 w 19"/>
                  <a:gd name="T23" fmla="*/ 11 h 25"/>
                  <a:gd name="T24" fmla="*/ 9 w 19"/>
                  <a:gd name="T25" fmla="*/ 25 h 25"/>
                  <a:gd name="T26" fmla="*/ 8 w 19"/>
                  <a:gd name="T27" fmla="*/ 22 h 25"/>
                  <a:gd name="T28" fmla="*/ 8 w 19"/>
                  <a:gd name="T29" fmla="*/ 24 h 25"/>
                  <a:gd name="T30" fmla="*/ 4 w 19"/>
                  <a:gd name="T31" fmla="*/ 19 h 25"/>
                  <a:gd name="T32" fmla="*/ 7 w 19"/>
                  <a:gd name="T33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5">
                    <a:moveTo>
                      <a:pt x="7" y="15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7" y="10"/>
                      <a:pt x="6" y="8"/>
                      <a:pt x="6" y="7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5" y="9"/>
                      <a:pt x="4" y="11"/>
                      <a:pt x="3" y="11"/>
                    </a:cubicBezTo>
                    <a:cubicBezTo>
                      <a:pt x="1" y="11"/>
                      <a:pt x="0" y="9"/>
                      <a:pt x="0" y="7"/>
                    </a:cubicBezTo>
                    <a:cubicBezTo>
                      <a:pt x="0" y="6"/>
                      <a:pt x="8" y="0"/>
                      <a:pt x="9" y="0"/>
                    </a:cubicBezTo>
                    <a:cubicBezTo>
                      <a:pt x="11" y="0"/>
                      <a:pt x="13" y="2"/>
                      <a:pt x="16" y="2"/>
                    </a:cubicBezTo>
                    <a:cubicBezTo>
                      <a:pt x="16" y="3"/>
                      <a:pt x="16" y="5"/>
                      <a:pt x="17" y="5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10"/>
                      <a:pt x="19" y="11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6"/>
                      <a:pt x="13" y="25"/>
                      <a:pt x="9" y="25"/>
                    </a:cubicBezTo>
                    <a:cubicBezTo>
                      <a:pt x="8" y="25"/>
                      <a:pt x="8" y="23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4" y="20"/>
                      <a:pt x="4" y="19"/>
                    </a:cubicBezTo>
                    <a:cubicBezTo>
                      <a:pt x="4" y="19"/>
                      <a:pt x="7" y="15"/>
                      <a:pt x="7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Freeform 53"/>
              <p:cNvSpPr/>
              <p:nvPr/>
            </p:nvSpPr>
            <p:spPr bwMode="auto">
              <a:xfrm>
                <a:off x="7024665" y="2375593"/>
                <a:ext cx="53286" cy="39654"/>
              </a:xfrm>
              <a:custGeom>
                <a:avLst/>
                <a:gdLst>
                  <a:gd name="T0" fmla="*/ 15 w 22"/>
                  <a:gd name="T1" fmla="*/ 10 h 16"/>
                  <a:gd name="T2" fmla="*/ 11 w 22"/>
                  <a:gd name="T3" fmla="*/ 8 h 16"/>
                  <a:gd name="T4" fmla="*/ 4 w 22"/>
                  <a:gd name="T5" fmla="*/ 16 h 16"/>
                  <a:gd name="T6" fmla="*/ 3 w 22"/>
                  <a:gd name="T7" fmla="*/ 11 h 16"/>
                  <a:gd name="T8" fmla="*/ 0 w 22"/>
                  <a:gd name="T9" fmla="*/ 8 h 16"/>
                  <a:gd name="T10" fmla="*/ 6 w 22"/>
                  <a:gd name="T11" fmla="*/ 4 h 16"/>
                  <a:gd name="T12" fmla="*/ 15 w 22"/>
                  <a:gd name="T13" fmla="*/ 0 h 16"/>
                  <a:gd name="T14" fmla="*/ 15 w 22"/>
                  <a:gd name="T1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6">
                    <a:moveTo>
                      <a:pt x="15" y="10"/>
                    </a:moveTo>
                    <a:cubicBezTo>
                      <a:pt x="13" y="10"/>
                      <a:pt x="12" y="9"/>
                      <a:pt x="11" y="8"/>
                    </a:cubicBezTo>
                    <a:cubicBezTo>
                      <a:pt x="9" y="11"/>
                      <a:pt x="8" y="16"/>
                      <a:pt x="4" y="16"/>
                    </a:cubicBezTo>
                    <a:cubicBezTo>
                      <a:pt x="3" y="16"/>
                      <a:pt x="2" y="13"/>
                      <a:pt x="3" y="11"/>
                    </a:cubicBezTo>
                    <a:cubicBezTo>
                      <a:pt x="1" y="10"/>
                      <a:pt x="0" y="10"/>
                      <a:pt x="0" y="8"/>
                    </a:cubicBezTo>
                    <a:cubicBezTo>
                      <a:pt x="0" y="8"/>
                      <a:pt x="6" y="4"/>
                      <a:pt x="6" y="4"/>
                    </a:cubicBezTo>
                    <a:cubicBezTo>
                      <a:pt x="11" y="5"/>
                      <a:pt x="11" y="0"/>
                      <a:pt x="15" y="0"/>
                    </a:cubicBezTo>
                    <a:cubicBezTo>
                      <a:pt x="22" y="0"/>
                      <a:pt x="18" y="10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Freeform 54"/>
              <p:cNvSpPr/>
              <p:nvPr/>
            </p:nvSpPr>
            <p:spPr bwMode="auto">
              <a:xfrm>
                <a:off x="6994924" y="2216975"/>
                <a:ext cx="224296" cy="180923"/>
              </a:xfrm>
              <a:custGeom>
                <a:avLst/>
                <a:gdLst>
                  <a:gd name="T0" fmla="*/ 36 w 92"/>
                  <a:gd name="T1" fmla="*/ 71 h 74"/>
                  <a:gd name="T2" fmla="*/ 36 w 92"/>
                  <a:gd name="T3" fmla="*/ 69 h 74"/>
                  <a:gd name="T4" fmla="*/ 37 w 92"/>
                  <a:gd name="T5" fmla="*/ 64 h 74"/>
                  <a:gd name="T6" fmla="*/ 29 w 92"/>
                  <a:gd name="T7" fmla="*/ 62 h 74"/>
                  <a:gd name="T8" fmla="*/ 26 w 92"/>
                  <a:gd name="T9" fmla="*/ 64 h 74"/>
                  <a:gd name="T10" fmla="*/ 19 w 92"/>
                  <a:gd name="T11" fmla="*/ 65 h 74"/>
                  <a:gd name="T12" fmla="*/ 5 w 92"/>
                  <a:gd name="T13" fmla="*/ 69 h 74"/>
                  <a:gd name="T14" fmla="*/ 0 w 92"/>
                  <a:gd name="T15" fmla="*/ 68 h 74"/>
                  <a:gd name="T16" fmla="*/ 4 w 92"/>
                  <a:gd name="T17" fmla="*/ 66 h 74"/>
                  <a:gd name="T18" fmla="*/ 20 w 92"/>
                  <a:gd name="T19" fmla="*/ 55 h 74"/>
                  <a:gd name="T20" fmla="*/ 38 w 92"/>
                  <a:gd name="T21" fmla="*/ 55 h 74"/>
                  <a:gd name="T22" fmla="*/ 47 w 92"/>
                  <a:gd name="T23" fmla="*/ 46 h 74"/>
                  <a:gd name="T24" fmla="*/ 52 w 92"/>
                  <a:gd name="T25" fmla="*/ 38 h 74"/>
                  <a:gd name="T26" fmla="*/ 51 w 92"/>
                  <a:gd name="T27" fmla="*/ 42 h 74"/>
                  <a:gd name="T28" fmla="*/ 52 w 92"/>
                  <a:gd name="T29" fmla="*/ 43 h 74"/>
                  <a:gd name="T30" fmla="*/ 60 w 92"/>
                  <a:gd name="T31" fmla="*/ 39 h 74"/>
                  <a:gd name="T32" fmla="*/ 76 w 92"/>
                  <a:gd name="T33" fmla="*/ 16 h 74"/>
                  <a:gd name="T34" fmla="*/ 75 w 92"/>
                  <a:gd name="T35" fmla="*/ 12 h 74"/>
                  <a:gd name="T36" fmla="*/ 82 w 92"/>
                  <a:gd name="T37" fmla="*/ 2 h 74"/>
                  <a:gd name="T38" fmla="*/ 85 w 92"/>
                  <a:gd name="T39" fmla="*/ 3 h 74"/>
                  <a:gd name="T40" fmla="*/ 85 w 92"/>
                  <a:gd name="T41" fmla="*/ 2 h 74"/>
                  <a:gd name="T42" fmla="*/ 84 w 92"/>
                  <a:gd name="T43" fmla="*/ 0 h 74"/>
                  <a:gd name="T44" fmla="*/ 87 w 92"/>
                  <a:gd name="T45" fmla="*/ 1 h 74"/>
                  <a:gd name="T46" fmla="*/ 88 w 92"/>
                  <a:gd name="T47" fmla="*/ 7 h 74"/>
                  <a:gd name="T48" fmla="*/ 92 w 92"/>
                  <a:gd name="T49" fmla="*/ 17 h 74"/>
                  <a:gd name="T50" fmla="*/ 88 w 92"/>
                  <a:gd name="T51" fmla="*/ 26 h 74"/>
                  <a:gd name="T52" fmla="*/ 88 w 92"/>
                  <a:gd name="T53" fmla="*/ 28 h 74"/>
                  <a:gd name="T54" fmla="*/ 85 w 92"/>
                  <a:gd name="T55" fmla="*/ 28 h 74"/>
                  <a:gd name="T56" fmla="*/ 83 w 92"/>
                  <a:gd name="T57" fmla="*/ 41 h 74"/>
                  <a:gd name="T58" fmla="*/ 80 w 92"/>
                  <a:gd name="T59" fmla="*/ 49 h 74"/>
                  <a:gd name="T60" fmla="*/ 82 w 92"/>
                  <a:gd name="T61" fmla="*/ 55 h 74"/>
                  <a:gd name="T62" fmla="*/ 75 w 92"/>
                  <a:gd name="T63" fmla="*/ 60 h 74"/>
                  <a:gd name="T64" fmla="*/ 75 w 92"/>
                  <a:gd name="T65" fmla="*/ 56 h 74"/>
                  <a:gd name="T66" fmla="*/ 67 w 92"/>
                  <a:gd name="T67" fmla="*/ 63 h 74"/>
                  <a:gd name="T68" fmla="*/ 66 w 92"/>
                  <a:gd name="T69" fmla="*/ 61 h 74"/>
                  <a:gd name="T70" fmla="*/ 63 w 92"/>
                  <a:gd name="T71" fmla="*/ 61 h 74"/>
                  <a:gd name="T72" fmla="*/ 57 w 92"/>
                  <a:gd name="T73" fmla="*/ 65 h 74"/>
                  <a:gd name="T74" fmla="*/ 49 w 92"/>
                  <a:gd name="T75" fmla="*/ 60 h 74"/>
                  <a:gd name="T76" fmla="*/ 47 w 92"/>
                  <a:gd name="T77" fmla="*/ 62 h 74"/>
                  <a:gd name="T78" fmla="*/ 50 w 92"/>
                  <a:gd name="T79" fmla="*/ 67 h 74"/>
                  <a:gd name="T80" fmla="*/ 47 w 92"/>
                  <a:gd name="T81" fmla="*/ 67 h 74"/>
                  <a:gd name="T82" fmla="*/ 40 w 92"/>
                  <a:gd name="T83" fmla="*/ 74 h 74"/>
                  <a:gd name="T84" fmla="*/ 36 w 92"/>
                  <a:gd name="T85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2" h="74">
                    <a:moveTo>
                      <a:pt x="36" y="71"/>
                    </a:moveTo>
                    <a:cubicBezTo>
                      <a:pt x="35" y="71"/>
                      <a:pt x="36" y="70"/>
                      <a:pt x="36" y="69"/>
                    </a:cubicBezTo>
                    <a:cubicBezTo>
                      <a:pt x="36" y="67"/>
                      <a:pt x="37" y="65"/>
                      <a:pt x="37" y="64"/>
                    </a:cubicBezTo>
                    <a:cubicBezTo>
                      <a:pt x="34" y="63"/>
                      <a:pt x="32" y="62"/>
                      <a:pt x="29" y="62"/>
                    </a:cubicBezTo>
                    <a:cubicBezTo>
                      <a:pt x="27" y="62"/>
                      <a:pt x="27" y="64"/>
                      <a:pt x="26" y="64"/>
                    </a:cubicBezTo>
                    <a:cubicBezTo>
                      <a:pt x="23" y="65"/>
                      <a:pt x="22" y="64"/>
                      <a:pt x="19" y="65"/>
                    </a:cubicBezTo>
                    <a:cubicBezTo>
                      <a:pt x="16" y="67"/>
                      <a:pt x="11" y="69"/>
                      <a:pt x="5" y="69"/>
                    </a:cubicBezTo>
                    <a:cubicBezTo>
                      <a:pt x="2" y="69"/>
                      <a:pt x="0" y="69"/>
                      <a:pt x="0" y="68"/>
                    </a:cubicBezTo>
                    <a:cubicBezTo>
                      <a:pt x="0" y="67"/>
                      <a:pt x="3" y="66"/>
                      <a:pt x="4" y="66"/>
                    </a:cubicBezTo>
                    <a:cubicBezTo>
                      <a:pt x="10" y="62"/>
                      <a:pt x="13" y="55"/>
                      <a:pt x="20" y="55"/>
                    </a:cubicBezTo>
                    <a:cubicBezTo>
                      <a:pt x="29" y="55"/>
                      <a:pt x="31" y="55"/>
                      <a:pt x="38" y="55"/>
                    </a:cubicBezTo>
                    <a:cubicBezTo>
                      <a:pt x="43" y="55"/>
                      <a:pt x="45" y="46"/>
                      <a:pt x="47" y="46"/>
                    </a:cubicBezTo>
                    <a:cubicBezTo>
                      <a:pt x="48" y="46"/>
                      <a:pt x="51" y="39"/>
                      <a:pt x="52" y="38"/>
                    </a:cubicBezTo>
                    <a:cubicBezTo>
                      <a:pt x="51" y="39"/>
                      <a:pt x="51" y="40"/>
                      <a:pt x="51" y="42"/>
                    </a:cubicBezTo>
                    <a:cubicBezTo>
                      <a:pt x="51" y="42"/>
                      <a:pt x="52" y="43"/>
                      <a:pt x="52" y="43"/>
                    </a:cubicBezTo>
                    <a:cubicBezTo>
                      <a:pt x="56" y="43"/>
                      <a:pt x="57" y="40"/>
                      <a:pt x="60" y="39"/>
                    </a:cubicBezTo>
                    <a:cubicBezTo>
                      <a:pt x="66" y="37"/>
                      <a:pt x="76" y="25"/>
                      <a:pt x="76" y="16"/>
                    </a:cubicBezTo>
                    <a:cubicBezTo>
                      <a:pt x="76" y="14"/>
                      <a:pt x="75" y="14"/>
                      <a:pt x="75" y="12"/>
                    </a:cubicBezTo>
                    <a:cubicBezTo>
                      <a:pt x="75" y="9"/>
                      <a:pt x="78" y="2"/>
                      <a:pt x="82" y="2"/>
                    </a:cubicBezTo>
                    <a:cubicBezTo>
                      <a:pt x="82" y="2"/>
                      <a:pt x="82" y="5"/>
                      <a:pt x="85" y="3"/>
                    </a:cubicBezTo>
                    <a:cubicBezTo>
                      <a:pt x="85" y="3"/>
                      <a:pt x="85" y="2"/>
                      <a:pt x="85" y="2"/>
                    </a:cubicBezTo>
                    <a:cubicBezTo>
                      <a:pt x="84" y="2"/>
                      <a:pt x="83" y="0"/>
                      <a:pt x="84" y="0"/>
                    </a:cubicBezTo>
                    <a:cubicBezTo>
                      <a:pt x="86" y="0"/>
                      <a:pt x="87" y="0"/>
                      <a:pt x="87" y="1"/>
                    </a:cubicBezTo>
                    <a:cubicBezTo>
                      <a:pt x="88" y="3"/>
                      <a:pt x="88" y="5"/>
                      <a:pt x="88" y="7"/>
                    </a:cubicBezTo>
                    <a:cubicBezTo>
                      <a:pt x="88" y="11"/>
                      <a:pt x="92" y="13"/>
                      <a:pt x="92" y="17"/>
                    </a:cubicBezTo>
                    <a:cubicBezTo>
                      <a:pt x="92" y="22"/>
                      <a:pt x="88" y="22"/>
                      <a:pt x="88" y="26"/>
                    </a:cubicBezTo>
                    <a:cubicBezTo>
                      <a:pt x="88" y="26"/>
                      <a:pt x="88" y="27"/>
                      <a:pt x="88" y="28"/>
                    </a:cubicBezTo>
                    <a:cubicBezTo>
                      <a:pt x="87" y="28"/>
                      <a:pt x="86" y="28"/>
                      <a:pt x="85" y="28"/>
                    </a:cubicBezTo>
                    <a:cubicBezTo>
                      <a:pt x="83" y="29"/>
                      <a:pt x="83" y="38"/>
                      <a:pt x="83" y="41"/>
                    </a:cubicBezTo>
                    <a:cubicBezTo>
                      <a:pt x="83" y="44"/>
                      <a:pt x="80" y="45"/>
                      <a:pt x="80" y="49"/>
                    </a:cubicBezTo>
                    <a:cubicBezTo>
                      <a:pt x="80" y="52"/>
                      <a:pt x="81" y="53"/>
                      <a:pt x="82" y="55"/>
                    </a:cubicBezTo>
                    <a:cubicBezTo>
                      <a:pt x="78" y="56"/>
                      <a:pt x="78" y="59"/>
                      <a:pt x="75" y="60"/>
                    </a:cubicBezTo>
                    <a:cubicBezTo>
                      <a:pt x="74" y="58"/>
                      <a:pt x="75" y="58"/>
                      <a:pt x="75" y="56"/>
                    </a:cubicBezTo>
                    <a:cubicBezTo>
                      <a:pt x="71" y="58"/>
                      <a:pt x="69" y="59"/>
                      <a:pt x="67" y="63"/>
                    </a:cubicBezTo>
                    <a:cubicBezTo>
                      <a:pt x="67" y="63"/>
                      <a:pt x="66" y="62"/>
                      <a:pt x="66" y="61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1" y="63"/>
                      <a:pt x="60" y="65"/>
                      <a:pt x="57" y="65"/>
                    </a:cubicBezTo>
                    <a:cubicBezTo>
                      <a:pt x="51" y="65"/>
                      <a:pt x="52" y="60"/>
                      <a:pt x="49" y="60"/>
                    </a:cubicBezTo>
                    <a:cubicBezTo>
                      <a:pt x="48" y="60"/>
                      <a:pt x="47" y="61"/>
                      <a:pt x="47" y="62"/>
                    </a:cubicBezTo>
                    <a:cubicBezTo>
                      <a:pt x="47" y="63"/>
                      <a:pt x="50" y="67"/>
                      <a:pt x="50" y="67"/>
                    </a:cubicBezTo>
                    <a:cubicBezTo>
                      <a:pt x="49" y="67"/>
                      <a:pt x="48" y="67"/>
                      <a:pt x="47" y="67"/>
                    </a:cubicBezTo>
                    <a:cubicBezTo>
                      <a:pt x="45" y="67"/>
                      <a:pt x="42" y="71"/>
                      <a:pt x="40" y="74"/>
                    </a:cubicBezTo>
                    <a:cubicBezTo>
                      <a:pt x="38" y="74"/>
                      <a:pt x="38" y="71"/>
                      <a:pt x="36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2" name="Freeform 55"/>
              <p:cNvSpPr/>
              <p:nvPr/>
            </p:nvSpPr>
            <p:spPr bwMode="auto">
              <a:xfrm>
                <a:off x="7178326" y="2116600"/>
                <a:ext cx="112768" cy="95419"/>
              </a:xfrm>
              <a:custGeom>
                <a:avLst/>
                <a:gdLst>
                  <a:gd name="T0" fmla="*/ 6 w 46"/>
                  <a:gd name="T1" fmla="*/ 21 h 39"/>
                  <a:gd name="T2" fmla="*/ 9 w 46"/>
                  <a:gd name="T3" fmla="*/ 21 h 39"/>
                  <a:gd name="T4" fmla="*/ 16 w 46"/>
                  <a:gd name="T5" fmla="*/ 6 h 39"/>
                  <a:gd name="T6" fmla="*/ 14 w 46"/>
                  <a:gd name="T7" fmla="*/ 3 h 39"/>
                  <a:gd name="T8" fmla="*/ 16 w 46"/>
                  <a:gd name="T9" fmla="*/ 0 h 39"/>
                  <a:gd name="T10" fmla="*/ 39 w 46"/>
                  <a:gd name="T11" fmla="*/ 14 h 39"/>
                  <a:gd name="T12" fmla="*/ 45 w 46"/>
                  <a:gd name="T13" fmla="*/ 13 h 39"/>
                  <a:gd name="T14" fmla="*/ 43 w 46"/>
                  <a:gd name="T15" fmla="*/ 17 h 39"/>
                  <a:gd name="T16" fmla="*/ 46 w 46"/>
                  <a:gd name="T17" fmla="*/ 21 h 39"/>
                  <a:gd name="T18" fmla="*/ 37 w 46"/>
                  <a:gd name="T19" fmla="*/ 23 h 39"/>
                  <a:gd name="T20" fmla="*/ 27 w 46"/>
                  <a:gd name="T21" fmla="*/ 33 h 39"/>
                  <a:gd name="T22" fmla="*/ 15 w 46"/>
                  <a:gd name="T23" fmla="*/ 27 h 39"/>
                  <a:gd name="T24" fmla="*/ 13 w 46"/>
                  <a:gd name="T25" fmla="*/ 29 h 39"/>
                  <a:gd name="T26" fmla="*/ 4 w 46"/>
                  <a:gd name="T27" fmla="*/ 31 h 39"/>
                  <a:gd name="T28" fmla="*/ 10 w 46"/>
                  <a:gd name="T29" fmla="*/ 35 h 39"/>
                  <a:gd name="T30" fmla="*/ 3 w 46"/>
                  <a:gd name="T31" fmla="*/ 39 h 39"/>
                  <a:gd name="T32" fmla="*/ 1 w 46"/>
                  <a:gd name="T33" fmla="*/ 39 h 39"/>
                  <a:gd name="T34" fmla="*/ 1 w 46"/>
                  <a:gd name="T35" fmla="*/ 33 h 39"/>
                  <a:gd name="T36" fmla="*/ 0 w 46"/>
                  <a:gd name="T37" fmla="*/ 30 h 39"/>
                  <a:gd name="T38" fmla="*/ 5 w 46"/>
                  <a:gd name="T39" fmla="*/ 23 h 39"/>
                  <a:gd name="T40" fmla="*/ 5 w 46"/>
                  <a:gd name="T41" fmla="*/ 20 h 39"/>
                  <a:gd name="T42" fmla="*/ 7 w 46"/>
                  <a:gd name="T43" fmla="*/ 22 h 39"/>
                  <a:gd name="T44" fmla="*/ 6 w 46"/>
                  <a:gd name="T45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" h="39">
                    <a:moveTo>
                      <a:pt x="6" y="21"/>
                    </a:moveTo>
                    <a:cubicBezTo>
                      <a:pt x="7" y="21"/>
                      <a:pt x="8" y="21"/>
                      <a:pt x="9" y="21"/>
                    </a:cubicBezTo>
                    <a:cubicBezTo>
                      <a:pt x="14" y="21"/>
                      <a:pt x="16" y="10"/>
                      <a:pt x="16" y="6"/>
                    </a:cubicBezTo>
                    <a:cubicBezTo>
                      <a:pt x="16" y="5"/>
                      <a:pt x="14" y="5"/>
                      <a:pt x="14" y="3"/>
                    </a:cubicBezTo>
                    <a:cubicBezTo>
                      <a:pt x="14" y="1"/>
                      <a:pt x="16" y="1"/>
                      <a:pt x="16" y="0"/>
                    </a:cubicBezTo>
                    <a:cubicBezTo>
                      <a:pt x="24" y="5"/>
                      <a:pt x="27" y="14"/>
                      <a:pt x="39" y="14"/>
                    </a:cubicBezTo>
                    <a:cubicBezTo>
                      <a:pt x="41" y="14"/>
                      <a:pt x="43" y="12"/>
                      <a:pt x="45" y="13"/>
                    </a:cubicBezTo>
                    <a:cubicBezTo>
                      <a:pt x="44" y="15"/>
                      <a:pt x="43" y="15"/>
                      <a:pt x="43" y="17"/>
                    </a:cubicBezTo>
                    <a:cubicBezTo>
                      <a:pt x="43" y="19"/>
                      <a:pt x="45" y="20"/>
                      <a:pt x="46" y="21"/>
                    </a:cubicBezTo>
                    <a:cubicBezTo>
                      <a:pt x="44" y="22"/>
                      <a:pt x="42" y="23"/>
                      <a:pt x="37" y="23"/>
                    </a:cubicBezTo>
                    <a:cubicBezTo>
                      <a:pt x="31" y="23"/>
                      <a:pt x="29" y="30"/>
                      <a:pt x="27" y="33"/>
                    </a:cubicBezTo>
                    <a:cubicBezTo>
                      <a:pt x="22" y="30"/>
                      <a:pt x="20" y="30"/>
                      <a:pt x="15" y="27"/>
                    </a:cubicBezTo>
                    <a:cubicBezTo>
                      <a:pt x="14" y="27"/>
                      <a:pt x="13" y="28"/>
                      <a:pt x="13" y="29"/>
                    </a:cubicBezTo>
                    <a:cubicBezTo>
                      <a:pt x="9" y="29"/>
                      <a:pt x="4" y="26"/>
                      <a:pt x="4" y="31"/>
                    </a:cubicBezTo>
                    <a:cubicBezTo>
                      <a:pt x="4" y="34"/>
                      <a:pt x="8" y="34"/>
                      <a:pt x="10" y="35"/>
                    </a:cubicBezTo>
                    <a:cubicBezTo>
                      <a:pt x="7" y="38"/>
                      <a:pt x="5" y="37"/>
                      <a:pt x="3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3"/>
                      <a:pt x="1" y="33"/>
                    </a:cubicBezTo>
                    <a:cubicBezTo>
                      <a:pt x="1" y="32"/>
                      <a:pt x="0" y="31"/>
                      <a:pt x="0" y="30"/>
                    </a:cubicBezTo>
                    <a:cubicBezTo>
                      <a:pt x="0" y="27"/>
                      <a:pt x="4" y="25"/>
                      <a:pt x="5" y="2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6" y="21"/>
                      <a:pt x="7" y="22"/>
                    </a:cubicBez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Freeform 56"/>
              <p:cNvSpPr/>
              <p:nvPr/>
            </p:nvSpPr>
            <p:spPr bwMode="auto">
              <a:xfrm>
                <a:off x="7288615" y="2137666"/>
                <a:ext cx="19827" cy="19827"/>
              </a:xfrm>
              <a:custGeom>
                <a:avLst/>
                <a:gdLst>
                  <a:gd name="T0" fmla="*/ 7 w 8"/>
                  <a:gd name="T1" fmla="*/ 0 h 8"/>
                  <a:gd name="T2" fmla="*/ 8 w 8"/>
                  <a:gd name="T3" fmla="*/ 2 h 8"/>
                  <a:gd name="T4" fmla="*/ 1 w 8"/>
                  <a:gd name="T5" fmla="*/ 8 h 8"/>
                  <a:gd name="T6" fmla="*/ 1 w 8"/>
                  <a:gd name="T7" fmla="*/ 5 h 8"/>
                  <a:gd name="T8" fmla="*/ 8 w 8"/>
                  <a:gd name="T9" fmla="*/ 1 h 8"/>
                  <a:gd name="T10" fmla="*/ 7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4" y="8"/>
                      <a:pt x="1" y="8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2" y="3"/>
                      <a:pt x="5" y="1"/>
                      <a:pt x="8" y="1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Freeform 57"/>
              <p:cNvSpPr/>
              <p:nvPr/>
            </p:nvSpPr>
            <p:spPr bwMode="auto">
              <a:xfrm>
                <a:off x="7327030" y="2114122"/>
                <a:ext cx="27262" cy="19827"/>
              </a:xfrm>
              <a:custGeom>
                <a:avLst/>
                <a:gdLst>
                  <a:gd name="T0" fmla="*/ 11 w 11"/>
                  <a:gd name="T1" fmla="*/ 2 h 8"/>
                  <a:gd name="T2" fmla="*/ 1 w 11"/>
                  <a:gd name="T3" fmla="*/ 8 h 8"/>
                  <a:gd name="T4" fmla="*/ 1 w 11"/>
                  <a:gd name="T5" fmla="*/ 6 h 8"/>
                  <a:gd name="T6" fmla="*/ 7 w 11"/>
                  <a:gd name="T7" fmla="*/ 0 h 8"/>
                  <a:gd name="T8" fmla="*/ 11 w 11"/>
                  <a:gd name="T9" fmla="*/ 0 h 8"/>
                  <a:gd name="T10" fmla="*/ 11 w 11"/>
                  <a:gd name="T1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8">
                    <a:moveTo>
                      <a:pt x="11" y="2"/>
                    </a:moveTo>
                    <a:cubicBezTo>
                      <a:pt x="5" y="2"/>
                      <a:pt x="5" y="8"/>
                      <a:pt x="1" y="8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6"/>
                      <a:pt x="3" y="0"/>
                      <a:pt x="7" y="0"/>
                    </a:cubicBezTo>
                    <a:cubicBezTo>
                      <a:pt x="9" y="0"/>
                      <a:pt x="10" y="0"/>
                      <a:pt x="11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Freeform 58"/>
              <p:cNvSpPr/>
              <p:nvPr/>
            </p:nvSpPr>
            <p:spPr bwMode="auto">
              <a:xfrm>
                <a:off x="7376598" y="2094294"/>
                <a:ext cx="12392" cy="14870"/>
              </a:xfrm>
              <a:custGeom>
                <a:avLst/>
                <a:gdLst>
                  <a:gd name="T0" fmla="*/ 0 w 5"/>
                  <a:gd name="T1" fmla="*/ 4 h 6"/>
                  <a:gd name="T2" fmla="*/ 1 w 5"/>
                  <a:gd name="T3" fmla="*/ 2 h 6"/>
                  <a:gd name="T4" fmla="*/ 5 w 5"/>
                  <a:gd name="T5" fmla="*/ 0 h 6"/>
                  <a:gd name="T6" fmla="*/ 0 w 5"/>
                  <a:gd name="T7" fmla="*/ 6 h 6"/>
                  <a:gd name="T8" fmla="*/ 0 w 5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0" y="4"/>
                    </a:moveTo>
                    <a:cubicBezTo>
                      <a:pt x="1" y="4"/>
                      <a:pt x="0" y="2"/>
                      <a:pt x="1" y="2"/>
                    </a:cubicBezTo>
                    <a:cubicBezTo>
                      <a:pt x="1" y="0"/>
                      <a:pt x="5" y="0"/>
                      <a:pt x="5" y="0"/>
                    </a:cubicBezTo>
                    <a:cubicBezTo>
                      <a:pt x="5" y="2"/>
                      <a:pt x="3" y="6"/>
                      <a:pt x="0" y="6"/>
                    </a:cubicBezTo>
                    <a:cubicBezTo>
                      <a:pt x="0" y="6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Freeform 59"/>
              <p:cNvSpPr/>
              <p:nvPr/>
            </p:nvSpPr>
            <p:spPr bwMode="auto">
              <a:xfrm>
                <a:off x="7213024" y="1878673"/>
                <a:ext cx="55764" cy="220578"/>
              </a:xfrm>
              <a:custGeom>
                <a:avLst/>
                <a:gdLst>
                  <a:gd name="T0" fmla="*/ 17 w 23"/>
                  <a:gd name="T1" fmla="*/ 55 h 90"/>
                  <a:gd name="T2" fmla="*/ 9 w 23"/>
                  <a:gd name="T3" fmla="*/ 72 h 90"/>
                  <a:gd name="T4" fmla="*/ 17 w 23"/>
                  <a:gd name="T5" fmla="*/ 86 h 90"/>
                  <a:gd name="T6" fmla="*/ 16 w 23"/>
                  <a:gd name="T7" fmla="*/ 87 h 90"/>
                  <a:gd name="T8" fmla="*/ 13 w 23"/>
                  <a:gd name="T9" fmla="*/ 84 h 90"/>
                  <a:gd name="T10" fmla="*/ 11 w 23"/>
                  <a:gd name="T11" fmla="*/ 84 h 90"/>
                  <a:gd name="T12" fmla="*/ 4 w 23"/>
                  <a:gd name="T13" fmla="*/ 90 h 90"/>
                  <a:gd name="T14" fmla="*/ 4 w 23"/>
                  <a:gd name="T15" fmla="*/ 82 h 90"/>
                  <a:gd name="T16" fmla="*/ 5 w 23"/>
                  <a:gd name="T17" fmla="*/ 69 h 90"/>
                  <a:gd name="T18" fmla="*/ 3 w 23"/>
                  <a:gd name="T19" fmla="*/ 61 h 90"/>
                  <a:gd name="T20" fmla="*/ 4 w 23"/>
                  <a:gd name="T21" fmla="*/ 52 h 90"/>
                  <a:gd name="T22" fmla="*/ 4 w 23"/>
                  <a:gd name="T23" fmla="*/ 35 h 90"/>
                  <a:gd name="T24" fmla="*/ 0 w 23"/>
                  <a:gd name="T25" fmla="*/ 25 h 90"/>
                  <a:gd name="T26" fmla="*/ 6 w 23"/>
                  <a:gd name="T27" fmla="*/ 10 h 90"/>
                  <a:gd name="T28" fmla="*/ 7 w 23"/>
                  <a:gd name="T29" fmla="*/ 6 h 90"/>
                  <a:gd name="T30" fmla="*/ 7 w 23"/>
                  <a:gd name="T31" fmla="*/ 0 h 90"/>
                  <a:gd name="T32" fmla="*/ 9 w 23"/>
                  <a:gd name="T33" fmla="*/ 0 h 90"/>
                  <a:gd name="T34" fmla="*/ 13 w 23"/>
                  <a:gd name="T35" fmla="*/ 13 h 90"/>
                  <a:gd name="T36" fmla="*/ 14 w 23"/>
                  <a:gd name="T37" fmla="*/ 24 h 90"/>
                  <a:gd name="T38" fmla="*/ 14 w 23"/>
                  <a:gd name="T39" fmla="*/ 31 h 90"/>
                  <a:gd name="T40" fmla="*/ 16 w 23"/>
                  <a:gd name="T41" fmla="*/ 39 h 90"/>
                  <a:gd name="T42" fmla="*/ 23 w 23"/>
                  <a:gd name="T43" fmla="*/ 59 h 90"/>
                  <a:gd name="T44" fmla="*/ 17 w 23"/>
                  <a:gd name="T45" fmla="*/ 5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90">
                    <a:moveTo>
                      <a:pt x="17" y="55"/>
                    </a:moveTo>
                    <a:cubicBezTo>
                      <a:pt x="10" y="55"/>
                      <a:pt x="9" y="64"/>
                      <a:pt x="9" y="72"/>
                    </a:cubicBezTo>
                    <a:cubicBezTo>
                      <a:pt x="9" y="78"/>
                      <a:pt x="15" y="81"/>
                      <a:pt x="17" y="86"/>
                    </a:cubicBezTo>
                    <a:cubicBezTo>
                      <a:pt x="17" y="86"/>
                      <a:pt x="17" y="87"/>
                      <a:pt x="16" y="87"/>
                    </a:cubicBezTo>
                    <a:cubicBezTo>
                      <a:pt x="15" y="87"/>
                      <a:pt x="14" y="85"/>
                      <a:pt x="13" y="84"/>
                    </a:cubicBezTo>
                    <a:cubicBezTo>
                      <a:pt x="13" y="84"/>
                      <a:pt x="11" y="84"/>
                      <a:pt x="11" y="84"/>
                    </a:cubicBezTo>
                    <a:cubicBezTo>
                      <a:pt x="7" y="84"/>
                      <a:pt x="7" y="90"/>
                      <a:pt x="4" y="90"/>
                    </a:cubicBezTo>
                    <a:cubicBezTo>
                      <a:pt x="3" y="90"/>
                      <a:pt x="4" y="83"/>
                      <a:pt x="4" y="82"/>
                    </a:cubicBezTo>
                    <a:cubicBezTo>
                      <a:pt x="4" y="77"/>
                      <a:pt x="5" y="73"/>
                      <a:pt x="5" y="69"/>
                    </a:cubicBezTo>
                    <a:cubicBezTo>
                      <a:pt x="5" y="65"/>
                      <a:pt x="3" y="64"/>
                      <a:pt x="3" y="61"/>
                    </a:cubicBezTo>
                    <a:cubicBezTo>
                      <a:pt x="3" y="56"/>
                      <a:pt x="4" y="55"/>
                      <a:pt x="4" y="52"/>
                    </a:cubicBezTo>
                    <a:cubicBezTo>
                      <a:pt x="4" y="44"/>
                      <a:pt x="4" y="42"/>
                      <a:pt x="4" y="35"/>
                    </a:cubicBezTo>
                    <a:cubicBezTo>
                      <a:pt x="4" y="31"/>
                      <a:pt x="0" y="29"/>
                      <a:pt x="0" y="25"/>
                    </a:cubicBezTo>
                    <a:cubicBezTo>
                      <a:pt x="0" y="19"/>
                      <a:pt x="2" y="11"/>
                      <a:pt x="6" y="10"/>
                    </a:cubicBezTo>
                    <a:cubicBezTo>
                      <a:pt x="6" y="8"/>
                      <a:pt x="7" y="8"/>
                      <a:pt x="7" y="6"/>
                    </a:cubicBezTo>
                    <a:cubicBezTo>
                      <a:pt x="7" y="3"/>
                      <a:pt x="7" y="3"/>
                      <a:pt x="7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9" y="6"/>
                      <a:pt x="12" y="10"/>
                      <a:pt x="13" y="13"/>
                    </a:cubicBezTo>
                    <a:cubicBezTo>
                      <a:pt x="14" y="17"/>
                      <a:pt x="12" y="20"/>
                      <a:pt x="14" y="24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4"/>
                      <a:pt x="15" y="37"/>
                      <a:pt x="16" y="39"/>
                    </a:cubicBezTo>
                    <a:cubicBezTo>
                      <a:pt x="18" y="46"/>
                      <a:pt x="22" y="52"/>
                      <a:pt x="23" y="59"/>
                    </a:cubicBezTo>
                    <a:cubicBezTo>
                      <a:pt x="22" y="57"/>
                      <a:pt x="20" y="55"/>
                      <a:pt x="17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Freeform 60"/>
              <p:cNvSpPr/>
              <p:nvPr/>
            </p:nvSpPr>
            <p:spPr bwMode="auto">
              <a:xfrm>
                <a:off x="5405029" y="1117804"/>
                <a:ext cx="351933" cy="256515"/>
              </a:xfrm>
              <a:custGeom>
                <a:avLst/>
                <a:gdLst>
                  <a:gd name="T0" fmla="*/ 50 w 144"/>
                  <a:gd name="T1" fmla="*/ 104 h 105"/>
                  <a:gd name="T2" fmla="*/ 33 w 144"/>
                  <a:gd name="T3" fmla="*/ 85 h 105"/>
                  <a:gd name="T4" fmla="*/ 68 w 144"/>
                  <a:gd name="T5" fmla="*/ 43 h 105"/>
                  <a:gd name="T6" fmla="*/ 82 w 144"/>
                  <a:gd name="T7" fmla="*/ 35 h 105"/>
                  <a:gd name="T8" fmla="*/ 88 w 144"/>
                  <a:gd name="T9" fmla="*/ 29 h 105"/>
                  <a:gd name="T10" fmla="*/ 115 w 144"/>
                  <a:gd name="T11" fmla="*/ 22 h 105"/>
                  <a:gd name="T12" fmla="*/ 144 w 144"/>
                  <a:gd name="T13" fmla="*/ 7 h 105"/>
                  <a:gd name="T14" fmla="*/ 132 w 144"/>
                  <a:gd name="T15" fmla="*/ 0 h 105"/>
                  <a:gd name="T16" fmla="*/ 89 w 144"/>
                  <a:gd name="T17" fmla="*/ 16 h 105"/>
                  <a:gd name="T18" fmla="*/ 81 w 144"/>
                  <a:gd name="T19" fmla="*/ 13 h 105"/>
                  <a:gd name="T20" fmla="*/ 72 w 144"/>
                  <a:gd name="T21" fmla="*/ 16 h 105"/>
                  <a:gd name="T22" fmla="*/ 46 w 144"/>
                  <a:gd name="T23" fmla="*/ 30 h 105"/>
                  <a:gd name="T24" fmla="*/ 34 w 144"/>
                  <a:gd name="T25" fmla="*/ 32 h 105"/>
                  <a:gd name="T26" fmla="*/ 31 w 144"/>
                  <a:gd name="T27" fmla="*/ 35 h 105"/>
                  <a:gd name="T28" fmla="*/ 33 w 144"/>
                  <a:gd name="T29" fmla="*/ 40 h 105"/>
                  <a:gd name="T30" fmla="*/ 19 w 144"/>
                  <a:gd name="T31" fmla="*/ 57 h 105"/>
                  <a:gd name="T32" fmla="*/ 23 w 144"/>
                  <a:gd name="T33" fmla="*/ 63 h 105"/>
                  <a:gd name="T34" fmla="*/ 9 w 144"/>
                  <a:gd name="T35" fmla="*/ 71 h 105"/>
                  <a:gd name="T36" fmla="*/ 9 w 144"/>
                  <a:gd name="T37" fmla="*/ 76 h 105"/>
                  <a:gd name="T38" fmla="*/ 0 w 144"/>
                  <a:gd name="T39" fmla="*/ 87 h 105"/>
                  <a:gd name="T40" fmla="*/ 6 w 144"/>
                  <a:gd name="T41" fmla="*/ 93 h 105"/>
                  <a:gd name="T42" fmla="*/ 14 w 144"/>
                  <a:gd name="T43" fmla="*/ 93 h 105"/>
                  <a:gd name="T44" fmla="*/ 19 w 144"/>
                  <a:gd name="T45" fmla="*/ 103 h 105"/>
                  <a:gd name="T46" fmla="*/ 26 w 144"/>
                  <a:gd name="T47" fmla="*/ 103 h 105"/>
                  <a:gd name="T48" fmla="*/ 28 w 144"/>
                  <a:gd name="T49" fmla="*/ 105 h 105"/>
                  <a:gd name="T50" fmla="*/ 50 w 144"/>
                  <a:gd name="T51" fmla="*/ 105 h 105"/>
                  <a:gd name="T52" fmla="*/ 47 w 144"/>
                  <a:gd name="T53" fmla="*/ 101 h 105"/>
                  <a:gd name="T54" fmla="*/ 50 w 144"/>
                  <a:gd name="T55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105">
                    <a:moveTo>
                      <a:pt x="50" y="104"/>
                    </a:moveTo>
                    <a:cubicBezTo>
                      <a:pt x="44" y="98"/>
                      <a:pt x="33" y="96"/>
                      <a:pt x="33" y="85"/>
                    </a:cubicBezTo>
                    <a:cubicBezTo>
                      <a:pt x="33" y="66"/>
                      <a:pt x="53" y="47"/>
                      <a:pt x="68" y="43"/>
                    </a:cubicBezTo>
                    <a:cubicBezTo>
                      <a:pt x="73" y="42"/>
                      <a:pt x="75" y="35"/>
                      <a:pt x="82" y="35"/>
                    </a:cubicBezTo>
                    <a:cubicBezTo>
                      <a:pt x="85" y="35"/>
                      <a:pt x="86" y="30"/>
                      <a:pt x="88" y="29"/>
                    </a:cubicBezTo>
                    <a:cubicBezTo>
                      <a:pt x="97" y="24"/>
                      <a:pt x="105" y="27"/>
                      <a:pt x="115" y="22"/>
                    </a:cubicBezTo>
                    <a:cubicBezTo>
                      <a:pt x="122" y="18"/>
                      <a:pt x="144" y="17"/>
                      <a:pt x="144" y="7"/>
                    </a:cubicBezTo>
                    <a:cubicBezTo>
                      <a:pt x="144" y="4"/>
                      <a:pt x="136" y="0"/>
                      <a:pt x="132" y="0"/>
                    </a:cubicBezTo>
                    <a:cubicBezTo>
                      <a:pt x="118" y="0"/>
                      <a:pt x="105" y="16"/>
                      <a:pt x="89" y="16"/>
                    </a:cubicBezTo>
                    <a:cubicBezTo>
                      <a:pt x="86" y="16"/>
                      <a:pt x="84" y="13"/>
                      <a:pt x="81" y="13"/>
                    </a:cubicBezTo>
                    <a:cubicBezTo>
                      <a:pt x="75" y="13"/>
                      <a:pt x="75" y="16"/>
                      <a:pt x="72" y="16"/>
                    </a:cubicBezTo>
                    <a:cubicBezTo>
                      <a:pt x="61" y="16"/>
                      <a:pt x="53" y="30"/>
                      <a:pt x="46" y="30"/>
                    </a:cubicBezTo>
                    <a:cubicBezTo>
                      <a:pt x="42" y="30"/>
                      <a:pt x="39" y="32"/>
                      <a:pt x="34" y="32"/>
                    </a:cubicBezTo>
                    <a:cubicBezTo>
                      <a:pt x="32" y="32"/>
                      <a:pt x="31" y="33"/>
                      <a:pt x="31" y="35"/>
                    </a:cubicBezTo>
                    <a:cubicBezTo>
                      <a:pt x="31" y="36"/>
                      <a:pt x="33" y="37"/>
                      <a:pt x="33" y="40"/>
                    </a:cubicBezTo>
                    <a:cubicBezTo>
                      <a:pt x="33" y="48"/>
                      <a:pt x="19" y="52"/>
                      <a:pt x="19" y="57"/>
                    </a:cubicBezTo>
                    <a:cubicBezTo>
                      <a:pt x="19" y="59"/>
                      <a:pt x="23" y="60"/>
                      <a:pt x="23" y="63"/>
                    </a:cubicBezTo>
                    <a:cubicBezTo>
                      <a:pt x="18" y="64"/>
                      <a:pt x="9" y="66"/>
                      <a:pt x="9" y="71"/>
                    </a:cubicBezTo>
                    <a:cubicBezTo>
                      <a:pt x="9" y="74"/>
                      <a:pt x="9" y="76"/>
                      <a:pt x="9" y="76"/>
                    </a:cubicBezTo>
                    <a:cubicBezTo>
                      <a:pt x="9" y="81"/>
                      <a:pt x="0" y="80"/>
                      <a:pt x="0" y="87"/>
                    </a:cubicBezTo>
                    <a:cubicBezTo>
                      <a:pt x="0" y="91"/>
                      <a:pt x="6" y="93"/>
                      <a:pt x="6" y="93"/>
                    </a:cubicBezTo>
                    <a:cubicBezTo>
                      <a:pt x="6" y="93"/>
                      <a:pt x="13" y="93"/>
                      <a:pt x="14" y="93"/>
                    </a:cubicBezTo>
                    <a:cubicBezTo>
                      <a:pt x="19" y="94"/>
                      <a:pt x="17" y="99"/>
                      <a:pt x="19" y="103"/>
                    </a:cubicBezTo>
                    <a:cubicBezTo>
                      <a:pt x="19" y="104"/>
                      <a:pt x="24" y="103"/>
                      <a:pt x="26" y="103"/>
                    </a:cubicBezTo>
                    <a:cubicBezTo>
                      <a:pt x="27" y="103"/>
                      <a:pt x="27" y="105"/>
                      <a:pt x="28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49" y="103"/>
                      <a:pt x="48" y="102"/>
                      <a:pt x="47" y="101"/>
                    </a:cubicBezTo>
                    <a:lnTo>
                      <a:pt x="50" y="1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Freeform 63"/>
              <p:cNvSpPr/>
              <p:nvPr/>
            </p:nvSpPr>
            <p:spPr bwMode="auto">
              <a:xfrm>
                <a:off x="4774275" y="1093020"/>
                <a:ext cx="3404087" cy="1265225"/>
              </a:xfrm>
              <a:custGeom>
                <a:avLst/>
                <a:gdLst>
                  <a:gd name="T0" fmla="*/ 986 w 1392"/>
                  <a:gd name="T1" fmla="*/ 380 h 517"/>
                  <a:gd name="T2" fmla="*/ 950 w 1392"/>
                  <a:gd name="T3" fmla="*/ 315 h 517"/>
                  <a:gd name="T4" fmla="*/ 1084 w 1392"/>
                  <a:gd name="T5" fmla="*/ 265 h 517"/>
                  <a:gd name="T6" fmla="*/ 1174 w 1392"/>
                  <a:gd name="T7" fmla="*/ 225 h 517"/>
                  <a:gd name="T8" fmla="*/ 1112 w 1392"/>
                  <a:gd name="T9" fmla="*/ 302 h 517"/>
                  <a:gd name="T10" fmla="*/ 1167 w 1392"/>
                  <a:gd name="T11" fmla="*/ 294 h 517"/>
                  <a:gd name="T12" fmla="*/ 1294 w 1392"/>
                  <a:gd name="T13" fmla="*/ 203 h 517"/>
                  <a:gd name="T14" fmla="*/ 1375 w 1392"/>
                  <a:gd name="T15" fmla="*/ 186 h 517"/>
                  <a:gd name="T16" fmla="*/ 1231 w 1392"/>
                  <a:gd name="T17" fmla="*/ 126 h 517"/>
                  <a:gd name="T18" fmla="*/ 1081 w 1392"/>
                  <a:gd name="T19" fmla="*/ 103 h 517"/>
                  <a:gd name="T20" fmla="*/ 934 w 1392"/>
                  <a:gd name="T21" fmla="*/ 101 h 517"/>
                  <a:gd name="T22" fmla="*/ 855 w 1392"/>
                  <a:gd name="T23" fmla="*/ 63 h 517"/>
                  <a:gd name="T24" fmla="*/ 718 w 1392"/>
                  <a:gd name="T25" fmla="*/ 67 h 517"/>
                  <a:gd name="T26" fmla="*/ 662 w 1392"/>
                  <a:gd name="T27" fmla="*/ 17 h 517"/>
                  <a:gd name="T28" fmla="*/ 494 w 1392"/>
                  <a:gd name="T29" fmla="*/ 76 h 517"/>
                  <a:gd name="T30" fmla="*/ 435 w 1392"/>
                  <a:gd name="T31" fmla="*/ 96 h 517"/>
                  <a:gd name="T32" fmla="*/ 419 w 1392"/>
                  <a:gd name="T33" fmla="*/ 78 h 517"/>
                  <a:gd name="T34" fmla="*/ 333 w 1392"/>
                  <a:gd name="T35" fmla="*/ 134 h 517"/>
                  <a:gd name="T36" fmla="*/ 210 w 1392"/>
                  <a:gd name="T37" fmla="*/ 160 h 517"/>
                  <a:gd name="T38" fmla="*/ 139 w 1392"/>
                  <a:gd name="T39" fmla="*/ 192 h 517"/>
                  <a:gd name="T40" fmla="*/ 149 w 1392"/>
                  <a:gd name="T41" fmla="*/ 147 h 517"/>
                  <a:gd name="T42" fmla="*/ 83 w 1392"/>
                  <a:gd name="T43" fmla="*/ 153 h 517"/>
                  <a:gd name="T44" fmla="*/ 89 w 1392"/>
                  <a:gd name="T45" fmla="*/ 202 h 517"/>
                  <a:gd name="T46" fmla="*/ 76 w 1392"/>
                  <a:gd name="T47" fmla="*/ 256 h 517"/>
                  <a:gd name="T48" fmla="*/ 33 w 1392"/>
                  <a:gd name="T49" fmla="*/ 289 h 517"/>
                  <a:gd name="T50" fmla="*/ 11 w 1392"/>
                  <a:gd name="T51" fmla="*/ 321 h 517"/>
                  <a:gd name="T52" fmla="*/ 36 w 1392"/>
                  <a:gd name="T53" fmla="*/ 363 h 517"/>
                  <a:gd name="T54" fmla="*/ 57 w 1392"/>
                  <a:gd name="T55" fmla="*/ 388 h 517"/>
                  <a:gd name="T56" fmla="*/ 73 w 1392"/>
                  <a:gd name="T57" fmla="*/ 419 h 517"/>
                  <a:gd name="T58" fmla="*/ 136 w 1392"/>
                  <a:gd name="T59" fmla="*/ 420 h 517"/>
                  <a:gd name="T60" fmla="*/ 147 w 1392"/>
                  <a:gd name="T61" fmla="*/ 407 h 517"/>
                  <a:gd name="T62" fmla="*/ 185 w 1392"/>
                  <a:gd name="T63" fmla="*/ 456 h 517"/>
                  <a:gd name="T64" fmla="*/ 228 w 1392"/>
                  <a:gd name="T65" fmla="*/ 476 h 517"/>
                  <a:gd name="T66" fmla="*/ 238 w 1392"/>
                  <a:gd name="T67" fmla="*/ 482 h 517"/>
                  <a:gd name="T68" fmla="*/ 228 w 1392"/>
                  <a:gd name="T69" fmla="*/ 412 h 517"/>
                  <a:gd name="T70" fmla="*/ 269 w 1392"/>
                  <a:gd name="T71" fmla="*/ 419 h 517"/>
                  <a:gd name="T72" fmla="*/ 278 w 1392"/>
                  <a:gd name="T73" fmla="*/ 455 h 517"/>
                  <a:gd name="T74" fmla="*/ 279 w 1392"/>
                  <a:gd name="T75" fmla="*/ 485 h 517"/>
                  <a:gd name="T76" fmla="*/ 291 w 1392"/>
                  <a:gd name="T77" fmla="*/ 491 h 517"/>
                  <a:gd name="T78" fmla="*/ 340 w 1392"/>
                  <a:gd name="T79" fmla="*/ 505 h 517"/>
                  <a:gd name="T80" fmla="*/ 364 w 1392"/>
                  <a:gd name="T81" fmla="*/ 507 h 517"/>
                  <a:gd name="T82" fmla="*/ 396 w 1392"/>
                  <a:gd name="T83" fmla="*/ 501 h 517"/>
                  <a:gd name="T84" fmla="*/ 426 w 1392"/>
                  <a:gd name="T85" fmla="*/ 501 h 517"/>
                  <a:gd name="T86" fmla="*/ 441 w 1392"/>
                  <a:gd name="T87" fmla="*/ 486 h 517"/>
                  <a:gd name="T88" fmla="*/ 540 w 1392"/>
                  <a:gd name="T89" fmla="*/ 386 h 517"/>
                  <a:gd name="T90" fmla="*/ 647 w 1392"/>
                  <a:gd name="T91" fmla="*/ 347 h 517"/>
                  <a:gd name="T92" fmla="*/ 797 w 1392"/>
                  <a:gd name="T93" fmla="*/ 370 h 517"/>
                  <a:gd name="T94" fmla="*/ 919 w 1392"/>
                  <a:gd name="T95" fmla="*/ 394 h 517"/>
                  <a:gd name="T96" fmla="*/ 911 w 1392"/>
                  <a:gd name="T97" fmla="*/ 426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92" h="517">
                    <a:moveTo>
                      <a:pt x="910" y="444"/>
                    </a:moveTo>
                    <a:cubicBezTo>
                      <a:pt x="910" y="444"/>
                      <a:pt x="921" y="447"/>
                      <a:pt x="930" y="447"/>
                    </a:cubicBezTo>
                    <a:cubicBezTo>
                      <a:pt x="946" y="447"/>
                      <a:pt x="962" y="413"/>
                      <a:pt x="973" y="401"/>
                    </a:cubicBezTo>
                    <a:cubicBezTo>
                      <a:pt x="978" y="397"/>
                      <a:pt x="984" y="387"/>
                      <a:pt x="986" y="380"/>
                    </a:cubicBezTo>
                    <a:cubicBezTo>
                      <a:pt x="988" y="371"/>
                      <a:pt x="985" y="366"/>
                      <a:pt x="989" y="358"/>
                    </a:cubicBezTo>
                    <a:cubicBezTo>
                      <a:pt x="991" y="355"/>
                      <a:pt x="994" y="349"/>
                      <a:pt x="994" y="342"/>
                    </a:cubicBezTo>
                    <a:cubicBezTo>
                      <a:pt x="994" y="335"/>
                      <a:pt x="982" y="320"/>
                      <a:pt x="976" y="324"/>
                    </a:cubicBezTo>
                    <a:cubicBezTo>
                      <a:pt x="959" y="337"/>
                      <a:pt x="950" y="317"/>
                      <a:pt x="950" y="315"/>
                    </a:cubicBezTo>
                    <a:cubicBezTo>
                      <a:pt x="950" y="307"/>
                      <a:pt x="966" y="298"/>
                      <a:pt x="972" y="292"/>
                    </a:cubicBezTo>
                    <a:cubicBezTo>
                      <a:pt x="981" y="283"/>
                      <a:pt x="992" y="268"/>
                      <a:pt x="1005" y="265"/>
                    </a:cubicBezTo>
                    <a:cubicBezTo>
                      <a:pt x="1016" y="262"/>
                      <a:pt x="1050" y="259"/>
                      <a:pt x="1059" y="259"/>
                    </a:cubicBezTo>
                    <a:cubicBezTo>
                      <a:pt x="1071" y="259"/>
                      <a:pt x="1076" y="265"/>
                      <a:pt x="1084" y="265"/>
                    </a:cubicBezTo>
                    <a:cubicBezTo>
                      <a:pt x="1088" y="265"/>
                      <a:pt x="1090" y="265"/>
                      <a:pt x="1099" y="265"/>
                    </a:cubicBezTo>
                    <a:cubicBezTo>
                      <a:pt x="1104" y="246"/>
                      <a:pt x="1113" y="235"/>
                      <a:pt x="1132" y="235"/>
                    </a:cubicBezTo>
                    <a:cubicBezTo>
                      <a:pt x="1138" y="235"/>
                      <a:pt x="1140" y="233"/>
                      <a:pt x="1150" y="235"/>
                    </a:cubicBezTo>
                    <a:cubicBezTo>
                      <a:pt x="1145" y="239"/>
                      <a:pt x="1143" y="263"/>
                      <a:pt x="1174" y="225"/>
                    </a:cubicBezTo>
                    <a:cubicBezTo>
                      <a:pt x="1177" y="224"/>
                      <a:pt x="1192" y="230"/>
                      <a:pt x="1170" y="245"/>
                    </a:cubicBezTo>
                    <a:cubicBezTo>
                      <a:pt x="1162" y="250"/>
                      <a:pt x="1155" y="247"/>
                      <a:pt x="1150" y="255"/>
                    </a:cubicBezTo>
                    <a:cubicBezTo>
                      <a:pt x="1144" y="264"/>
                      <a:pt x="1138" y="274"/>
                      <a:pt x="1129" y="279"/>
                    </a:cubicBezTo>
                    <a:cubicBezTo>
                      <a:pt x="1122" y="283"/>
                      <a:pt x="1112" y="290"/>
                      <a:pt x="1112" y="302"/>
                    </a:cubicBezTo>
                    <a:cubicBezTo>
                      <a:pt x="1112" y="313"/>
                      <a:pt x="1116" y="348"/>
                      <a:pt x="1124" y="354"/>
                    </a:cubicBezTo>
                    <a:cubicBezTo>
                      <a:pt x="1129" y="345"/>
                      <a:pt x="1133" y="330"/>
                      <a:pt x="1145" y="327"/>
                    </a:cubicBezTo>
                    <a:cubicBezTo>
                      <a:pt x="1144" y="319"/>
                      <a:pt x="1157" y="317"/>
                      <a:pt x="1157" y="311"/>
                    </a:cubicBezTo>
                    <a:cubicBezTo>
                      <a:pt x="1157" y="301"/>
                      <a:pt x="1167" y="299"/>
                      <a:pt x="1167" y="294"/>
                    </a:cubicBezTo>
                    <a:cubicBezTo>
                      <a:pt x="1167" y="290"/>
                      <a:pt x="1164" y="287"/>
                      <a:pt x="1167" y="281"/>
                    </a:cubicBezTo>
                    <a:cubicBezTo>
                      <a:pt x="1190" y="231"/>
                      <a:pt x="1211" y="258"/>
                      <a:pt x="1220" y="258"/>
                    </a:cubicBezTo>
                    <a:cubicBezTo>
                      <a:pt x="1245" y="258"/>
                      <a:pt x="1263" y="225"/>
                      <a:pt x="1286" y="225"/>
                    </a:cubicBezTo>
                    <a:cubicBezTo>
                      <a:pt x="1328" y="224"/>
                      <a:pt x="1294" y="208"/>
                      <a:pt x="1294" y="203"/>
                    </a:cubicBezTo>
                    <a:cubicBezTo>
                      <a:pt x="1294" y="191"/>
                      <a:pt x="1311" y="193"/>
                      <a:pt x="1315" y="186"/>
                    </a:cubicBezTo>
                    <a:cubicBezTo>
                      <a:pt x="1316" y="183"/>
                      <a:pt x="1313" y="176"/>
                      <a:pt x="1319" y="176"/>
                    </a:cubicBezTo>
                    <a:cubicBezTo>
                      <a:pt x="1337" y="176"/>
                      <a:pt x="1352" y="200"/>
                      <a:pt x="1365" y="200"/>
                    </a:cubicBezTo>
                    <a:cubicBezTo>
                      <a:pt x="1371" y="200"/>
                      <a:pt x="1372" y="190"/>
                      <a:pt x="1375" y="186"/>
                    </a:cubicBezTo>
                    <a:cubicBezTo>
                      <a:pt x="1380" y="180"/>
                      <a:pt x="1384" y="181"/>
                      <a:pt x="1392" y="178"/>
                    </a:cubicBezTo>
                    <a:cubicBezTo>
                      <a:pt x="1382" y="165"/>
                      <a:pt x="1348" y="157"/>
                      <a:pt x="1332" y="147"/>
                    </a:cubicBezTo>
                    <a:cubicBezTo>
                      <a:pt x="1309" y="134"/>
                      <a:pt x="1279" y="120"/>
                      <a:pt x="1246" y="120"/>
                    </a:cubicBezTo>
                    <a:cubicBezTo>
                      <a:pt x="1237" y="120"/>
                      <a:pt x="1230" y="122"/>
                      <a:pt x="1231" y="126"/>
                    </a:cubicBezTo>
                    <a:cubicBezTo>
                      <a:pt x="1240" y="154"/>
                      <a:pt x="1218" y="126"/>
                      <a:pt x="1213" y="126"/>
                    </a:cubicBezTo>
                    <a:cubicBezTo>
                      <a:pt x="1147" y="124"/>
                      <a:pt x="1147" y="124"/>
                      <a:pt x="1147" y="124"/>
                    </a:cubicBezTo>
                    <a:cubicBezTo>
                      <a:pt x="1143" y="109"/>
                      <a:pt x="1133" y="104"/>
                      <a:pt x="1114" y="104"/>
                    </a:cubicBezTo>
                    <a:cubicBezTo>
                      <a:pt x="1103" y="104"/>
                      <a:pt x="1087" y="108"/>
                      <a:pt x="1081" y="103"/>
                    </a:cubicBezTo>
                    <a:cubicBezTo>
                      <a:pt x="1075" y="98"/>
                      <a:pt x="1075" y="91"/>
                      <a:pt x="1066" y="88"/>
                    </a:cubicBezTo>
                    <a:cubicBezTo>
                      <a:pt x="1049" y="83"/>
                      <a:pt x="1030" y="78"/>
                      <a:pt x="1008" y="78"/>
                    </a:cubicBezTo>
                    <a:cubicBezTo>
                      <a:pt x="985" y="78"/>
                      <a:pt x="982" y="90"/>
                      <a:pt x="980" y="101"/>
                    </a:cubicBezTo>
                    <a:cubicBezTo>
                      <a:pt x="959" y="101"/>
                      <a:pt x="949" y="101"/>
                      <a:pt x="934" y="101"/>
                    </a:cubicBezTo>
                    <a:cubicBezTo>
                      <a:pt x="926" y="101"/>
                      <a:pt x="925" y="95"/>
                      <a:pt x="916" y="94"/>
                    </a:cubicBezTo>
                    <a:cubicBezTo>
                      <a:pt x="915" y="98"/>
                      <a:pt x="913" y="107"/>
                      <a:pt x="908" y="107"/>
                    </a:cubicBezTo>
                    <a:cubicBezTo>
                      <a:pt x="896" y="107"/>
                      <a:pt x="891" y="92"/>
                      <a:pt x="891" y="84"/>
                    </a:cubicBezTo>
                    <a:cubicBezTo>
                      <a:pt x="891" y="82"/>
                      <a:pt x="914" y="68"/>
                      <a:pt x="855" y="63"/>
                    </a:cubicBezTo>
                    <a:cubicBezTo>
                      <a:pt x="848" y="62"/>
                      <a:pt x="844" y="65"/>
                      <a:pt x="844" y="74"/>
                    </a:cubicBezTo>
                    <a:cubicBezTo>
                      <a:pt x="812" y="74"/>
                      <a:pt x="812" y="74"/>
                      <a:pt x="812" y="74"/>
                    </a:cubicBezTo>
                    <a:cubicBezTo>
                      <a:pt x="803" y="72"/>
                      <a:pt x="753" y="66"/>
                      <a:pt x="747" y="56"/>
                    </a:cubicBezTo>
                    <a:cubicBezTo>
                      <a:pt x="709" y="86"/>
                      <a:pt x="718" y="67"/>
                      <a:pt x="718" y="67"/>
                    </a:cubicBezTo>
                    <a:cubicBezTo>
                      <a:pt x="727" y="56"/>
                      <a:pt x="813" y="32"/>
                      <a:pt x="742" y="15"/>
                    </a:cubicBezTo>
                    <a:cubicBezTo>
                      <a:pt x="712" y="15"/>
                      <a:pt x="712" y="15"/>
                      <a:pt x="712" y="15"/>
                    </a:cubicBezTo>
                    <a:cubicBezTo>
                      <a:pt x="709" y="7"/>
                      <a:pt x="703" y="0"/>
                      <a:pt x="690" y="0"/>
                    </a:cubicBezTo>
                    <a:cubicBezTo>
                      <a:pt x="675" y="0"/>
                      <a:pt x="669" y="11"/>
                      <a:pt x="662" y="17"/>
                    </a:cubicBezTo>
                    <a:cubicBezTo>
                      <a:pt x="656" y="21"/>
                      <a:pt x="619" y="36"/>
                      <a:pt x="622" y="23"/>
                    </a:cubicBezTo>
                    <a:cubicBezTo>
                      <a:pt x="613" y="25"/>
                      <a:pt x="572" y="28"/>
                      <a:pt x="551" y="47"/>
                    </a:cubicBezTo>
                    <a:cubicBezTo>
                      <a:pt x="547" y="51"/>
                      <a:pt x="545" y="63"/>
                      <a:pt x="539" y="63"/>
                    </a:cubicBezTo>
                    <a:cubicBezTo>
                      <a:pt x="529" y="63"/>
                      <a:pt x="494" y="59"/>
                      <a:pt x="494" y="76"/>
                    </a:cubicBezTo>
                    <a:cubicBezTo>
                      <a:pt x="494" y="79"/>
                      <a:pt x="497" y="82"/>
                      <a:pt x="498" y="87"/>
                    </a:cubicBezTo>
                    <a:cubicBezTo>
                      <a:pt x="492" y="91"/>
                      <a:pt x="490" y="87"/>
                      <a:pt x="469" y="87"/>
                    </a:cubicBezTo>
                    <a:cubicBezTo>
                      <a:pt x="452" y="110"/>
                      <a:pt x="454" y="84"/>
                      <a:pt x="450" y="78"/>
                    </a:cubicBezTo>
                    <a:cubicBezTo>
                      <a:pt x="448" y="88"/>
                      <a:pt x="442" y="92"/>
                      <a:pt x="435" y="96"/>
                    </a:cubicBezTo>
                    <a:cubicBezTo>
                      <a:pt x="437" y="104"/>
                      <a:pt x="450" y="112"/>
                      <a:pt x="441" y="122"/>
                    </a:cubicBezTo>
                    <a:cubicBezTo>
                      <a:pt x="435" y="128"/>
                      <a:pt x="452" y="149"/>
                      <a:pt x="443" y="149"/>
                    </a:cubicBezTo>
                    <a:cubicBezTo>
                      <a:pt x="431" y="149"/>
                      <a:pt x="428" y="106"/>
                      <a:pt x="428" y="97"/>
                    </a:cubicBezTo>
                    <a:cubicBezTo>
                      <a:pt x="428" y="87"/>
                      <a:pt x="444" y="83"/>
                      <a:pt x="419" y="78"/>
                    </a:cubicBezTo>
                    <a:cubicBezTo>
                      <a:pt x="407" y="76"/>
                      <a:pt x="383" y="96"/>
                      <a:pt x="383" y="107"/>
                    </a:cubicBezTo>
                    <a:cubicBezTo>
                      <a:pt x="383" y="120"/>
                      <a:pt x="389" y="129"/>
                      <a:pt x="396" y="136"/>
                    </a:cubicBezTo>
                    <a:cubicBezTo>
                      <a:pt x="412" y="161"/>
                      <a:pt x="374" y="133"/>
                      <a:pt x="360" y="129"/>
                    </a:cubicBezTo>
                    <a:cubicBezTo>
                      <a:pt x="321" y="119"/>
                      <a:pt x="333" y="132"/>
                      <a:pt x="333" y="134"/>
                    </a:cubicBezTo>
                    <a:cubicBezTo>
                      <a:pt x="332" y="157"/>
                      <a:pt x="322" y="139"/>
                      <a:pt x="317" y="139"/>
                    </a:cubicBezTo>
                    <a:cubicBezTo>
                      <a:pt x="308" y="139"/>
                      <a:pt x="290" y="151"/>
                      <a:pt x="277" y="144"/>
                    </a:cubicBezTo>
                    <a:cubicBezTo>
                      <a:pt x="271" y="128"/>
                      <a:pt x="228" y="166"/>
                      <a:pt x="217" y="166"/>
                    </a:cubicBezTo>
                    <a:cubicBezTo>
                      <a:pt x="213" y="166"/>
                      <a:pt x="208" y="163"/>
                      <a:pt x="210" y="160"/>
                    </a:cubicBezTo>
                    <a:cubicBezTo>
                      <a:pt x="214" y="149"/>
                      <a:pt x="208" y="124"/>
                      <a:pt x="195" y="162"/>
                    </a:cubicBezTo>
                    <a:cubicBezTo>
                      <a:pt x="195" y="164"/>
                      <a:pt x="200" y="165"/>
                      <a:pt x="200" y="170"/>
                    </a:cubicBezTo>
                    <a:cubicBezTo>
                      <a:pt x="200" y="180"/>
                      <a:pt x="185" y="173"/>
                      <a:pt x="177" y="176"/>
                    </a:cubicBezTo>
                    <a:cubicBezTo>
                      <a:pt x="169" y="179"/>
                      <a:pt x="173" y="206"/>
                      <a:pt x="139" y="192"/>
                    </a:cubicBezTo>
                    <a:cubicBezTo>
                      <a:pt x="139" y="203"/>
                      <a:pt x="139" y="203"/>
                      <a:pt x="139" y="203"/>
                    </a:cubicBezTo>
                    <a:cubicBezTo>
                      <a:pt x="123" y="202"/>
                      <a:pt x="125" y="184"/>
                      <a:pt x="119" y="176"/>
                    </a:cubicBezTo>
                    <a:cubicBezTo>
                      <a:pt x="132" y="176"/>
                      <a:pt x="138" y="176"/>
                      <a:pt x="150" y="179"/>
                    </a:cubicBezTo>
                    <a:cubicBezTo>
                      <a:pt x="166" y="183"/>
                      <a:pt x="198" y="163"/>
                      <a:pt x="149" y="147"/>
                    </a:cubicBezTo>
                    <a:cubicBezTo>
                      <a:pt x="135" y="143"/>
                      <a:pt x="104" y="127"/>
                      <a:pt x="95" y="127"/>
                    </a:cubicBezTo>
                    <a:cubicBezTo>
                      <a:pt x="94" y="127"/>
                      <a:pt x="94" y="126"/>
                      <a:pt x="87" y="127"/>
                    </a:cubicBezTo>
                    <a:cubicBezTo>
                      <a:pt x="83" y="130"/>
                      <a:pt x="73" y="135"/>
                      <a:pt x="73" y="142"/>
                    </a:cubicBezTo>
                    <a:cubicBezTo>
                      <a:pt x="73" y="147"/>
                      <a:pt x="83" y="147"/>
                      <a:pt x="83" y="153"/>
                    </a:cubicBezTo>
                    <a:cubicBezTo>
                      <a:pt x="83" y="158"/>
                      <a:pt x="78" y="160"/>
                      <a:pt x="78" y="165"/>
                    </a:cubicBezTo>
                    <a:cubicBezTo>
                      <a:pt x="78" y="171"/>
                      <a:pt x="83" y="174"/>
                      <a:pt x="83" y="179"/>
                    </a:cubicBezTo>
                    <a:cubicBezTo>
                      <a:pt x="83" y="183"/>
                      <a:pt x="81" y="185"/>
                      <a:pt x="81" y="188"/>
                    </a:cubicBezTo>
                    <a:cubicBezTo>
                      <a:pt x="81" y="194"/>
                      <a:pt x="89" y="196"/>
                      <a:pt x="89" y="202"/>
                    </a:cubicBezTo>
                    <a:cubicBezTo>
                      <a:pt x="89" y="204"/>
                      <a:pt x="87" y="206"/>
                      <a:pt x="86" y="206"/>
                    </a:cubicBezTo>
                    <a:cubicBezTo>
                      <a:pt x="88" y="211"/>
                      <a:pt x="95" y="212"/>
                      <a:pt x="95" y="218"/>
                    </a:cubicBezTo>
                    <a:cubicBezTo>
                      <a:pt x="95" y="228"/>
                      <a:pt x="75" y="238"/>
                      <a:pt x="69" y="246"/>
                    </a:cubicBezTo>
                    <a:cubicBezTo>
                      <a:pt x="71" y="250"/>
                      <a:pt x="74" y="251"/>
                      <a:pt x="76" y="256"/>
                    </a:cubicBezTo>
                    <a:cubicBezTo>
                      <a:pt x="73" y="259"/>
                      <a:pt x="64" y="263"/>
                      <a:pt x="60" y="263"/>
                    </a:cubicBezTo>
                    <a:cubicBezTo>
                      <a:pt x="56" y="263"/>
                      <a:pt x="52" y="261"/>
                      <a:pt x="46" y="261"/>
                    </a:cubicBezTo>
                    <a:cubicBezTo>
                      <a:pt x="40" y="261"/>
                      <a:pt x="25" y="267"/>
                      <a:pt x="30" y="271"/>
                    </a:cubicBezTo>
                    <a:cubicBezTo>
                      <a:pt x="44" y="284"/>
                      <a:pt x="37" y="289"/>
                      <a:pt x="33" y="289"/>
                    </a:cubicBezTo>
                    <a:cubicBezTo>
                      <a:pt x="27" y="289"/>
                      <a:pt x="27" y="282"/>
                      <a:pt x="22" y="282"/>
                    </a:cubicBezTo>
                    <a:cubicBezTo>
                      <a:pt x="17" y="282"/>
                      <a:pt x="10" y="295"/>
                      <a:pt x="10" y="302"/>
                    </a:cubicBezTo>
                    <a:cubicBezTo>
                      <a:pt x="10" y="314"/>
                      <a:pt x="1" y="312"/>
                      <a:pt x="0" y="322"/>
                    </a:cubicBezTo>
                    <a:cubicBezTo>
                      <a:pt x="4" y="322"/>
                      <a:pt x="8" y="321"/>
                      <a:pt x="11" y="321"/>
                    </a:cubicBezTo>
                    <a:cubicBezTo>
                      <a:pt x="16" y="321"/>
                      <a:pt x="20" y="321"/>
                      <a:pt x="25" y="321"/>
                    </a:cubicBezTo>
                    <a:cubicBezTo>
                      <a:pt x="31" y="321"/>
                      <a:pt x="34" y="332"/>
                      <a:pt x="34" y="338"/>
                    </a:cubicBezTo>
                    <a:cubicBezTo>
                      <a:pt x="34" y="342"/>
                      <a:pt x="30" y="344"/>
                      <a:pt x="30" y="347"/>
                    </a:cubicBezTo>
                    <a:cubicBezTo>
                      <a:pt x="30" y="353"/>
                      <a:pt x="36" y="357"/>
                      <a:pt x="36" y="363"/>
                    </a:cubicBezTo>
                    <a:cubicBezTo>
                      <a:pt x="36" y="366"/>
                      <a:pt x="30" y="367"/>
                      <a:pt x="29" y="369"/>
                    </a:cubicBezTo>
                    <a:cubicBezTo>
                      <a:pt x="26" y="374"/>
                      <a:pt x="25" y="379"/>
                      <a:pt x="25" y="386"/>
                    </a:cubicBezTo>
                    <a:cubicBezTo>
                      <a:pt x="25" y="394"/>
                      <a:pt x="30" y="392"/>
                      <a:pt x="37" y="392"/>
                    </a:cubicBezTo>
                    <a:cubicBezTo>
                      <a:pt x="46" y="392"/>
                      <a:pt x="50" y="388"/>
                      <a:pt x="57" y="388"/>
                    </a:cubicBezTo>
                    <a:cubicBezTo>
                      <a:pt x="65" y="388"/>
                      <a:pt x="63" y="403"/>
                      <a:pt x="71" y="403"/>
                    </a:cubicBezTo>
                    <a:cubicBezTo>
                      <a:pt x="71" y="415"/>
                      <a:pt x="71" y="415"/>
                      <a:pt x="71" y="415"/>
                    </a:cubicBezTo>
                    <a:cubicBezTo>
                      <a:pt x="71" y="416"/>
                      <a:pt x="71" y="416"/>
                      <a:pt x="72" y="417"/>
                    </a:cubicBezTo>
                    <a:cubicBezTo>
                      <a:pt x="73" y="419"/>
                      <a:pt x="73" y="419"/>
                      <a:pt x="73" y="419"/>
                    </a:cubicBezTo>
                    <a:cubicBezTo>
                      <a:pt x="75" y="419"/>
                      <a:pt x="78" y="417"/>
                      <a:pt x="80" y="417"/>
                    </a:cubicBezTo>
                    <a:cubicBezTo>
                      <a:pt x="87" y="415"/>
                      <a:pt x="87" y="408"/>
                      <a:pt x="93" y="408"/>
                    </a:cubicBezTo>
                    <a:cubicBezTo>
                      <a:pt x="99" y="408"/>
                      <a:pt x="112" y="429"/>
                      <a:pt x="116" y="429"/>
                    </a:cubicBezTo>
                    <a:cubicBezTo>
                      <a:pt x="120" y="429"/>
                      <a:pt x="134" y="423"/>
                      <a:pt x="136" y="420"/>
                    </a:cubicBezTo>
                    <a:cubicBezTo>
                      <a:pt x="135" y="420"/>
                      <a:pt x="128" y="419"/>
                      <a:pt x="128" y="419"/>
                    </a:cubicBezTo>
                    <a:cubicBezTo>
                      <a:pt x="127" y="419"/>
                      <a:pt x="123" y="418"/>
                      <a:pt x="123" y="415"/>
                    </a:cubicBezTo>
                    <a:cubicBezTo>
                      <a:pt x="123" y="413"/>
                      <a:pt x="144" y="405"/>
                      <a:pt x="152" y="402"/>
                    </a:cubicBezTo>
                    <a:cubicBezTo>
                      <a:pt x="152" y="402"/>
                      <a:pt x="148" y="406"/>
                      <a:pt x="147" y="407"/>
                    </a:cubicBezTo>
                    <a:cubicBezTo>
                      <a:pt x="147" y="408"/>
                      <a:pt x="155" y="416"/>
                      <a:pt x="138" y="421"/>
                    </a:cubicBezTo>
                    <a:cubicBezTo>
                      <a:pt x="145" y="437"/>
                      <a:pt x="178" y="435"/>
                      <a:pt x="178" y="457"/>
                    </a:cubicBezTo>
                    <a:cubicBezTo>
                      <a:pt x="179" y="457"/>
                      <a:pt x="179" y="457"/>
                      <a:pt x="179" y="457"/>
                    </a:cubicBezTo>
                    <a:cubicBezTo>
                      <a:pt x="181" y="456"/>
                      <a:pt x="183" y="456"/>
                      <a:pt x="185" y="456"/>
                    </a:cubicBezTo>
                    <a:cubicBezTo>
                      <a:pt x="194" y="456"/>
                      <a:pt x="194" y="461"/>
                      <a:pt x="197" y="467"/>
                    </a:cubicBezTo>
                    <a:cubicBezTo>
                      <a:pt x="197" y="468"/>
                      <a:pt x="203" y="472"/>
                      <a:pt x="204" y="472"/>
                    </a:cubicBezTo>
                    <a:cubicBezTo>
                      <a:pt x="209" y="474"/>
                      <a:pt x="210" y="482"/>
                      <a:pt x="218" y="482"/>
                    </a:cubicBezTo>
                    <a:cubicBezTo>
                      <a:pt x="224" y="482"/>
                      <a:pt x="224" y="477"/>
                      <a:pt x="228" y="476"/>
                    </a:cubicBezTo>
                    <a:cubicBezTo>
                      <a:pt x="231" y="475"/>
                      <a:pt x="230" y="475"/>
                      <a:pt x="232" y="475"/>
                    </a:cubicBezTo>
                    <a:cubicBezTo>
                      <a:pt x="233" y="476"/>
                      <a:pt x="233" y="479"/>
                      <a:pt x="234" y="480"/>
                    </a:cubicBezTo>
                    <a:cubicBezTo>
                      <a:pt x="234" y="481"/>
                      <a:pt x="234" y="481"/>
                      <a:pt x="234" y="482"/>
                    </a:cubicBezTo>
                    <a:cubicBezTo>
                      <a:pt x="238" y="482"/>
                      <a:pt x="238" y="482"/>
                      <a:pt x="238" y="482"/>
                    </a:cubicBezTo>
                    <a:cubicBezTo>
                      <a:pt x="242" y="478"/>
                      <a:pt x="242" y="471"/>
                      <a:pt x="246" y="468"/>
                    </a:cubicBezTo>
                    <a:cubicBezTo>
                      <a:pt x="239" y="464"/>
                      <a:pt x="227" y="447"/>
                      <a:pt x="227" y="437"/>
                    </a:cubicBezTo>
                    <a:cubicBezTo>
                      <a:pt x="227" y="434"/>
                      <a:pt x="221" y="430"/>
                      <a:pt x="221" y="426"/>
                    </a:cubicBezTo>
                    <a:cubicBezTo>
                      <a:pt x="221" y="424"/>
                      <a:pt x="226" y="414"/>
                      <a:pt x="228" y="412"/>
                    </a:cubicBezTo>
                    <a:cubicBezTo>
                      <a:pt x="229" y="413"/>
                      <a:pt x="238" y="408"/>
                      <a:pt x="238" y="408"/>
                    </a:cubicBezTo>
                    <a:cubicBezTo>
                      <a:pt x="246" y="405"/>
                      <a:pt x="250" y="403"/>
                      <a:pt x="260" y="403"/>
                    </a:cubicBezTo>
                    <a:cubicBezTo>
                      <a:pt x="275" y="403"/>
                      <a:pt x="278" y="410"/>
                      <a:pt x="284" y="419"/>
                    </a:cubicBezTo>
                    <a:cubicBezTo>
                      <a:pt x="279" y="422"/>
                      <a:pt x="274" y="419"/>
                      <a:pt x="269" y="419"/>
                    </a:cubicBezTo>
                    <a:cubicBezTo>
                      <a:pt x="261" y="419"/>
                      <a:pt x="249" y="427"/>
                      <a:pt x="248" y="426"/>
                    </a:cubicBezTo>
                    <a:cubicBezTo>
                      <a:pt x="249" y="432"/>
                      <a:pt x="253" y="432"/>
                      <a:pt x="255" y="435"/>
                    </a:cubicBezTo>
                    <a:cubicBezTo>
                      <a:pt x="260" y="444"/>
                      <a:pt x="268" y="448"/>
                      <a:pt x="268" y="459"/>
                    </a:cubicBezTo>
                    <a:cubicBezTo>
                      <a:pt x="271" y="458"/>
                      <a:pt x="276" y="455"/>
                      <a:pt x="278" y="455"/>
                    </a:cubicBezTo>
                    <a:cubicBezTo>
                      <a:pt x="278" y="459"/>
                      <a:pt x="283" y="462"/>
                      <a:pt x="283" y="466"/>
                    </a:cubicBezTo>
                    <a:cubicBezTo>
                      <a:pt x="274" y="466"/>
                      <a:pt x="274" y="466"/>
                      <a:pt x="274" y="466"/>
                    </a:cubicBezTo>
                    <a:cubicBezTo>
                      <a:pt x="272" y="466"/>
                      <a:pt x="269" y="469"/>
                      <a:pt x="269" y="473"/>
                    </a:cubicBezTo>
                    <a:cubicBezTo>
                      <a:pt x="275" y="474"/>
                      <a:pt x="279" y="480"/>
                      <a:pt x="279" y="485"/>
                    </a:cubicBezTo>
                    <a:cubicBezTo>
                      <a:pt x="279" y="488"/>
                      <a:pt x="277" y="489"/>
                      <a:pt x="277" y="492"/>
                    </a:cubicBezTo>
                    <a:cubicBezTo>
                      <a:pt x="277" y="494"/>
                      <a:pt x="279" y="497"/>
                      <a:pt x="279" y="498"/>
                    </a:cubicBezTo>
                    <a:cubicBezTo>
                      <a:pt x="279" y="495"/>
                      <a:pt x="283" y="495"/>
                      <a:pt x="285" y="494"/>
                    </a:cubicBezTo>
                    <a:cubicBezTo>
                      <a:pt x="289" y="493"/>
                      <a:pt x="288" y="492"/>
                      <a:pt x="291" y="491"/>
                    </a:cubicBezTo>
                    <a:cubicBezTo>
                      <a:pt x="296" y="489"/>
                      <a:pt x="300" y="490"/>
                      <a:pt x="304" y="487"/>
                    </a:cubicBezTo>
                    <a:cubicBezTo>
                      <a:pt x="310" y="491"/>
                      <a:pt x="314" y="491"/>
                      <a:pt x="320" y="493"/>
                    </a:cubicBezTo>
                    <a:cubicBezTo>
                      <a:pt x="327" y="495"/>
                      <a:pt x="329" y="501"/>
                      <a:pt x="337" y="501"/>
                    </a:cubicBezTo>
                    <a:cubicBezTo>
                      <a:pt x="338" y="503"/>
                      <a:pt x="339" y="504"/>
                      <a:pt x="340" y="505"/>
                    </a:cubicBezTo>
                    <a:cubicBezTo>
                      <a:pt x="341" y="508"/>
                      <a:pt x="340" y="511"/>
                      <a:pt x="341" y="515"/>
                    </a:cubicBezTo>
                    <a:cubicBezTo>
                      <a:pt x="344" y="512"/>
                      <a:pt x="347" y="517"/>
                      <a:pt x="350" y="517"/>
                    </a:cubicBezTo>
                    <a:cubicBezTo>
                      <a:pt x="353" y="517"/>
                      <a:pt x="355" y="514"/>
                      <a:pt x="356" y="512"/>
                    </a:cubicBezTo>
                    <a:cubicBezTo>
                      <a:pt x="359" y="510"/>
                      <a:pt x="362" y="510"/>
                      <a:pt x="364" y="507"/>
                    </a:cubicBezTo>
                    <a:cubicBezTo>
                      <a:pt x="369" y="503"/>
                      <a:pt x="370" y="495"/>
                      <a:pt x="377" y="495"/>
                    </a:cubicBezTo>
                    <a:cubicBezTo>
                      <a:pt x="380" y="495"/>
                      <a:pt x="379" y="496"/>
                      <a:pt x="382" y="496"/>
                    </a:cubicBezTo>
                    <a:cubicBezTo>
                      <a:pt x="382" y="500"/>
                      <a:pt x="389" y="497"/>
                      <a:pt x="391" y="497"/>
                    </a:cubicBezTo>
                    <a:cubicBezTo>
                      <a:pt x="393" y="497"/>
                      <a:pt x="394" y="501"/>
                      <a:pt x="396" y="501"/>
                    </a:cubicBezTo>
                    <a:cubicBezTo>
                      <a:pt x="402" y="501"/>
                      <a:pt x="406" y="497"/>
                      <a:pt x="409" y="493"/>
                    </a:cubicBezTo>
                    <a:cubicBezTo>
                      <a:pt x="409" y="494"/>
                      <a:pt x="410" y="493"/>
                      <a:pt x="410" y="493"/>
                    </a:cubicBezTo>
                    <a:cubicBezTo>
                      <a:pt x="413" y="493"/>
                      <a:pt x="414" y="487"/>
                      <a:pt x="420" y="487"/>
                    </a:cubicBezTo>
                    <a:cubicBezTo>
                      <a:pt x="426" y="487"/>
                      <a:pt x="419" y="501"/>
                      <a:pt x="426" y="501"/>
                    </a:cubicBezTo>
                    <a:cubicBezTo>
                      <a:pt x="433" y="501"/>
                      <a:pt x="435" y="497"/>
                      <a:pt x="441" y="497"/>
                    </a:cubicBezTo>
                    <a:cubicBezTo>
                      <a:pt x="444" y="497"/>
                      <a:pt x="447" y="497"/>
                      <a:pt x="450" y="497"/>
                    </a:cubicBezTo>
                    <a:cubicBezTo>
                      <a:pt x="451" y="496"/>
                      <a:pt x="451" y="496"/>
                      <a:pt x="451" y="496"/>
                    </a:cubicBezTo>
                    <a:cubicBezTo>
                      <a:pt x="450" y="489"/>
                      <a:pt x="448" y="488"/>
                      <a:pt x="441" y="486"/>
                    </a:cubicBezTo>
                    <a:cubicBezTo>
                      <a:pt x="442" y="480"/>
                      <a:pt x="448" y="467"/>
                      <a:pt x="452" y="467"/>
                    </a:cubicBezTo>
                    <a:cubicBezTo>
                      <a:pt x="479" y="467"/>
                      <a:pt x="497" y="454"/>
                      <a:pt x="497" y="421"/>
                    </a:cubicBezTo>
                    <a:cubicBezTo>
                      <a:pt x="511" y="419"/>
                      <a:pt x="512" y="402"/>
                      <a:pt x="521" y="403"/>
                    </a:cubicBezTo>
                    <a:cubicBezTo>
                      <a:pt x="544" y="406"/>
                      <a:pt x="535" y="390"/>
                      <a:pt x="540" y="386"/>
                    </a:cubicBezTo>
                    <a:cubicBezTo>
                      <a:pt x="551" y="375"/>
                      <a:pt x="569" y="375"/>
                      <a:pt x="583" y="367"/>
                    </a:cubicBezTo>
                    <a:cubicBezTo>
                      <a:pt x="585" y="366"/>
                      <a:pt x="590" y="360"/>
                      <a:pt x="594" y="360"/>
                    </a:cubicBezTo>
                    <a:cubicBezTo>
                      <a:pt x="602" y="360"/>
                      <a:pt x="614" y="368"/>
                      <a:pt x="626" y="368"/>
                    </a:cubicBezTo>
                    <a:cubicBezTo>
                      <a:pt x="642" y="368"/>
                      <a:pt x="638" y="347"/>
                      <a:pt x="647" y="347"/>
                    </a:cubicBezTo>
                    <a:cubicBezTo>
                      <a:pt x="653" y="347"/>
                      <a:pt x="670" y="350"/>
                      <a:pt x="672" y="354"/>
                    </a:cubicBezTo>
                    <a:cubicBezTo>
                      <a:pt x="678" y="373"/>
                      <a:pt x="690" y="363"/>
                      <a:pt x="698" y="363"/>
                    </a:cubicBezTo>
                    <a:cubicBezTo>
                      <a:pt x="715" y="363"/>
                      <a:pt x="721" y="377"/>
                      <a:pt x="739" y="377"/>
                    </a:cubicBezTo>
                    <a:cubicBezTo>
                      <a:pt x="755" y="377"/>
                      <a:pt x="776" y="362"/>
                      <a:pt x="797" y="370"/>
                    </a:cubicBezTo>
                    <a:cubicBezTo>
                      <a:pt x="824" y="380"/>
                      <a:pt x="811" y="332"/>
                      <a:pt x="847" y="332"/>
                    </a:cubicBezTo>
                    <a:cubicBezTo>
                      <a:pt x="872" y="332"/>
                      <a:pt x="871" y="353"/>
                      <a:pt x="881" y="368"/>
                    </a:cubicBezTo>
                    <a:cubicBezTo>
                      <a:pt x="885" y="374"/>
                      <a:pt x="898" y="375"/>
                      <a:pt x="903" y="380"/>
                    </a:cubicBezTo>
                    <a:cubicBezTo>
                      <a:pt x="906" y="384"/>
                      <a:pt x="910" y="394"/>
                      <a:pt x="919" y="394"/>
                    </a:cubicBezTo>
                    <a:cubicBezTo>
                      <a:pt x="928" y="394"/>
                      <a:pt x="930" y="386"/>
                      <a:pt x="941" y="386"/>
                    </a:cubicBezTo>
                    <a:cubicBezTo>
                      <a:pt x="941" y="393"/>
                      <a:pt x="941" y="393"/>
                      <a:pt x="941" y="393"/>
                    </a:cubicBezTo>
                    <a:cubicBezTo>
                      <a:pt x="935" y="399"/>
                      <a:pt x="933" y="414"/>
                      <a:pt x="926" y="419"/>
                    </a:cubicBezTo>
                    <a:cubicBezTo>
                      <a:pt x="919" y="422"/>
                      <a:pt x="908" y="423"/>
                      <a:pt x="911" y="426"/>
                    </a:cubicBezTo>
                    <a:cubicBezTo>
                      <a:pt x="921" y="432"/>
                      <a:pt x="910" y="444"/>
                      <a:pt x="910" y="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Freeform 64"/>
              <p:cNvSpPr/>
              <p:nvPr/>
            </p:nvSpPr>
            <p:spPr bwMode="auto">
              <a:xfrm>
                <a:off x="5830186" y="1888619"/>
                <a:ext cx="1258261" cy="798046"/>
              </a:xfrm>
              <a:custGeom>
                <a:avLst/>
                <a:gdLst>
                  <a:gd name="T0" fmla="*/ 381 w 500"/>
                  <a:gd name="T1" fmla="*/ 200 h 317"/>
                  <a:gd name="T2" fmla="*/ 373 w 500"/>
                  <a:gd name="T3" fmla="*/ 188 h 317"/>
                  <a:gd name="T4" fmla="*/ 399 w 500"/>
                  <a:gd name="T5" fmla="*/ 167 h 317"/>
                  <a:gd name="T6" fmla="*/ 383 w 500"/>
                  <a:gd name="T7" fmla="*/ 161 h 317"/>
                  <a:gd name="T8" fmla="*/ 371 w 500"/>
                  <a:gd name="T9" fmla="*/ 167 h 317"/>
                  <a:gd name="T10" fmla="*/ 359 w 500"/>
                  <a:gd name="T11" fmla="*/ 154 h 317"/>
                  <a:gd name="T12" fmla="*/ 384 w 500"/>
                  <a:gd name="T13" fmla="*/ 136 h 317"/>
                  <a:gd name="T14" fmla="*/ 394 w 500"/>
                  <a:gd name="T15" fmla="*/ 138 h 317"/>
                  <a:gd name="T16" fmla="*/ 412 w 500"/>
                  <a:gd name="T17" fmla="*/ 141 h 317"/>
                  <a:gd name="T18" fmla="*/ 422 w 500"/>
                  <a:gd name="T19" fmla="*/ 151 h 317"/>
                  <a:gd name="T20" fmla="*/ 421 w 500"/>
                  <a:gd name="T21" fmla="*/ 162 h 317"/>
                  <a:gd name="T22" fmla="*/ 433 w 500"/>
                  <a:gd name="T23" fmla="*/ 166 h 317"/>
                  <a:gd name="T24" fmla="*/ 428 w 500"/>
                  <a:gd name="T25" fmla="*/ 173 h 317"/>
                  <a:gd name="T26" fmla="*/ 433 w 500"/>
                  <a:gd name="T27" fmla="*/ 180 h 317"/>
                  <a:gd name="T28" fmla="*/ 432 w 500"/>
                  <a:gd name="T29" fmla="*/ 189 h 317"/>
                  <a:gd name="T30" fmla="*/ 434 w 500"/>
                  <a:gd name="T31" fmla="*/ 193 h 317"/>
                  <a:gd name="T32" fmla="*/ 449 w 500"/>
                  <a:gd name="T33" fmla="*/ 187 h 317"/>
                  <a:gd name="T34" fmla="*/ 444 w 500"/>
                  <a:gd name="T35" fmla="*/ 152 h 317"/>
                  <a:gd name="T36" fmla="*/ 448 w 500"/>
                  <a:gd name="T37" fmla="*/ 137 h 317"/>
                  <a:gd name="T38" fmla="*/ 469 w 500"/>
                  <a:gd name="T39" fmla="*/ 112 h 317"/>
                  <a:gd name="T40" fmla="*/ 485 w 500"/>
                  <a:gd name="T41" fmla="*/ 87 h 317"/>
                  <a:gd name="T42" fmla="*/ 500 w 500"/>
                  <a:gd name="T43" fmla="*/ 54 h 317"/>
                  <a:gd name="T44" fmla="*/ 462 w 500"/>
                  <a:gd name="T45" fmla="*/ 48 h 317"/>
                  <a:gd name="T46" fmla="*/ 406 w 500"/>
                  <a:gd name="T47" fmla="*/ 0 h 317"/>
                  <a:gd name="T48" fmla="*/ 298 w 500"/>
                  <a:gd name="T49" fmla="*/ 45 h 317"/>
                  <a:gd name="T50" fmla="*/ 231 w 500"/>
                  <a:gd name="T51" fmla="*/ 22 h 317"/>
                  <a:gd name="T52" fmla="*/ 185 w 500"/>
                  <a:gd name="T53" fmla="*/ 36 h 317"/>
                  <a:gd name="T54" fmla="*/ 142 w 500"/>
                  <a:gd name="T55" fmla="*/ 35 h 317"/>
                  <a:gd name="T56" fmla="*/ 80 w 500"/>
                  <a:gd name="T57" fmla="*/ 71 h 317"/>
                  <a:gd name="T58" fmla="*/ 11 w 500"/>
                  <a:gd name="T59" fmla="*/ 135 h 317"/>
                  <a:gd name="T60" fmla="*/ 10 w 500"/>
                  <a:gd name="T61" fmla="*/ 164 h 317"/>
                  <a:gd name="T62" fmla="*/ 16 w 500"/>
                  <a:gd name="T63" fmla="*/ 170 h 317"/>
                  <a:gd name="T64" fmla="*/ 33 w 500"/>
                  <a:gd name="T65" fmla="*/ 183 h 317"/>
                  <a:gd name="T66" fmla="*/ 54 w 500"/>
                  <a:gd name="T67" fmla="*/ 186 h 317"/>
                  <a:gd name="T68" fmla="*/ 47 w 500"/>
                  <a:gd name="T69" fmla="*/ 207 h 317"/>
                  <a:gd name="T70" fmla="*/ 41 w 500"/>
                  <a:gd name="T71" fmla="*/ 213 h 317"/>
                  <a:gd name="T72" fmla="*/ 47 w 500"/>
                  <a:gd name="T73" fmla="*/ 223 h 317"/>
                  <a:gd name="T74" fmla="*/ 72 w 500"/>
                  <a:gd name="T75" fmla="*/ 233 h 317"/>
                  <a:gd name="T76" fmla="*/ 86 w 500"/>
                  <a:gd name="T77" fmla="*/ 243 h 317"/>
                  <a:gd name="T78" fmla="*/ 104 w 500"/>
                  <a:gd name="T79" fmla="*/ 251 h 317"/>
                  <a:gd name="T80" fmla="*/ 121 w 500"/>
                  <a:gd name="T81" fmla="*/ 249 h 317"/>
                  <a:gd name="T82" fmla="*/ 136 w 500"/>
                  <a:gd name="T83" fmla="*/ 248 h 317"/>
                  <a:gd name="T84" fmla="*/ 166 w 500"/>
                  <a:gd name="T85" fmla="*/ 243 h 317"/>
                  <a:gd name="T86" fmla="*/ 179 w 500"/>
                  <a:gd name="T87" fmla="*/ 239 h 317"/>
                  <a:gd name="T88" fmla="*/ 183 w 500"/>
                  <a:gd name="T89" fmla="*/ 236 h 317"/>
                  <a:gd name="T90" fmla="*/ 205 w 500"/>
                  <a:gd name="T91" fmla="*/ 261 h 317"/>
                  <a:gd name="T92" fmla="*/ 199 w 500"/>
                  <a:gd name="T93" fmla="*/ 286 h 317"/>
                  <a:gd name="T94" fmla="*/ 211 w 500"/>
                  <a:gd name="T95" fmla="*/ 293 h 317"/>
                  <a:gd name="T96" fmla="*/ 225 w 500"/>
                  <a:gd name="T97" fmla="*/ 305 h 317"/>
                  <a:gd name="T98" fmla="*/ 228 w 500"/>
                  <a:gd name="T99" fmla="*/ 308 h 317"/>
                  <a:gd name="T100" fmla="*/ 230 w 500"/>
                  <a:gd name="T101" fmla="*/ 298 h 317"/>
                  <a:gd name="T102" fmla="*/ 247 w 500"/>
                  <a:gd name="T103" fmla="*/ 296 h 317"/>
                  <a:gd name="T104" fmla="*/ 270 w 500"/>
                  <a:gd name="T105" fmla="*/ 295 h 317"/>
                  <a:gd name="T106" fmla="*/ 280 w 500"/>
                  <a:gd name="T107" fmla="*/ 306 h 317"/>
                  <a:gd name="T108" fmla="*/ 296 w 500"/>
                  <a:gd name="T109" fmla="*/ 317 h 317"/>
                  <a:gd name="T110" fmla="*/ 309 w 500"/>
                  <a:gd name="T111" fmla="*/ 307 h 317"/>
                  <a:gd name="T112" fmla="*/ 327 w 500"/>
                  <a:gd name="T113" fmla="*/ 296 h 317"/>
                  <a:gd name="T114" fmla="*/ 359 w 500"/>
                  <a:gd name="T115" fmla="*/ 286 h 317"/>
                  <a:gd name="T116" fmla="*/ 375 w 500"/>
                  <a:gd name="T117" fmla="*/ 265 h 317"/>
                  <a:gd name="T118" fmla="*/ 393 w 500"/>
                  <a:gd name="T119" fmla="*/ 231 h 317"/>
                  <a:gd name="T120" fmla="*/ 381 w 500"/>
                  <a:gd name="T121" fmla="*/ 20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00" h="317">
                    <a:moveTo>
                      <a:pt x="381" y="200"/>
                    </a:moveTo>
                    <a:cubicBezTo>
                      <a:pt x="381" y="200"/>
                      <a:pt x="381" y="200"/>
                      <a:pt x="381" y="200"/>
                    </a:cubicBezTo>
                    <a:cubicBezTo>
                      <a:pt x="381" y="200"/>
                      <a:pt x="381" y="196"/>
                      <a:pt x="381" y="195"/>
                    </a:cubicBezTo>
                    <a:cubicBezTo>
                      <a:pt x="378" y="194"/>
                      <a:pt x="373" y="192"/>
                      <a:pt x="373" y="188"/>
                    </a:cubicBezTo>
                    <a:cubicBezTo>
                      <a:pt x="373" y="184"/>
                      <a:pt x="378" y="184"/>
                      <a:pt x="379" y="180"/>
                    </a:cubicBezTo>
                    <a:cubicBezTo>
                      <a:pt x="381" y="173"/>
                      <a:pt x="394" y="173"/>
                      <a:pt x="399" y="167"/>
                    </a:cubicBezTo>
                    <a:cubicBezTo>
                      <a:pt x="397" y="164"/>
                      <a:pt x="393" y="167"/>
                      <a:pt x="389" y="164"/>
                    </a:cubicBezTo>
                    <a:cubicBezTo>
                      <a:pt x="387" y="163"/>
                      <a:pt x="386" y="161"/>
                      <a:pt x="383" y="161"/>
                    </a:cubicBezTo>
                    <a:cubicBezTo>
                      <a:pt x="380" y="161"/>
                      <a:pt x="380" y="167"/>
                      <a:pt x="379" y="167"/>
                    </a:cubicBezTo>
                    <a:cubicBezTo>
                      <a:pt x="376" y="167"/>
                      <a:pt x="373" y="168"/>
                      <a:pt x="371" y="167"/>
                    </a:cubicBezTo>
                    <a:cubicBezTo>
                      <a:pt x="368" y="164"/>
                      <a:pt x="369" y="161"/>
                      <a:pt x="365" y="159"/>
                    </a:cubicBezTo>
                    <a:cubicBezTo>
                      <a:pt x="364" y="158"/>
                      <a:pt x="359" y="157"/>
                      <a:pt x="359" y="154"/>
                    </a:cubicBezTo>
                    <a:cubicBezTo>
                      <a:pt x="359" y="148"/>
                      <a:pt x="368" y="150"/>
                      <a:pt x="372" y="147"/>
                    </a:cubicBezTo>
                    <a:cubicBezTo>
                      <a:pt x="375" y="144"/>
                      <a:pt x="382" y="140"/>
                      <a:pt x="384" y="136"/>
                    </a:cubicBezTo>
                    <a:cubicBezTo>
                      <a:pt x="385" y="136"/>
                      <a:pt x="386" y="133"/>
                      <a:pt x="389" y="133"/>
                    </a:cubicBezTo>
                    <a:cubicBezTo>
                      <a:pt x="391" y="133"/>
                      <a:pt x="394" y="136"/>
                      <a:pt x="394" y="138"/>
                    </a:cubicBezTo>
                    <a:cubicBezTo>
                      <a:pt x="394" y="143"/>
                      <a:pt x="389" y="145"/>
                      <a:pt x="389" y="150"/>
                    </a:cubicBezTo>
                    <a:cubicBezTo>
                      <a:pt x="397" y="150"/>
                      <a:pt x="403" y="141"/>
                      <a:pt x="412" y="141"/>
                    </a:cubicBezTo>
                    <a:cubicBezTo>
                      <a:pt x="416" y="141"/>
                      <a:pt x="417" y="144"/>
                      <a:pt x="422" y="144"/>
                    </a:cubicBezTo>
                    <a:cubicBezTo>
                      <a:pt x="420" y="147"/>
                      <a:pt x="422" y="147"/>
                      <a:pt x="422" y="151"/>
                    </a:cubicBezTo>
                    <a:cubicBezTo>
                      <a:pt x="422" y="154"/>
                      <a:pt x="418" y="153"/>
                      <a:pt x="418" y="157"/>
                    </a:cubicBezTo>
                    <a:cubicBezTo>
                      <a:pt x="418" y="158"/>
                      <a:pt x="419" y="162"/>
                      <a:pt x="421" y="162"/>
                    </a:cubicBezTo>
                    <a:cubicBezTo>
                      <a:pt x="422" y="162"/>
                      <a:pt x="423" y="160"/>
                      <a:pt x="425" y="160"/>
                    </a:cubicBezTo>
                    <a:cubicBezTo>
                      <a:pt x="429" y="160"/>
                      <a:pt x="433" y="163"/>
                      <a:pt x="433" y="166"/>
                    </a:cubicBezTo>
                    <a:cubicBezTo>
                      <a:pt x="433" y="168"/>
                      <a:pt x="431" y="170"/>
                      <a:pt x="428" y="170"/>
                    </a:cubicBezTo>
                    <a:cubicBezTo>
                      <a:pt x="428" y="173"/>
                      <a:pt x="428" y="173"/>
                      <a:pt x="428" y="173"/>
                    </a:cubicBezTo>
                    <a:cubicBezTo>
                      <a:pt x="429" y="173"/>
                      <a:pt x="430" y="174"/>
                      <a:pt x="431" y="175"/>
                    </a:cubicBezTo>
                    <a:cubicBezTo>
                      <a:pt x="431" y="176"/>
                      <a:pt x="433" y="178"/>
                      <a:pt x="433" y="180"/>
                    </a:cubicBezTo>
                    <a:cubicBezTo>
                      <a:pt x="433" y="180"/>
                      <a:pt x="430" y="184"/>
                      <a:pt x="430" y="186"/>
                    </a:cubicBezTo>
                    <a:cubicBezTo>
                      <a:pt x="430" y="187"/>
                      <a:pt x="430" y="189"/>
                      <a:pt x="432" y="189"/>
                    </a:cubicBezTo>
                    <a:cubicBezTo>
                      <a:pt x="431" y="190"/>
                      <a:pt x="430" y="191"/>
                      <a:pt x="430" y="193"/>
                    </a:cubicBezTo>
                    <a:cubicBezTo>
                      <a:pt x="434" y="193"/>
                      <a:pt x="434" y="193"/>
                      <a:pt x="434" y="193"/>
                    </a:cubicBezTo>
                    <a:cubicBezTo>
                      <a:pt x="436" y="191"/>
                      <a:pt x="436" y="191"/>
                      <a:pt x="440" y="190"/>
                    </a:cubicBezTo>
                    <a:cubicBezTo>
                      <a:pt x="440" y="188"/>
                      <a:pt x="447" y="187"/>
                      <a:pt x="449" y="187"/>
                    </a:cubicBezTo>
                    <a:cubicBezTo>
                      <a:pt x="453" y="186"/>
                      <a:pt x="455" y="182"/>
                      <a:pt x="455" y="176"/>
                    </a:cubicBezTo>
                    <a:cubicBezTo>
                      <a:pt x="455" y="165"/>
                      <a:pt x="450" y="158"/>
                      <a:pt x="444" y="152"/>
                    </a:cubicBezTo>
                    <a:cubicBezTo>
                      <a:pt x="441" y="149"/>
                      <a:pt x="439" y="147"/>
                      <a:pt x="439" y="142"/>
                    </a:cubicBezTo>
                    <a:cubicBezTo>
                      <a:pt x="443" y="142"/>
                      <a:pt x="445" y="140"/>
                      <a:pt x="448" y="137"/>
                    </a:cubicBezTo>
                    <a:cubicBezTo>
                      <a:pt x="450" y="135"/>
                      <a:pt x="455" y="132"/>
                      <a:pt x="456" y="130"/>
                    </a:cubicBezTo>
                    <a:cubicBezTo>
                      <a:pt x="460" y="122"/>
                      <a:pt x="462" y="118"/>
                      <a:pt x="469" y="112"/>
                    </a:cubicBezTo>
                    <a:cubicBezTo>
                      <a:pt x="469" y="112"/>
                      <a:pt x="480" y="100"/>
                      <a:pt x="470" y="94"/>
                    </a:cubicBezTo>
                    <a:cubicBezTo>
                      <a:pt x="467" y="91"/>
                      <a:pt x="478" y="90"/>
                      <a:pt x="485" y="87"/>
                    </a:cubicBezTo>
                    <a:cubicBezTo>
                      <a:pt x="492" y="82"/>
                      <a:pt x="494" y="67"/>
                      <a:pt x="500" y="61"/>
                    </a:cubicBezTo>
                    <a:cubicBezTo>
                      <a:pt x="500" y="54"/>
                      <a:pt x="500" y="54"/>
                      <a:pt x="500" y="54"/>
                    </a:cubicBezTo>
                    <a:cubicBezTo>
                      <a:pt x="489" y="54"/>
                      <a:pt x="487" y="62"/>
                      <a:pt x="478" y="62"/>
                    </a:cubicBezTo>
                    <a:cubicBezTo>
                      <a:pt x="469" y="62"/>
                      <a:pt x="465" y="52"/>
                      <a:pt x="462" y="48"/>
                    </a:cubicBezTo>
                    <a:cubicBezTo>
                      <a:pt x="457" y="43"/>
                      <a:pt x="444" y="42"/>
                      <a:pt x="440" y="36"/>
                    </a:cubicBezTo>
                    <a:cubicBezTo>
                      <a:pt x="430" y="21"/>
                      <a:pt x="431" y="0"/>
                      <a:pt x="406" y="0"/>
                    </a:cubicBezTo>
                    <a:cubicBezTo>
                      <a:pt x="370" y="0"/>
                      <a:pt x="383" y="48"/>
                      <a:pt x="356" y="38"/>
                    </a:cubicBezTo>
                    <a:cubicBezTo>
                      <a:pt x="335" y="30"/>
                      <a:pt x="314" y="45"/>
                      <a:pt x="298" y="45"/>
                    </a:cubicBezTo>
                    <a:cubicBezTo>
                      <a:pt x="280" y="45"/>
                      <a:pt x="274" y="31"/>
                      <a:pt x="257" y="31"/>
                    </a:cubicBezTo>
                    <a:cubicBezTo>
                      <a:pt x="249" y="31"/>
                      <a:pt x="237" y="41"/>
                      <a:pt x="231" y="22"/>
                    </a:cubicBezTo>
                    <a:cubicBezTo>
                      <a:pt x="229" y="18"/>
                      <a:pt x="212" y="15"/>
                      <a:pt x="206" y="15"/>
                    </a:cubicBezTo>
                    <a:cubicBezTo>
                      <a:pt x="197" y="15"/>
                      <a:pt x="201" y="36"/>
                      <a:pt x="185" y="36"/>
                    </a:cubicBezTo>
                    <a:cubicBezTo>
                      <a:pt x="173" y="36"/>
                      <a:pt x="161" y="28"/>
                      <a:pt x="153" y="28"/>
                    </a:cubicBezTo>
                    <a:cubicBezTo>
                      <a:pt x="149" y="28"/>
                      <a:pt x="144" y="34"/>
                      <a:pt x="142" y="35"/>
                    </a:cubicBezTo>
                    <a:cubicBezTo>
                      <a:pt x="128" y="43"/>
                      <a:pt x="110" y="43"/>
                      <a:pt x="99" y="54"/>
                    </a:cubicBezTo>
                    <a:cubicBezTo>
                      <a:pt x="94" y="58"/>
                      <a:pt x="103" y="74"/>
                      <a:pt x="80" y="71"/>
                    </a:cubicBezTo>
                    <a:cubicBezTo>
                      <a:pt x="71" y="70"/>
                      <a:pt x="70" y="87"/>
                      <a:pt x="56" y="89"/>
                    </a:cubicBezTo>
                    <a:cubicBezTo>
                      <a:pt x="56" y="122"/>
                      <a:pt x="38" y="135"/>
                      <a:pt x="11" y="135"/>
                    </a:cubicBezTo>
                    <a:cubicBezTo>
                      <a:pt x="7" y="135"/>
                      <a:pt x="1" y="148"/>
                      <a:pt x="0" y="154"/>
                    </a:cubicBezTo>
                    <a:cubicBezTo>
                      <a:pt x="7" y="156"/>
                      <a:pt x="9" y="157"/>
                      <a:pt x="10" y="164"/>
                    </a:cubicBezTo>
                    <a:cubicBezTo>
                      <a:pt x="9" y="165"/>
                      <a:pt x="9" y="165"/>
                      <a:pt x="9" y="165"/>
                    </a:cubicBezTo>
                    <a:cubicBezTo>
                      <a:pt x="9" y="170"/>
                      <a:pt x="12" y="169"/>
                      <a:pt x="16" y="170"/>
                    </a:cubicBezTo>
                    <a:cubicBezTo>
                      <a:pt x="20" y="171"/>
                      <a:pt x="18" y="175"/>
                      <a:pt x="20" y="177"/>
                    </a:cubicBezTo>
                    <a:cubicBezTo>
                      <a:pt x="24" y="181"/>
                      <a:pt x="27" y="181"/>
                      <a:pt x="33" y="183"/>
                    </a:cubicBezTo>
                    <a:cubicBezTo>
                      <a:pt x="38" y="182"/>
                      <a:pt x="40" y="178"/>
                      <a:pt x="45" y="178"/>
                    </a:cubicBezTo>
                    <a:cubicBezTo>
                      <a:pt x="47" y="178"/>
                      <a:pt x="54" y="183"/>
                      <a:pt x="54" y="186"/>
                    </a:cubicBezTo>
                    <a:cubicBezTo>
                      <a:pt x="54" y="193"/>
                      <a:pt x="43" y="192"/>
                      <a:pt x="43" y="200"/>
                    </a:cubicBezTo>
                    <a:cubicBezTo>
                      <a:pt x="43" y="203"/>
                      <a:pt x="47" y="204"/>
                      <a:pt x="47" y="207"/>
                    </a:cubicBezTo>
                    <a:cubicBezTo>
                      <a:pt x="47" y="211"/>
                      <a:pt x="44" y="210"/>
                      <a:pt x="41" y="210"/>
                    </a:cubicBezTo>
                    <a:cubicBezTo>
                      <a:pt x="41" y="213"/>
                      <a:pt x="41" y="213"/>
                      <a:pt x="41" y="213"/>
                    </a:cubicBezTo>
                    <a:cubicBezTo>
                      <a:pt x="42" y="216"/>
                      <a:pt x="41" y="218"/>
                      <a:pt x="42" y="222"/>
                    </a:cubicBezTo>
                    <a:cubicBezTo>
                      <a:pt x="43" y="223"/>
                      <a:pt x="46" y="223"/>
                      <a:pt x="47" y="223"/>
                    </a:cubicBezTo>
                    <a:cubicBezTo>
                      <a:pt x="52" y="225"/>
                      <a:pt x="54" y="229"/>
                      <a:pt x="59" y="230"/>
                    </a:cubicBezTo>
                    <a:cubicBezTo>
                      <a:pt x="65" y="231"/>
                      <a:pt x="68" y="230"/>
                      <a:pt x="72" y="233"/>
                    </a:cubicBezTo>
                    <a:cubicBezTo>
                      <a:pt x="75" y="237"/>
                      <a:pt x="78" y="235"/>
                      <a:pt x="82" y="237"/>
                    </a:cubicBezTo>
                    <a:cubicBezTo>
                      <a:pt x="85" y="239"/>
                      <a:pt x="85" y="241"/>
                      <a:pt x="86" y="243"/>
                    </a:cubicBezTo>
                    <a:cubicBezTo>
                      <a:pt x="87" y="245"/>
                      <a:pt x="89" y="243"/>
                      <a:pt x="90" y="244"/>
                    </a:cubicBezTo>
                    <a:cubicBezTo>
                      <a:pt x="95" y="246"/>
                      <a:pt x="97" y="251"/>
                      <a:pt x="104" y="251"/>
                    </a:cubicBezTo>
                    <a:cubicBezTo>
                      <a:pt x="108" y="251"/>
                      <a:pt x="112" y="251"/>
                      <a:pt x="116" y="251"/>
                    </a:cubicBezTo>
                    <a:cubicBezTo>
                      <a:pt x="119" y="251"/>
                      <a:pt x="119" y="249"/>
                      <a:pt x="121" y="249"/>
                    </a:cubicBezTo>
                    <a:cubicBezTo>
                      <a:pt x="123" y="249"/>
                      <a:pt x="124" y="254"/>
                      <a:pt x="124" y="256"/>
                    </a:cubicBezTo>
                    <a:cubicBezTo>
                      <a:pt x="128" y="254"/>
                      <a:pt x="129" y="248"/>
                      <a:pt x="136" y="248"/>
                    </a:cubicBezTo>
                    <a:cubicBezTo>
                      <a:pt x="143" y="248"/>
                      <a:pt x="145" y="252"/>
                      <a:pt x="150" y="252"/>
                    </a:cubicBezTo>
                    <a:cubicBezTo>
                      <a:pt x="154" y="252"/>
                      <a:pt x="164" y="244"/>
                      <a:pt x="166" y="243"/>
                    </a:cubicBezTo>
                    <a:cubicBezTo>
                      <a:pt x="168" y="241"/>
                      <a:pt x="168" y="240"/>
                      <a:pt x="169" y="239"/>
                    </a:cubicBezTo>
                    <a:cubicBezTo>
                      <a:pt x="172" y="237"/>
                      <a:pt x="175" y="240"/>
                      <a:pt x="179" y="239"/>
                    </a:cubicBezTo>
                    <a:cubicBezTo>
                      <a:pt x="181" y="236"/>
                      <a:pt x="181" y="236"/>
                      <a:pt x="181" y="236"/>
                    </a:cubicBezTo>
                    <a:cubicBezTo>
                      <a:pt x="183" y="236"/>
                      <a:pt x="183" y="236"/>
                      <a:pt x="183" y="236"/>
                    </a:cubicBezTo>
                    <a:cubicBezTo>
                      <a:pt x="185" y="246"/>
                      <a:pt x="191" y="245"/>
                      <a:pt x="199" y="248"/>
                    </a:cubicBezTo>
                    <a:cubicBezTo>
                      <a:pt x="201" y="253"/>
                      <a:pt x="205" y="255"/>
                      <a:pt x="205" y="261"/>
                    </a:cubicBezTo>
                    <a:cubicBezTo>
                      <a:pt x="205" y="272"/>
                      <a:pt x="198" y="272"/>
                      <a:pt x="198" y="283"/>
                    </a:cubicBezTo>
                    <a:cubicBezTo>
                      <a:pt x="198" y="284"/>
                      <a:pt x="198" y="286"/>
                      <a:pt x="199" y="286"/>
                    </a:cubicBezTo>
                    <a:cubicBezTo>
                      <a:pt x="201" y="286"/>
                      <a:pt x="203" y="285"/>
                      <a:pt x="205" y="285"/>
                    </a:cubicBezTo>
                    <a:cubicBezTo>
                      <a:pt x="207" y="285"/>
                      <a:pt x="208" y="293"/>
                      <a:pt x="211" y="293"/>
                    </a:cubicBezTo>
                    <a:cubicBezTo>
                      <a:pt x="211" y="299"/>
                      <a:pt x="214" y="305"/>
                      <a:pt x="220" y="305"/>
                    </a:cubicBezTo>
                    <a:cubicBezTo>
                      <a:pt x="222" y="305"/>
                      <a:pt x="223" y="305"/>
                      <a:pt x="225" y="305"/>
                    </a:cubicBezTo>
                    <a:cubicBezTo>
                      <a:pt x="226" y="305"/>
                      <a:pt x="226" y="305"/>
                      <a:pt x="226" y="305"/>
                    </a:cubicBezTo>
                    <a:cubicBezTo>
                      <a:pt x="226" y="307"/>
                      <a:pt x="228" y="308"/>
                      <a:pt x="228" y="308"/>
                    </a:cubicBezTo>
                    <a:cubicBezTo>
                      <a:pt x="229" y="308"/>
                      <a:pt x="230" y="306"/>
                      <a:pt x="230" y="305"/>
                    </a:cubicBezTo>
                    <a:cubicBezTo>
                      <a:pt x="230" y="302"/>
                      <a:pt x="230" y="301"/>
                      <a:pt x="230" y="298"/>
                    </a:cubicBezTo>
                    <a:cubicBezTo>
                      <a:pt x="230" y="298"/>
                      <a:pt x="236" y="296"/>
                      <a:pt x="237" y="296"/>
                    </a:cubicBezTo>
                    <a:cubicBezTo>
                      <a:pt x="247" y="296"/>
                      <a:pt x="247" y="296"/>
                      <a:pt x="247" y="296"/>
                    </a:cubicBezTo>
                    <a:cubicBezTo>
                      <a:pt x="251" y="298"/>
                      <a:pt x="254" y="292"/>
                      <a:pt x="258" y="292"/>
                    </a:cubicBezTo>
                    <a:cubicBezTo>
                      <a:pt x="263" y="292"/>
                      <a:pt x="265" y="295"/>
                      <a:pt x="270" y="295"/>
                    </a:cubicBezTo>
                    <a:cubicBezTo>
                      <a:pt x="270" y="303"/>
                      <a:pt x="276" y="305"/>
                      <a:pt x="280" y="306"/>
                    </a:cubicBezTo>
                    <a:cubicBezTo>
                      <a:pt x="280" y="306"/>
                      <a:pt x="280" y="306"/>
                      <a:pt x="280" y="306"/>
                    </a:cubicBezTo>
                    <a:cubicBezTo>
                      <a:pt x="285" y="309"/>
                      <a:pt x="289" y="307"/>
                      <a:pt x="294" y="310"/>
                    </a:cubicBezTo>
                    <a:cubicBezTo>
                      <a:pt x="294" y="311"/>
                      <a:pt x="293" y="317"/>
                      <a:pt x="296" y="317"/>
                    </a:cubicBezTo>
                    <a:cubicBezTo>
                      <a:pt x="299" y="317"/>
                      <a:pt x="297" y="313"/>
                      <a:pt x="299" y="311"/>
                    </a:cubicBezTo>
                    <a:cubicBezTo>
                      <a:pt x="301" y="309"/>
                      <a:pt x="307" y="308"/>
                      <a:pt x="309" y="307"/>
                    </a:cubicBezTo>
                    <a:cubicBezTo>
                      <a:pt x="315" y="304"/>
                      <a:pt x="320" y="305"/>
                      <a:pt x="324" y="302"/>
                    </a:cubicBezTo>
                    <a:cubicBezTo>
                      <a:pt x="324" y="302"/>
                      <a:pt x="327" y="296"/>
                      <a:pt x="327" y="296"/>
                    </a:cubicBezTo>
                    <a:cubicBezTo>
                      <a:pt x="330" y="296"/>
                      <a:pt x="331" y="299"/>
                      <a:pt x="334" y="299"/>
                    </a:cubicBezTo>
                    <a:cubicBezTo>
                      <a:pt x="348" y="299"/>
                      <a:pt x="351" y="291"/>
                      <a:pt x="359" y="286"/>
                    </a:cubicBezTo>
                    <a:cubicBezTo>
                      <a:pt x="361" y="285"/>
                      <a:pt x="362" y="284"/>
                      <a:pt x="363" y="281"/>
                    </a:cubicBezTo>
                    <a:cubicBezTo>
                      <a:pt x="370" y="281"/>
                      <a:pt x="372" y="270"/>
                      <a:pt x="375" y="265"/>
                    </a:cubicBezTo>
                    <a:cubicBezTo>
                      <a:pt x="376" y="261"/>
                      <a:pt x="384" y="250"/>
                      <a:pt x="388" y="249"/>
                    </a:cubicBezTo>
                    <a:cubicBezTo>
                      <a:pt x="388" y="243"/>
                      <a:pt x="393" y="240"/>
                      <a:pt x="393" y="231"/>
                    </a:cubicBezTo>
                    <a:cubicBezTo>
                      <a:pt x="393" y="219"/>
                      <a:pt x="390" y="215"/>
                      <a:pt x="385" y="207"/>
                    </a:cubicBezTo>
                    <a:cubicBezTo>
                      <a:pt x="384" y="205"/>
                      <a:pt x="384" y="202"/>
                      <a:pt x="381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Freeform 65"/>
              <p:cNvSpPr/>
              <p:nvPr/>
            </p:nvSpPr>
            <p:spPr bwMode="auto">
              <a:xfrm>
                <a:off x="7949109" y="1328468"/>
                <a:ext cx="70635" cy="30980"/>
              </a:xfrm>
              <a:custGeom>
                <a:avLst/>
                <a:gdLst>
                  <a:gd name="T0" fmla="*/ 3 w 29"/>
                  <a:gd name="T1" fmla="*/ 13 h 13"/>
                  <a:gd name="T2" fmla="*/ 0 w 29"/>
                  <a:gd name="T3" fmla="*/ 10 h 13"/>
                  <a:gd name="T4" fmla="*/ 14 w 29"/>
                  <a:gd name="T5" fmla="*/ 0 h 13"/>
                  <a:gd name="T6" fmla="*/ 29 w 29"/>
                  <a:gd name="T7" fmla="*/ 7 h 13"/>
                  <a:gd name="T8" fmla="*/ 3 w 29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">
                    <a:moveTo>
                      <a:pt x="3" y="13"/>
                    </a:moveTo>
                    <a:cubicBezTo>
                      <a:pt x="1" y="13"/>
                      <a:pt x="0" y="11"/>
                      <a:pt x="0" y="10"/>
                    </a:cubicBezTo>
                    <a:cubicBezTo>
                      <a:pt x="0" y="5"/>
                      <a:pt x="9" y="0"/>
                      <a:pt x="14" y="0"/>
                    </a:cubicBezTo>
                    <a:cubicBezTo>
                      <a:pt x="18" y="0"/>
                      <a:pt x="29" y="3"/>
                      <a:pt x="29" y="7"/>
                    </a:cubicBezTo>
                    <a:cubicBezTo>
                      <a:pt x="29" y="11"/>
                      <a:pt x="6" y="1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Freeform 66"/>
              <p:cNvSpPr/>
              <p:nvPr/>
            </p:nvSpPr>
            <p:spPr bwMode="auto">
              <a:xfrm>
                <a:off x="7735967" y="1386710"/>
                <a:ext cx="29741" cy="14870"/>
              </a:xfrm>
              <a:custGeom>
                <a:avLst/>
                <a:gdLst>
                  <a:gd name="T0" fmla="*/ 9 w 12"/>
                  <a:gd name="T1" fmla="*/ 6 h 6"/>
                  <a:gd name="T2" fmla="*/ 12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9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9" y="6"/>
                    </a:moveTo>
                    <a:cubicBezTo>
                      <a:pt x="10" y="6"/>
                      <a:pt x="12" y="5"/>
                      <a:pt x="12" y="4"/>
                    </a:cubicBezTo>
                    <a:cubicBezTo>
                      <a:pt x="12" y="2"/>
                      <a:pt x="10" y="1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"/>
                      <a:pt x="5" y="6"/>
                      <a:pt x="9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Freeform 67"/>
              <p:cNvSpPr/>
              <p:nvPr/>
            </p:nvSpPr>
            <p:spPr bwMode="auto">
              <a:xfrm>
                <a:off x="7082907" y="1163654"/>
                <a:ext cx="14870" cy="14870"/>
              </a:xfrm>
              <a:custGeom>
                <a:avLst/>
                <a:gdLst>
                  <a:gd name="T0" fmla="*/ 6 w 6"/>
                  <a:gd name="T1" fmla="*/ 3 h 6"/>
                  <a:gd name="T2" fmla="*/ 3 w 6"/>
                  <a:gd name="T3" fmla="*/ 0 h 6"/>
                  <a:gd name="T4" fmla="*/ 0 w 6"/>
                  <a:gd name="T5" fmla="*/ 4 h 6"/>
                  <a:gd name="T6" fmla="*/ 3 w 6"/>
                  <a:gd name="T7" fmla="*/ 6 h 6"/>
                  <a:gd name="T8" fmla="*/ 6 w 6"/>
                  <a:gd name="T9" fmla="*/ 2 h 6"/>
                  <a:gd name="T10" fmla="*/ 5 w 6"/>
                  <a:gd name="T11" fmla="*/ 2 h 6"/>
                  <a:gd name="T12" fmla="*/ 6 w 6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0" y="2"/>
                      <a:pt x="0" y="4"/>
                    </a:cubicBezTo>
                    <a:cubicBezTo>
                      <a:pt x="0" y="6"/>
                      <a:pt x="1" y="6"/>
                      <a:pt x="3" y="6"/>
                    </a:cubicBezTo>
                    <a:cubicBezTo>
                      <a:pt x="5" y="6"/>
                      <a:pt x="5" y="4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Freeform 68"/>
              <p:cNvSpPr/>
              <p:nvPr/>
            </p:nvSpPr>
            <p:spPr bwMode="auto">
              <a:xfrm>
                <a:off x="6613250" y="1215700"/>
                <a:ext cx="29741" cy="19827"/>
              </a:xfrm>
              <a:custGeom>
                <a:avLst/>
                <a:gdLst>
                  <a:gd name="T0" fmla="*/ 12 w 12"/>
                  <a:gd name="T1" fmla="*/ 6 h 8"/>
                  <a:gd name="T2" fmla="*/ 6 w 12"/>
                  <a:gd name="T3" fmla="*/ 8 h 8"/>
                  <a:gd name="T4" fmla="*/ 0 w 12"/>
                  <a:gd name="T5" fmla="*/ 4 h 8"/>
                  <a:gd name="T6" fmla="*/ 6 w 12"/>
                  <a:gd name="T7" fmla="*/ 0 h 8"/>
                  <a:gd name="T8" fmla="*/ 12 w 12"/>
                  <a:gd name="T9" fmla="*/ 4 h 8"/>
                  <a:gd name="T10" fmla="*/ 10 w 12"/>
                  <a:gd name="T11" fmla="*/ 8 h 8"/>
                  <a:gd name="T12" fmla="*/ 12 w 12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12" y="6"/>
                    </a:moveTo>
                    <a:cubicBezTo>
                      <a:pt x="10" y="7"/>
                      <a:pt x="8" y="8"/>
                      <a:pt x="6" y="8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10" y="0"/>
                      <a:pt x="12" y="1"/>
                      <a:pt x="12" y="4"/>
                    </a:cubicBezTo>
                    <a:cubicBezTo>
                      <a:pt x="12" y="6"/>
                      <a:pt x="11" y="7"/>
                      <a:pt x="10" y="8"/>
                    </a:cubicBezTo>
                    <a:lnTo>
                      <a:pt x="12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Freeform 69"/>
              <p:cNvSpPr/>
              <p:nvPr/>
            </p:nvSpPr>
            <p:spPr bwMode="auto">
              <a:xfrm>
                <a:off x="6364170" y="1012471"/>
                <a:ext cx="121442" cy="65678"/>
              </a:xfrm>
              <a:custGeom>
                <a:avLst/>
                <a:gdLst>
                  <a:gd name="T0" fmla="*/ 5 w 50"/>
                  <a:gd name="T1" fmla="*/ 27 h 27"/>
                  <a:gd name="T2" fmla="*/ 0 w 50"/>
                  <a:gd name="T3" fmla="*/ 23 h 27"/>
                  <a:gd name="T4" fmla="*/ 5 w 50"/>
                  <a:gd name="T5" fmla="*/ 17 h 27"/>
                  <a:gd name="T6" fmla="*/ 26 w 50"/>
                  <a:gd name="T7" fmla="*/ 0 h 27"/>
                  <a:gd name="T8" fmla="*/ 30 w 50"/>
                  <a:gd name="T9" fmla="*/ 0 h 27"/>
                  <a:gd name="T10" fmla="*/ 29 w 50"/>
                  <a:gd name="T11" fmla="*/ 6 h 27"/>
                  <a:gd name="T12" fmla="*/ 34 w 50"/>
                  <a:gd name="T13" fmla="*/ 3 h 27"/>
                  <a:gd name="T14" fmla="*/ 50 w 50"/>
                  <a:gd name="T15" fmla="*/ 14 h 27"/>
                  <a:gd name="T16" fmla="*/ 30 w 50"/>
                  <a:gd name="T17" fmla="*/ 22 h 27"/>
                  <a:gd name="T18" fmla="*/ 20 w 50"/>
                  <a:gd name="T19" fmla="*/ 23 h 27"/>
                  <a:gd name="T20" fmla="*/ 5 w 50"/>
                  <a:gd name="T2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27">
                    <a:moveTo>
                      <a:pt x="5" y="27"/>
                    </a:moveTo>
                    <a:cubicBezTo>
                      <a:pt x="1" y="27"/>
                      <a:pt x="0" y="26"/>
                      <a:pt x="0" y="23"/>
                    </a:cubicBezTo>
                    <a:cubicBezTo>
                      <a:pt x="0" y="18"/>
                      <a:pt x="4" y="18"/>
                      <a:pt x="5" y="17"/>
                    </a:cubicBezTo>
                    <a:cubicBezTo>
                      <a:pt x="12" y="10"/>
                      <a:pt x="15" y="0"/>
                      <a:pt x="26" y="0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0" y="4"/>
                      <a:pt x="31" y="4"/>
                      <a:pt x="29" y="6"/>
                    </a:cubicBezTo>
                    <a:cubicBezTo>
                      <a:pt x="31" y="5"/>
                      <a:pt x="32" y="3"/>
                      <a:pt x="34" y="3"/>
                    </a:cubicBezTo>
                    <a:cubicBezTo>
                      <a:pt x="38" y="3"/>
                      <a:pt x="50" y="10"/>
                      <a:pt x="50" y="14"/>
                    </a:cubicBezTo>
                    <a:cubicBezTo>
                      <a:pt x="50" y="21"/>
                      <a:pt x="35" y="22"/>
                      <a:pt x="30" y="22"/>
                    </a:cubicBezTo>
                    <a:cubicBezTo>
                      <a:pt x="29" y="22"/>
                      <a:pt x="20" y="23"/>
                      <a:pt x="20" y="23"/>
                    </a:cubicBezTo>
                    <a:lnTo>
                      <a:pt x="5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Freeform 70"/>
              <p:cNvSpPr/>
              <p:nvPr/>
            </p:nvSpPr>
            <p:spPr bwMode="auto">
              <a:xfrm>
                <a:off x="6195639" y="977773"/>
                <a:ext cx="45851" cy="24784"/>
              </a:xfrm>
              <a:custGeom>
                <a:avLst/>
                <a:gdLst>
                  <a:gd name="T0" fmla="*/ 8 w 19"/>
                  <a:gd name="T1" fmla="*/ 0 h 10"/>
                  <a:gd name="T2" fmla="*/ 19 w 19"/>
                  <a:gd name="T3" fmla="*/ 4 h 10"/>
                  <a:gd name="T4" fmla="*/ 5 w 19"/>
                  <a:gd name="T5" fmla="*/ 10 h 10"/>
                  <a:gd name="T6" fmla="*/ 0 w 19"/>
                  <a:gd name="T7" fmla="*/ 3 h 10"/>
                  <a:gd name="T8" fmla="*/ 8 w 1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0">
                    <a:moveTo>
                      <a:pt x="8" y="0"/>
                    </a:moveTo>
                    <a:cubicBezTo>
                      <a:pt x="9" y="0"/>
                      <a:pt x="17" y="4"/>
                      <a:pt x="19" y="4"/>
                    </a:cubicBezTo>
                    <a:cubicBezTo>
                      <a:pt x="18" y="9"/>
                      <a:pt x="9" y="10"/>
                      <a:pt x="5" y="10"/>
                    </a:cubicBezTo>
                    <a:cubicBezTo>
                      <a:pt x="4" y="10"/>
                      <a:pt x="0" y="5"/>
                      <a:pt x="0" y="3"/>
                    </a:cubicBezTo>
                    <a:cubicBezTo>
                      <a:pt x="0" y="0"/>
                      <a:pt x="6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Freeform 71"/>
              <p:cNvSpPr/>
              <p:nvPr/>
            </p:nvSpPr>
            <p:spPr bwMode="auto">
              <a:xfrm>
                <a:off x="6210509" y="924488"/>
                <a:ext cx="166053" cy="117725"/>
              </a:xfrm>
              <a:custGeom>
                <a:avLst/>
                <a:gdLst>
                  <a:gd name="T0" fmla="*/ 65 w 68"/>
                  <a:gd name="T1" fmla="*/ 44 h 48"/>
                  <a:gd name="T2" fmla="*/ 59 w 68"/>
                  <a:gd name="T3" fmla="*/ 48 h 48"/>
                  <a:gd name="T4" fmla="*/ 27 w 68"/>
                  <a:gd name="T5" fmla="*/ 43 h 48"/>
                  <a:gd name="T6" fmla="*/ 12 w 68"/>
                  <a:gd name="T7" fmla="*/ 33 h 48"/>
                  <a:gd name="T8" fmla="*/ 33 w 68"/>
                  <a:gd name="T9" fmla="*/ 24 h 48"/>
                  <a:gd name="T10" fmla="*/ 21 w 68"/>
                  <a:gd name="T11" fmla="*/ 23 h 48"/>
                  <a:gd name="T12" fmla="*/ 0 w 68"/>
                  <a:gd name="T13" fmla="*/ 17 h 48"/>
                  <a:gd name="T14" fmla="*/ 30 w 68"/>
                  <a:gd name="T15" fmla="*/ 0 h 48"/>
                  <a:gd name="T16" fmla="*/ 47 w 68"/>
                  <a:gd name="T17" fmla="*/ 11 h 48"/>
                  <a:gd name="T18" fmla="*/ 44 w 68"/>
                  <a:gd name="T19" fmla="*/ 12 h 48"/>
                  <a:gd name="T20" fmla="*/ 44 w 68"/>
                  <a:gd name="T21" fmla="*/ 17 h 48"/>
                  <a:gd name="T22" fmla="*/ 39 w 68"/>
                  <a:gd name="T23" fmla="*/ 23 h 48"/>
                  <a:gd name="T24" fmla="*/ 45 w 68"/>
                  <a:gd name="T25" fmla="*/ 23 h 48"/>
                  <a:gd name="T26" fmla="*/ 53 w 68"/>
                  <a:gd name="T27" fmla="*/ 26 h 48"/>
                  <a:gd name="T28" fmla="*/ 59 w 68"/>
                  <a:gd name="T29" fmla="*/ 26 h 48"/>
                  <a:gd name="T30" fmla="*/ 68 w 68"/>
                  <a:gd name="T31" fmla="*/ 31 h 48"/>
                  <a:gd name="T32" fmla="*/ 66 w 68"/>
                  <a:gd name="T33" fmla="*/ 37 h 48"/>
                  <a:gd name="T34" fmla="*/ 60 w 68"/>
                  <a:gd name="T35" fmla="*/ 41 h 48"/>
                  <a:gd name="T36" fmla="*/ 65 w 68"/>
                  <a:gd name="T3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48">
                    <a:moveTo>
                      <a:pt x="65" y="44"/>
                    </a:moveTo>
                    <a:cubicBezTo>
                      <a:pt x="65" y="47"/>
                      <a:pt x="61" y="48"/>
                      <a:pt x="59" y="48"/>
                    </a:cubicBezTo>
                    <a:cubicBezTo>
                      <a:pt x="46" y="48"/>
                      <a:pt x="37" y="43"/>
                      <a:pt x="27" y="43"/>
                    </a:cubicBezTo>
                    <a:cubicBezTo>
                      <a:pt x="23" y="43"/>
                      <a:pt x="16" y="35"/>
                      <a:pt x="12" y="33"/>
                    </a:cubicBezTo>
                    <a:cubicBezTo>
                      <a:pt x="21" y="30"/>
                      <a:pt x="24" y="27"/>
                      <a:pt x="33" y="24"/>
                    </a:cubicBezTo>
                    <a:cubicBezTo>
                      <a:pt x="30" y="24"/>
                      <a:pt x="23" y="23"/>
                      <a:pt x="21" y="23"/>
                    </a:cubicBezTo>
                    <a:cubicBezTo>
                      <a:pt x="13" y="23"/>
                      <a:pt x="8" y="21"/>
                      <a:pt x="0" y="17"/>
                    </a:cubicBezTo>
                    <a:cubicBezTo>
                      <a:pt x="12" y="14"/>
                      <a:pt x="16" y="0"/>
                      <a:pt x="30" y="0"/>
                    </a:cubicBezTo>
                    <a:cubicBezTo>
                      <a:pt x="38" y="0"/>
                      <a:pt x="43" y="8"/>
                      <a:pt x="47" y="11"/>
                    </a:cubicBezTo>
                    <a:cubicBezTo>
                      <a:pt x="45" y="13"/>
                      <a:pt x="45" y="12"/>
                      <a:pt x="44" y="12"/>
                    </a:cubicBezTo>
                    <a:cubicBezTo>
                      <a:pt x="44" y="15"/>
                      <a:pt x="44" y="16"/>
                      <a:pt x="44" y="17"/>
                    </a:cubicBezTo>
                    <a:cubicBezTo>
                      <a:pt x="44" y="19"/>
                      <a:pt x="41" y="21"/>
                      <a:pt x="39" y="23"/>
                    </a:cubicBezTo>
                    <a:cubicBezTo>
                      <a:pt x="41" y="22"/>
                      <a:pt x="42" y="23"/>
                      <a:pt x="45" y="23"/>
                    </a:cubicBezTo>
                    <a:cubicBezTo>
                      <a:pt x="48" y="23"/>
                      <a:pt x="50" y="26"/>
                      <a:pt x="53" y="26"/>
                    </a:cubicBezTo>
                    <a:cubicBezTo>
                      <a:pt x="55" y="26"/>
                      <a:pt x="57" y="26"/>
                      <a:pt x="59" y="26"/>
                    </a:cubicBezTo>
                    <a:cubicBezTo>
                      <a:pt x="65" y="26"/>
                      <a:pt x="65" y="28"/>
                      <a:pt x="68" y="31"/>
                    </a:cubicBezTo>
                    <a:cubicBezTo>
                      <a:pt x="66" y="34"/>
                      <a:pt x="66" y="34"/>
                      <a:pt x="66" y="37"/>
                    </a:cubicBezTo>
                    <a:cubicBezTo>
                      <a:pt x="66" y="40"/>
                      <a:pt x="62" y="40"/>
                      <a:pt x="60" y="41"/>
                    </a:cubicBezTo>
                    <a:cubicBezTo>
                      <a:pt x="62" y="41"/>
                      <a:pt x="65" y="42"/>
                      <a:pt x="6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Freeform 72"/>
              <p:cNvSpPr/>
              <p:nvPr/>
            </p:nvSpPr>
            <p:spPr bwMode="auto">
              <a:xfrm>
                <a:off x="6283623" y="1110368"/>
                <a:ext cx="18588" cy="14870"/>
              </a:xfrm>
              <a:custGeom>
                <a:avLst/>
                <a:gdLst>
                  <a:gd name="T0" fmla="*/ 0 w 8"/>
                  <a:gd name="T1" fmla="*/ 3 h 6"/>
                  <a:gd name="T2" fmla="*/ 4 w 8"/>
                  <a:gd name="T3" fmla="*/ 0 h 6"/>
                  <a:gd name="T4" fmla="*/ 8 w 8"/>
                  <a:gd name="T5" fmla="*/ 0 h 6"/>
                  <a:gd name="T6" fmla="*/ 3 w 8"/>
                  <a:gd name="T7" fmla="*/ 6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1" y="2"/>
                      <a:pt x="3" y="1"/>
                      <a:pt x="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6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Freeform 73"/>
              <p:cNvSpPr/>
              <p:nvPr/>
            </p:nvSpPr>
            <p:spPr bwMode="auto">
              <a:xfrm>
                <a:off x="6178290" y="929445"/>
                <a:ext cx="27262" cy="7435"/>
              </a:xfrm>
              <a:custGeom>
                <a:avLst/>
                <a:gdLst>
                  <a:gd name="T0" fmla="*/ 11 w 11"/>
                  <a:gd name="T1" fmla="*/ 2 h 3"/>
                  <a:gd name="T2" fmla="*/ 0 w 11"/>
                  <a:gd name="T3" fmla="*/ 0 h 3"/>
                  <a:gd name="T4" fmla="*/ 10 w 11"/>
                  <a:gd name="T5" fmla="*/ 0 h 3"/>
                  <a:gd name="T6" fmla="*/ 11 w 1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3">
                    <a:moveTo>
                      <a:pt x="11" y="2"/>
                    </a:moveTo>
                    <a:cubicBezTo>
                      <a:pt x="7" y="3"/>
                      <a:pt x="1" y="3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Freeform 74"/>
              <p:cNvSpPr/>
              <p:nvPr/>
            </p:nvSpPr>
            <p:spPr bwMode="auto">
              <a:xfrm>
                <a:off x="6507918" y="1063279"/>
                <a:ext cx="24784" cy="9914"/>
              </a:xfrm>
              <a:custGeom>
                <a:avLst/>
                <a:gdLst>
                  <a:gd name="T0" fmla="*/ 10 w 10"/>
                  <a:gd name="T1" fmla="*/ 0 h 4"/>
                  <a:gd name="T2" fmla="*/ 6 w 10"/>
                  <a:gd name="T3" fmla="*/ 4 h 4"/>
                  <a:gd name="T4" fmla="*/ 0 w 10"/>
                  <a:gd name="T5" fmla="*/ 1 h 4"/>
                  <a:gd name="T6" fmla="*/ 10 w 1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10" y="0"/>
                    </a:moveTo>
                    <a:cubicBezTo>
                      <a:pt x="9" y="2"/>
                      <a:pt x="8" y="4"/>
                      <a:pt x="6" y="4"/>
                    </a:cubicBezTo>
                    <a:cubicBezTo>
                      <a:pt x="2" y="4"/>
                      <a:pt x="1" y="2"/>
                      <a:pt x="0" y="1"/>
                    </a:cubicBezTo>
                    <a:cubicBezTo>
                      <a:pt x="6" y="0"/>
                      <a:pt x="7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Freeform 75"/>
              <p:cNvSpPr/>
              <p:nvPr/>
            </p:nvSpPr>
            <p:spPr bwMode="auto">
              <a:xfrm>
                <a:off x="5261281" y="946794"/>
                <a:ext cx="141269" cy="40894"/>
              </a:xfrm>
              <a:custGeom>
                <a:avLst/>
                <a:gdLst>
                  <a:gd name="T0" fmla="*/ 49 w 58"/>
                  <a:gd name="T1" fmla="*/ 8 h 17"/>
                  <a:gd name="T2" fmla="*/ 37 w 58"/>
                  <a:gd name="T3" fmla="*/ 11 h 17"/>
                  <a:gd name="T4" fmla="*/ 32 w 58"/>
                  <a:gd name="T5" fmla="*/ 17 h 17"/>
                  <a:gd name="T6" fmla="*/ 29 w 58"/>
                  <a:gd name="T7" fmla="*/ 14 h 17"/>
                  <a:gd name="T8" fmla="*/ 29 w 58"/>
                  <a:gd name="T9" fmla="*/ 14 h 17"/>
                  <a:gd name="T10" fmla="*/ 21 w 58"/>
                  <a:gd name="T11" fmla="*/ 11 h 17"/>
                  <a:gd name="T12" fmla="*/ 27 w 58"/>
                  <a:gd name="T13" fmla="*/ 8 h 17"/>
                  <a:gd name="T14" fmla="*/ 22 w 58"/>
                  <a:gd name="T15" fmla="*/ 8 h 17"/>
                  <a:gd name="T16" fmla="*/ 26 w 58"/>
                  <a:gd name="T17" fmla="*/ 5 h 17"/>
                  <a:gd name="T18" fmla="*/ 19 w 58"/>
                  <a:gd name="T19" fmla="*/ 3 h 17"/>
                  <a:gd name="T20" fmla="*/ 6 w 58"/>
                  <a:gd name="T21" fmla="*/ 6 h 17"/>
                  <a:gd name="T22" fmla="*/ 0 w 58"/>
                  <a:gd name="T23" fmla="*/ 5 h 17"/>
                  <a:gd name="T24" fmla="*/ 22 w 58"/>
                  <a:gd name="T25" fmla="*/ 0 h 17"/>
                  <a:gd name="T26" fmla="*/ 39 w 58"/>
                  <a:gd name="T27" fmla="*/ 4 h 17"/>
                  <a:gd name="T28" fmla="*/ 49 w 58"/>
                  <a:gd name="T29" fmla="*/ 0 h 17"/>
                  <a:gd name="T30" fmla="*/ 58 w 58"/>
                  <a:gd name="T31" fmla="*/ 3 h 17"/>
                  <a:gd name="T32" fmla="*/ 50 w 58"/>
                  <a:gd name="T33" fmla="*/ 8 h 17"/>
                  <a:gd name="T34" fmla="*/ 47 w 58"/>
                  <a:gd name="T35" fmla="*/ 8 h 17"/>
                  <a:gd name="T36" fmla="*/ 47 w 58"/>
                  <a:gd name="T37" fmla="*/ 11 h 17"/>
                  <a:gd name="T38" fmla="*/ 49 w 58"/>
                  <a:gd name="T3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8" h="17">
                    <a:moveTo>
                      <a:pt x="49" y="8"/>
                    </a:moveTo>
                    <a:cubicBezTo>
                      <a:pt x="45" y="12"/>
                      <a:pt x="42" y="8"/>
                      <a:pt x="37" y="11"/>
                    </a:cubicBezTo>
                    <a:cubicBezTo>
                      <a:pt x="35" y="12"/>
                      <a:pt x="34" y="17"/>
                      <a:pt x="32" y="17"/>
                    </a:cubicBezTo>
                    <a:cubicBezTo>
                      <a:pt x="30" y="17"/>
                      <a:pt x="29" y="15"/>
                      <a:pt x="29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4" y="14"/>
                      <a:pt x="22" y="13"/>
                      <a:pt x="21" y="11"/>
                    </a:cubicBezTo>
                    <a:cubicBezTo>
                      <a:pt x="23" y="10"/>
                      <a:pt x="24" y="9"/>
                      <a:pt x="27" y="8"/>
                    </a:cubicBezTo>
                    <a:cubicBezTo>
                      <a:pt x="24" y="8"/>
                      <a:pt x="23" y="8"/>
                      <a:pt x="22" y="8"/>
                    </a:cubicBezTo>
                    <a:cubicBezTo>
                      <a:pt x="23" y="7"/>
                      <a:pt x="24" y="6"/>
                      <a:pt x="26" y="5"/>
                    </a:cubicBezTo>
                    <a:cubicBezTo>
                      <a:pt x="23" y="4"/>
                      <a:pt x="22" y="3"/>
                      <a:pt x="19" y="3"/>
                    </a:cubicBezTo>
                    <a:cubicBezTo>
                      <a:pt x="16" y="3"/>
                      <a:pt x="11" y="6"/>
                      <a:pt x="6" y="6"/>
                    </a:cubicBezTo>
                    <a:cubicBezTo>
                      <a:pt x="4" y="6"/>
                      <a:pt x="2" y="6"/>
                      <a:pt x="0" y="5"/>
                    </a:cubicBezTo>
                    <a:cubicBezTo>
                      <a:pt x="3" y="1"/>
                      <a:pt x="16" y="0"/>
                      <a:pt x="22" y="0"/>
                    </a:cubicBezTo>
                    <a:cubicBezTo>
                      <a:pt x="29" y="0"/>
                      <a:pt x="33" y="4"/>
                      <a:pt x="39" y="4"/>
                    </a:cubicBezTo>
                    <a:cubicBezTo>
                      <a:pt x="43" y="4"/>
                      <a:pt x="45" y="0"/>
                      <a:pt x="49" y="0"/>
                    </a:cubicBezTo>
                    <a:cubicBezTo>
                      <a:pt x="53" y="0"/>
                      <a:pt x="56" y="2"/>
                      <a:pt x="58" y="3"/>
                    </a:cubicBezTo>
                    <a:cubicBezTo>
                      <a:pt x="57" y="8"/>
                      <a:pt x="54" y="5"/>
                      <a:pt x="50" y="8"/>
                    </a:cubicBezTo>
                    <a:cubicBezTo>
                      <a:pt x="49" y="8"/>
                      <a:pt x="48" y="8"/>
                      <a:pt x="47" y="8"/>
                    </a:cubicBezTo>
                    <a:cubicBezTo>
                      <a:pt x="47" y="11"/>
                      <a:pt x="47" y="11"/>
                      <a:pt x="47" y="11"/>
                    </a:cubicBezTo>
                    <a:lnTo>
                      <a:pt x="49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Freeform 76"/>
              <p:cNvSpPr/>
              <p:nvPr/>
            </p:nvSpPr>
            <p:spPr bwMode="auto">
              <a:xfrm>
                <a:off x="5630563" y="917053"/>
                <a:ext cx="48329" cy="32219"/>
              </a:xfrm>
              <a:custGeom>
                <a:avLst/>
                <a:gdLst>
                  <a:gd name="T0" fmla="*/ 5 w 20"/>
                  <a:gd name="T1" fmla="*/ 13 h 13"/>
                  <a:gd name="T2" fmla="*/ 0 w 20"/>
                  <a:gd name="T3" fmla="*/ 9 h 13"/>
                  <a:gd name="T4" fmla="*/ 16 w 20"/>
                  <a:gd name="T5" fmla="*/ 0 h 13"/>
                  <a:gd name="T6" fmla="*/ 20 w 20"/>
                  <a:gd name="T7" fmla="*/ 10 h 13"/>
                  <a:gd name="T8" fmla="*/ 5 w 20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3">
                    <a:moveTo>
                      <a:pt x="5" y="13"/>
                    </a:moveTo>
                    <a:cubicBezTo>
                      <a:pt x="1" y="13"/>
                      <a:pt x="0" y="12"/>
                      <a:pt x="0" y="9"/>
                    </a:cubicBezTo>
                    <a:cubicBezTo>
                      <a:pt x="0" y="5"/>
                      <a:pt x="12" y="0"/>
                      <a:pt x="16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8" y="11"/>
                      <a:pt x="7" y="13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Freeform 77"/>
              <p:cNvSpPr/>
              <p:nvPr/>
            </p:nvSpPr>
            <p:spPr bwMode="auto">
              <a:xfrm>
                <a:off x="5564886" y="939359"/>
                <a:ext cx="53286" cy="30980"/>
              </a:xfrm>
              <a:custGeom>
                <a:avLst/>
                <a:gdLst>
                  <a:gd name="T0" fmla="*/ 22 w 22"/>
                  <a:gd name="T1" fmla="*/ 2 h 13"/>
                  <a:gd name="T2" fmla="*/ 22 w 22"/>
                  <a:gd name="T3" fmla="*/ 7 h 13"/>
                  <a:gd name="T4" fmla="*/ 14 w 22"/>
                  <a:gd name="T5" fmla="*/ 8 h 13"/>
                  <a:gd name="T6" fmla="*/ 16 w 22"/>
                  <a:gd name="T7" fmla="*/ 11 h 13"/>
                  <a:gd name="T8" fmla="*/ 0 w 22"/>
                  <a:gd name="T9" fmla="*/ 11 h 13"/>
                  <a:gd name="T10" fmla="*/ 6 w 22"/>
                  <a:gd name="T11" fmla="*/ 4 h 13"/>
                  <a:gd name="T12" fmla="*/ 6 w 22"/>
                  <a:gd name="T13" fmla="*/ 0 h 13"/>
                  <a:gd name="T14" fmla="*/ 15 w 22"/>
                  <a:gd name="T15" fmla="*/ 0 h 13"/>
                  <a:gd name="T16" fmla="*/ 12 w 22"/>
                  <a:gd name="T17" fmla="*/ 2 h 13"/>
                  <a:gd name="T18" fmla="*/ 22 w 22"/>
                  <a:gd name="T1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3">
                    <a:moveTo>
                      <a:pt x="22" y="2"/>
                    </a:moveTo>
                    <a:cubicBezTo>
                      <a:pt x="22" y="5"/>
                      <a:pt x="22" y="5"/>
                      <a:pt x="22" y="7"/>
                    </a:cubicBezTo>
                    <a:cubicBezTo>
                      <a:pt x="20" y="9"/>
                      <a:pt x="17" y="8"/>
                      <a:pt x="14" y="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12"/>
                      <a:pt x="0" y="13"/>
                      <a:pt x="0" y="11"/>
                    </a:cubicBezTo>
                    <a:cubicBezTo>
                      <a:pt x="0" y="7"/>
                      <a:pt x="2" y="5"/>
                      <a:pt x="6" y="4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4" y="3"/>
                      <a:pt x="19" y="3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Freeform 78"/>
              <p:cNvSpPr/>
              <p:nvPr/>
            </p:nvSpPr>
            <p:spPr bwMode="auto">
              <a:xfrm>
                <a:off x="5493012" y="965381"/>
                <a:ext cx="57003" cy="19827"/>
              </a:xfrm>
              <a:custGeom>
                <a:avLst/>
                <a:gdLst>
                  <a:gd name="T0" fmla="*/ 13 w 23"/>
                  <a:gd name="T1" fmla="*/ 8 h 8"/>
                  <a:gd name="T2" fmla="*/ 8 w 23"/>
                  <a:gd name="T3" fmla="*/ 5 h 8"/>
                  <a:gd name="T4" fmla="*/ 3 w 23"/>
                  <a:gd name="T5" fmla="*/ 8 h 8"/>
                  <a:gd name="T6" fmla="*/ 0 w 23"/>
                  <a:gd name="T7" fmla="*/ 6 h 8"/>
                  <a:gd name="T8" fmla="*/ 15 w 23"/>
                  <a:gd name="T9" fmla="*/ 0 h 8"/>
                  <a:gd name="T10" fmla="*/ 23 w 23"/>
                  <a:gd name="T11" fmla="*/ 3 h 8"/>
                  <a:gd name="T12" fmla="*/ 13 w 2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8">
                    <a:moveTo>
                      <a:pt x="13" y="8"/>
                    </a:moveTo>
                    <a:cubicBezTo>
                      <a:pt x="12" y="8"/>
                      <a:pt x="9" y="5"/>
                      <a:pt x="8" y="5"/>
                    </a:cubicBezTo>
                    <a:cubicBezTo>
                      <a:pt x="7" y="8"/>
                      <a:pt x="6" y="8"/>
                      <a:pt x="3" y="8"/>
                    </a:cubicBezTo>
                    <a:cubicBezTo>
                      <a:pt x="2" y="8"/>
                      <a:pt x="0" y="7"/>
                      <a:pt x="0" y="6"/>
                    </a:cubicBezTo>
                    <a:cubicBezTo>
                      <a:pt x="0" y="2"/>
                      <a:pt x="12" y="0"/>
                      <a:pt x="15" y="0"/>
                    </a:cubicBezTo>
                    <a:cubicBezTo>
                      <a:pt x="18" y="0"/>
                      <a:pt x="21" y="1"/>
                      <a:pt x="23" y="3"/>
                    </a:cubicBezTo>
                    <a:cubicBezTo>
                      <a:pt x="17" y="3"/>
                      <a:pt x="17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Freeform 79"/>
              <p:cNvSpPr/>
              <p:nvPr/>
            </p:nvSpPr>
            <p:spPr bwMode="auto">
              <a:xfrm>
                <a:off x="5462032" y="902183"/>
                <a:ext cx="85505" cy="58243"/>
              </a:xfrm>
              <a:custGeom>
                <a:avLst/>
                <a:gdLst>
                  <a:gd name="T0" fmla="*/ 26 w 35"/>
                  <a:gd name="T1" fmla="*/ 20 h 24"/>
                  <a:gd name="T2" fmla="*/ 15 w 35"/>
                  <a:gd name="T3" fmla="*/ 24 h 24"/>
                  <a:gd name="T4" fmla="*/ 0 w 35"/>
                  <a:gd name="T5" fmla="*/ 18 h 24"/>
                  <a:gd name="T6" fmla="*/ 4 w 35"/>
                  <a:gd name="T7" fmla="*/ 15 h 24"/>
                  <a:gd name="T8" fmla="*/ 16 w 35"/>
                  <a:gd name="T9" fmla="*/ 15 h 24"/>
                  <a:gd name="T10" fmla="*/ 11 w 35"/>
                  <a:gd name="T11" fmla="*/ 14 h 24"/>
                  <a:gd name="T12" fmla="*/ 11 w 35"/>
                  <a:gd name="T13" fmla="*/ 11 h 24"/>
                  <a:gd name="T14" fmla="*/ 29 w 35"/>
                  <a:gd name="T15" fmla="*/ 5 h 24"/>
                  <a:gd name="T16" fmla="*/ 33 w 35"/>
                  <a:gd name="T17" fmla="*/ 0 h 24"/>
                  <a:gd name="T18" fmla="*/ 34 w 35"/>
                  <a:gd name="T19" fmla="*/ 4 h 24"/>
                  <a:gd name="T20" fmla="*/ 32 w 35"/>
                  <a:gd name="T21" fmla="*/ 7 h 24"/>
                  <a:gd name="T22" fmla="*/ 19 w 35"/>
                  <a:gd name="T23" fmla="*/ 15 h 24"/>
                  <a:gd name="T24" fmla="*/ 35 w 35"/>
                  <a:gd name="T25" fmla="*/ 19 h 24"/>
                  <a:gd name="T26" fmla="*/ 26 w 35"/>
                  <a:gd name="T2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24">
                    <a:moveTo>
                      <a:pt x="26" y="20"/>
                    </a:moveTo>
                    <a:cubicBezTo>
                      <a:pt x="23" y="20"/>
                      <a:pt x="18" y="24"/>
                      <a:pt x="15" y="24"/>
                    </a:cubicBezTo>
                    <a:cubicBezTo>
                      <a:pt x="13" y="24"/>
                      <a:pt x="1" y="18"/>
                      <a:pt x="0" y="18"/>
                    </a:cubicBezTo>
                    <a:cubicBezTo>
                      <a:pt x="2" y="17"/>
                      <a:pt x="3" y="16"/>
                      <a:pt x="4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14"/>
                      <a:pt x="14" y="13"/>
                      <a:pt x="11" y="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20" y="11"/>
                      <a:pt x="20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4" y="0"/>
                      <a:pt x="34" y="3"/>
                      <a:pt x="34" y="4"/>
                    </a:cubicBezTo>
                    <a:cubicBezTo>
                      <a:pt x="33" y="4"/>
                      <a:pt x="32" y="6"/>
                      <a:pt x="32" y="7"/>
                    </a:cubicBezTo>
                    <a:cubicBezTo>
                      <a:pt x="27" y="10"/>
                      <a:pt x="21" y="12"/>
                      <a:pt x="19" y="15"/>
                    </a:cubicBezTo>
                    <a:cubicBezTo>
                      <a:pt x="27" y="16"/>
                      <a:pt x="29" y="16"/>
                      <a:pt x="35" y="19"/>
                    </a:cubicBezTo>
                    <a:cubicBezTo>
                      <a:pt x="33" y="21"/>
                      <a:pt x="29" y="20"/>
                      <a:pt x="2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Freeform 144"/>
              <p:cNvSpPr/>
              <p:nvPr/>
            </p:nvSpPr>
            <p:spPr bwMode="auto">
              <a:xfrm>
                <a:off x="7122562" y="1150023"/>
                <a:ext cx="153661" cy="58243"/>
              </a:xfrm>
              <a:custGeom>
                <a:avLst/>
                <a:gdLst>
                  <a:gd name="T0" fmla="*/ 50 w 63"/>
                  <a:gd name="T1" fmla="*/ 18 h 24"/>
                  <a:gd name="T2" fmla="*/ 43 w 63"/>
                  <a:gd name="T3" fmla="*/ 21 h 24"/>
                  <a:gd name="T4" fmla="*/ 37 w 63"/>
                  <a:gd name="T5" fmla="*/ 18 h 24"/>
                  <a:gd name="T6" fmla="*/ 32 w 63"/>
                  <a:gd name="T7" fmla="*/ 20 h 24"/>
                  <a:gd name="T8" fmla="*/ 25 w 63"/>
                  <a:gd name="T9" fmla="*/ 22 h 24"/>
                  <a:gd name="T10" fmla="*/ 20 w 63"/>
                  <a:gd name="T11" fmla="*/ 20 h 24"/>
                  <a:gd name="T12" fmla="*/ 14 w 63"/>
                  <a:gd name="T13" fmla="*/ 24 h 24"/>
                  <a:gd name="T14" fmla="*/ 0 w 63"/>
                  <a:gd name="T15" fmla="*/ 11 h 24"/>
                  <a:gd name="T16" fmla="*/ 12 w 63"/>
                  <a:gd name="T17" fmla="*/ 0 h 24"/>
                  <a:gd name="T18" fmla="*/ 30 w 63"/>
                  <a:gd name="T19" fmla="*/ 9 h 24"/>
                  <a:gd name="T20" fmla="*/ 35 w 63"/>
                  <a:gd name="T21" fmla="*/ 1 h 24"/>
                  <a:gd name="T22" fmla="*/ 63 w 63"/>
                  <a:gd name="T23" fmla="*/ 9 h 24"/>
                  <a:gd name="T24" fmla="*/ 58 w 63"/>
                  <a:gd name="T25" fmla="*/ 18 h 24"/>
                  <a:gd name="T26" fmla="*/ 50 w 63"/>
                  <a:gd name="T2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24">
                    <a:moveTo>
                      <a:pt x="50" y="18"/>
                    </a:moveTo>
                    <a:cubicBezTo>
                      <a:pt x="48" y="18"/>
                      <a:pt x="46" y="21"/>
                      <a:pt x="43" y="21"/>
                    </a:cubicBezTo>
                    <a:cubicBezTo>
                      <a:pt x="41" y="21"/>
                      <a:pt x="39" y="18"/>
                      <a:pt x="37" y="18"/>
                    </a:cubicBezTo>
                    <a:cubicBezTo>
                      <a:pt x="35" y="18"/>
                      <a:pt x="34" y="20"/>
                      <a:pt x="32" y="20"/>
                    </a:cubicBezTo>
                    <a:cubicBezTo>
                      <a:pt x="30" y="20"/>
                      <a:pt x="28" y="22"/>
                      <a:pt x="25" y="22"/>
                    </a:cubicBezTo>
                    <a:cubicBezTo>
                      <a:pt x="23" y="22"/>
                      <a:pt x="22" y="21"/>
                      <a:pt x="20" y="20"/>
                    </a:cubicBezTo>
                    <a:cubicBezTo>
                      <a:pt x="18" y="21"/>
                      <a:pt x="17" y="24"/>
                      <a:pt x="14" y="24"/>
                    </a:cubicBezTo>
                    <a:cubicBezTo>
                      <a:pt x="6" y="24"/>
                      <a:pt x="0" y="18"/>
                      <a:pt x="0" y="11"/>
                    </a:cubicBezTo>
                    <a:cubicBezTo>
                      <a:pt x="0" y="4"/>
                      <a:pt x="6" y="0"/>
                      <a:pt x="12" y="0"/>
                    </a:cubicBezTo>
                    <a:cubicBezTo>
                      <a:pt x="21" y="0"/>
                      <a:pt x="22" y="9"/>
                      <a:pt x="30" y="9"/>
                    </a:cubicBezTo>
                    <a:cubicBezTo>
                      <a:pt x="30" y="4"/>
                      <a:pt x="31" y="1"/>
                      <a:pt x="35" y="1"/>
                    </a:cubicBezTo>
                    <a:cubicBezTo>
                      <a:pt x="40" y="1"/>
                      <a:pt x="57" y="7"/>
                      <a:pt x="63" y="9"/>
                    </a:cubicBezTo>
                    <a:cubicBezTo>
                      <a:pt x="62" y="13"/>
                      <a:pt x="58" y="16"/>
                      <a:pt x="58" y="18"/>
                    </a:cubicBezTo>
                    <a:lnTo>
                      <a:pt x="50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Freeform 157"/>
              <p:cNvSpPr/>
              <p:nvPr/>
            </p:nvSpPr>
            <p:spPr bwMode="auto">
              <a:xfrm>
                <a:off x="4816408" y="1746078"/>
                <a:ext cx="23545" cy="32219"/>
              </a:xfrm>
              <a:custGeom>
                <a:avLst/>
                <a:gdLst>
                  <a:gd name="T0" fmla="*/ 8 w 10"/>
                  <a:gd name="T1" fmla="*/ 7 h 13"/>
                  <a:gd name="T2" fmla="*/ 8 w 10"/>
                  <a:gd name="T3" fmla="*/ 10 h 13"/>
                  <a:gd name="T4" fmla="*/ 3 w 10"/>
                  <a:gd name="T5" fmla="*/ 13 h 13"/>
                  <a:gd name="T6" fmla="*/ 0 w 10"/>
                  <a:gd name="T7" fmla="*/ 9 h 13"/>
                  <a:gd name="T8" fmla="*/ 6 w 10"/>
                  <a:gd name="T9" fmla="*/ 6 h 13"/>
                  <a:gd name="T10" fmla="*/ 4 w 10"/>
                  <a:gd name="T11" fmla="*/ 3 h 13"/>
                  <a:gd name="T12" fmla="*/ 7 w 10"/>
                  <a:gd name="T13" fmla="*/ 0 h 13"/>
                  <a:gd name="T14" fmla="*/ 10 w 10"/>
                  <a:gd name="T15" fmla="*/ 3 h 13"/>
                  <a:gd name="T16" fmla="*/ 8 w 10"/>
                  <a:gd name="T1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8" y="7"/>
                    </a:moveTo>
                    <a:cubicBezTo>
                      <a:pt x="8" y="8"/>
                      <a:pt x="8" y="9"/>
                      <a:pt x="8" y="10"/>
                    </a:cubicBezTo>
                    <a:cubicBezTo>
                      <a:pt x="8" y="11"/>
                      <a:pt x="4" y="13"/>
                      <a:pt x="3" y="13"/>
                    </a:cubicBezTo>
                    <a:cubicBezTo>
                      <a:pt x="0" y="13"/>
                      <a:pt x="0" y="10"/>
                      <a:pt x="0" y="9"/>
                    </a:cubicBezTo>
                    <a:cubicBezTo>
                      <a:pt x="2" y="8"/>
                      <a:pt x="4" y="7"/>
                      <a:pt x="6" y="6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1"/>
                      <a:pt x="7" y="0"/>
                      <a:pt x="7" y="0"/>
                    </a:cubicBezTo>
                    <a:cubicBezTo>
                      <a:pt x="8" y="2"/>
                      <a:pt x="9" y="2"/>
                      <a:pt x="10" y="3"/>
                    </a:cubicBezTo>
                    <a:cubicBezTo>
                      <a:pt x="10" y="4"/>
                      <a:pt x="8" y="6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Freeform 158"/>
              <p:cNvSpPr/>
              <p:nvPr/>
            </p:nvSpPr>
            <p:spPr bwMode="auto">
              <a:xfrm>
                <a:off x="4859780" y="2360722"/>
                <a:ext cx="44611" cy="9914"/>
              </a:xfrm>
              <a:custGeom>
                <a:avLst/>
                <a:gdLst>
                  <a:gd name="T0" fmla="*/ 18 w 18"/>
                  <a:gd name="T1" fmla="*/ 2 h 4"/>
                  <a:gd name="T2" fmla="*/ 11 w 18"/>
                  <a:gd name="T3" fmla="*/ 3 h 4"/>
                  <a:gd name="T4" fmla="*/ 0 w 18"/>
                  <a:gd name="T5" fmla="*/ 1 h 4"/>
                  <a:gd name="T6" fmla="*/ 18 w 18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">
                    <a:moveTo>
                      <a:pt x="18" y="2"/>
                    </a:moveTo>
                    <a:cubicBezTo>
                      <a:pt x="14" y="4"/>
                      <a:pt x="13" y="3"/>
                      <a:pt x="11" y="3"/>
                    </a:cubicBezTo>
                    <a:cubicBezTo>
                      <a:pt x="8" y="3"/>
                      <a:pt x="3" y="2"/>
                      <a:pt x="0" y="1"/>
                    </a:cubicBezTo>
                    <a:cubicBezTo>
                      <a:pt x="6" y="0"/>
                      <a:pt x="13" y="1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Freeform 159"/>
              <p:cNvSpPr/>
              <p:nvPr/>
            </p:nvSpPr>
            <p:spPr bwMode="auto">
              <a:xfrm>
                <a:off x="5028311" y="2353287"/>
                <a:ext cx="39654" cy="22306"/>
              </a:xfrm>
              <a:custGeom>
                <a:avLst/>
                <a:gdLst>
                  <a:gd name="T0" fmla="*/ 3 w 16"/>
                  <a:gd name="T1" fmla="*/ 9 h 9"/>
                  <a:gd name="T2" fmla="*/ 1 w 16"/>
                  <a:gd name="T3" fmla="*/ 7 h 9"/>
                  <a:gd name="T4" fmla="*/ 0 w 16"/>
                  <a:gd name="T5" fmla="*/ 6 h 9"/>
                  <a:gd name="T6" fmla="*/ 16 w 16"/>
                  <a:gd name="T7" fmla="*/ 0 h 9"/>
                  <a:gd name="T8" fmla="*/ 13 w 16"/>
                  <a:gd name="T9" fmla="*/ 3 h 9"/>
                  <a:gd name="T10" fmla="*/ 12 w 16"/>
                  <a:gd name="T11" fmla="*/ 6 h 9"/>
                  <a:gd name="T12" fmla="*/ 3 w 16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3" y="9"/>
                    </a:moveTo>
                    <a:cubicBezTo>
                      <a:pt x="2" y="9"/>
                      <a:pt x="1" y="8"/>
                      <a:pt x="1" y="7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4" y="4"/>
                      <a:pt x="12" y="1"/>
                      <a:pt x="16" y="0"/>
                    </a:cubicBezTo>
                    <a:cubicBezTo>
                      <a:pt x="16" y="3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6"/>
                    </a:cubicBezTo>
                    <a:cubicBezTo>
                      <a:pt x="11" y="7"/>
                      <a:pt x="6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Freeform 161"/>
              <p:cNvSpPr/>
              <p:nvPr/>
            </p:nvSpPr>
            <p:spPr bwMode="auto">
              <a:xfrm>
                <a:off x="5336873" y="1409016"/>
                <a:ext cx="42133" cy="32219"/>
              </a:xfrm>
              <a:custGeom>
                <a:avLst/>
                <a:gdLst>
                  <a:gd name="T0" fmla="*/ 4 w 17"/>
                  <a:gd name="T1" fmla="*/ 3 h 13"/>
                  <a:gd name="T2" fmla="*/ 7 w 17"/>
                  <a:gd name="T3" fmla="*/ 0 h 13"/>
                  <a:gd name="T4" fmla="*/ 17 w 17"/>
                  <a:gd name="T5" fmla="*/ 5 h 13"/>
                  <a:gd name="T6" fmla="*/ 17 w 17"/>
                  <a:gd name="T7" fmla="*/ 8 h 13"/>
                  <a:gd name="T8" fmla="*/ 5 w 17"/>
                  <a:gd name="T9" fmla="*/ 13 h 13"/>
                  <a:gd name="T10" fmla="*/ 0 w 17"/>
                  <a:gd name="T11" fmla="*/ 10 h 13"/>
                  <a:gd name="T12" fmla="*/ 4 w 17"/>
                  <a:gd name="T13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4" y="3"/>
                    </a:moveTo>
                    <a:cubicBezTo>
                      <a:pt x="5" y="3"/>
                      <a:pt x="6" y="0"/>
                      <a:pt x="7" y="0"/>
                    </a:cubicBezTo>
                    <a:cubicBezTo>
                      <a:pt x="11" y="0"/>
                      <a:pt x="13" y="4"/>
                      <a:pt x="17" y="5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3" y="10"/>
                      <a:pt x="10" y="13"/>
                      <a:pt x="5" y="13"/>
                    </a:cubicBezTo>
                    <a:cubicBezTo>
                      <a:pt x="2" y="13"/>
                      <a:pt x="0" y="13"/>
                      <a:pt x="0" y="10"/>
                    </a:cubicBezTo>
                    <a:cubicBezTo>
                      <a:pt x="0" y="9"/>
                      <a:pt x="3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Freeform 162"/>
              <p:cNvSpPr/>
              <p:nvPr/>
            </p:nvSpPr>
            <p:spPr bwMode="auto">
              <a:xfrm>
                <a:off x="5547537" y="1371840"/>
                <a:ext cx="33459" cy="34698"/>
              </a:xfrm>
              <a:custGeom>
                <a:avLst/>
                <a:gdLst>
                  <a:gd name="T0" fmla="*/ 14 w 14"/>
                  <a:gd name="T1" fmla="*/ 12 h 14"/>
                  <a:gd name="T2" fmla="*/ 10 w 14"/>
                  <a:gd name="T3" fmla="*/ 13 h 14"/>
                  <a:gd name="T4" fmla="*/ 0 w 14"/>
                  <a:gd name="T5" fmla="*/ 6 h 14"/>
                  <a:gd name="T6" fmla="*/ 14 w 14"/>
                  <a:gd name="T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">
                    <a:moveTo>
                      <a:pt x="14" y="12"/>
                    </a:moveTo>
                    <a:cubicBezTo>
                      <a:pt x="14" y="14"/>
                      <a:pt x="10" y="13"/>
                      <a:pt x="10" y="13"/>
                    </a:cubicBezTo>
                    <a:cubicBezTo>
                      <a:pt x="6" y="13"/>
                      <a:pt x="0" y="10"/>
                      <a:pt x="0" y="6"/>
                    </a:cubicBezTo>
                    <a:cubicBezTo>
                      <a:pt x="0" y="0"/>
                      <a:pt x="14" y="6"/>
                      <a:pt x="1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Freeform 163"/>
              <p:cNvSpPr/>
              <p:nvPr/>
            </p:nvSpPr>
            <p:spPr bwMode="auto">
              <a:xfrm>
                <a:off x="5774311" y="1259073"/>
                <a:ext cx="29741" cy="22306"/>
              </a:xfrm>
              <a:custGeom>
                <a:avLst/>
                <a:gdLst>
                  <a:gd name="T0" fmla="*/ 1 w 12"/>
                  <a:gd name="T1" fmla="*/ 9 h 9"/>
                  <a:gd name="T2" fmla="*/ 12 w 12"/>
                  <a:gd name="T3" fmla="*/ 6 h 9"/>
                  <a:gd name="T4" fmla="*/ 5 w 12"/>
                  <a:gd name="T5" fmla="*/ 0 h 9"/>
                  <a:gd name="T6" fmla="*/ 1 w 12"/>
                  <a:gd name="T7" fmla="*/ 6 h 9"/>
                  <a:gd name="T8" fmla="*/ 1 w 12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1" y="9"/>
                    </a:moveTo>
                    <a:cubicBezTo>
                      <a:pt x="4" y="9"/>
                      <a:pt x="11" y="7"/>
                      <a:pt x="12" y="6"/>
                    </a:cubicBezTo>
                    <a:cubicBezTo>
                      <a:pt x="10" y="4"/>
                      <a:pt x="9" y="0"/>
                      <a:pt x="5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1" y="7"/>
                      <a:pt x="0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Freeform 164"/>
              <p:cNvSpPr/>
              <p:nvPr/>
            </p:nvSpPr>
            <p:spPr bwMode="auto">
              <a:xfrm>
                <a:off x="7183283" y="1240484"/>
                <a:ext cx="65678" cy="26024"/>
              </a:xfrm>
              <a:custGeom>
                <a:avLst/>
                <a:gdLst>
                  <a:gd name="T0" fmla="*/ 0 w 27"/>
                  <a:gd name="T1" fmla="*/ 8 h 11"/>
                  <a:gd name="T2" fmla="*/ 13 w 27"/>
                  <a:gd name="T3" fmla="*/ 0 h 11"/>
                  <a:gd name="T4" fmla="*/ 27 w 27"/>
                  <a:gd name="T5" fmla="*/ 11 h 11"/>
                  <a:gd name="T6" fmla="*/ 18 w 27"/>
                  <a:gd name="T7" fmla="*/ 11 h 11"/>
                  <a:gd name="T8" fmla="*/ 1 w 27"/>
                  <a:gd name="T9" fmla="*/ 7 h 11"/>
                  <a:gd name="T10" fmla="*/ 0 w 2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">
                    <a:moveTo>
                      <a:pt x="0" y="8"/>
                    </a:moveTo>
                    <a:cubicBezTo>
                      <a:pt x="3" y="4"/>
                      <a:pt x="7" y="0"/>
                      <a:pt x="13" y="0"/>
                    </a:cubicBezTo>
                    <a:cubicBezTo>
                      <a:pt x="21" y="0"/>
                      <a:pt x="27" y="5"/>
                      <a:pt x="2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8"/>
                      <a:pt x="6" y="9"/>
                      <a:pt x="1" y="7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Freeform 165"/>
              <p:cNvSpPr/>
              <p:nvPr/>
            </p:nvSpPr>
            <p:spPr bwMode="auto">
              <a:xfrm>
                <a:off x="7308442" y="1173567"/>
                <a:ext cx="90462" cy="32219"/>
              </a:xfrm>
              <a:custGeom>
                <a:avLst/>
                <a:gdLst>
                  <a:gd name="T0" fmla="*/ 0 w 37"/>
                  <a:gd name="T1" fmla="*/ 0 h 13"/>
                  <a:gd name="T2" fmla="*/ 34 w 37"/>
                  <a:gd name="T3" fmla="*/ 6 h 13"/>
                  <a:gd name="T4" fmla="*/ 37 w 37"/>
                  <a:gd name="T5" fmla="*/ 9 h 13"/>
                  <a:gd name="T6" fmla="*/ 24 w 37"/>
                  <a:gd name="T7" fmla="*/ 13 h 13"/>
                  <a:gd name="T8" fmla="*/ 3 w 37"/>
                  <a:gd name="T9" fmla="*/ 2 h 13"/>
                  <a:gd name="T10" fmla="*/ 0 w 37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3">
                    <a:moveTo>
                      <a:pt x="0" y="0"/>
                    </a:moveTo>
                    <a:cubicBezTo>
                      <a:pt x="3" y="2"/>
                      <a:pt x="33" y="6"/>
                      <a:pt x="34" y="6"/>
                    </a:cubicBezTo>
                    <a:cubicBezTo>
                      <a:pt x="36" y="6"/>
                      <a:pt x="37" y="7"/>
                      <a:pt x="37" y="9"/>
                    </a:cubicBezTo>
                    <a:cubicBezTo>
                      <a:pt x="37" y="12"/>
                      <a:pt x="29" y="13"/>
                      <a:pt x="24" y="13"/>
                    </a:cubicBezTo>
                    <a:cubicBezTo>
                      <a:pt x="17" y="13"/>
                      <a:pt x="3" y="10"/>
                      <a:pt x="3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Freeform 166"/>
              <p:cNvSpPr/>
              <p:nvPr/>
            </p:nvSpPr>
            <p:spPr bwMode="auto">
              <a:xfrm>
                <a:off x="7180805" y="1218179"/>
                <a:ext cx="19827" cy="22306"/>
              </a:xfrm>
              <a:custGeom>
                <a:avLst/>
                <a:gdLst>
                  <a:gd name="T0" fmla="*/ 8 w 8"/>
                  <a:gd name="T1" fmla="*/ 5 h 9"/>
                  <a:gd name="T2" fmla="*/ 3 w 8"/>
                  <a:gd name="T3" fmla="*/ 9 h 9"/>
                  <a:gd name="T4" fmla="*/ 0 w 8"/>
                  <a:gd name="T5" fmla="*/ 5 h 9"/>
                  <a:gd name="T6" fmla="*/ 8 w 8"/>
                  <a:gd name="T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7"/>
                      <a:pt x="5" y="9"/>
                      <a:pt x="3" y="9"/>
                    </a:cubicBezTo>
                    <a:cubicBezTo>
                      <a:pt x="0" y="9"/>
                      <a:pt x="0" y="8"/>
                      <a:pt x="0" y="5"/>
                    </a:cubicBezTo>
                    <a:cubicBezTo>
                      <a:pt x="0" y="0"/>
                      <a:pt x="8" y="1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7"/>
            <p:cNvGrpSpPr/>
            <p:nvPr/>
          </p:nvGrpSpPr>
          <p:grpSpPr>
            <a:xfrm>
              <a:off x="327104" y="1009727"/>
              <a:ext cx="3095526" cy="2156210"/>
              <a:chOff x="1038083" y="809242"/>
              <a:chExt cx="3095526" cy="2156210"/>
            </a:xfrm>
            <a:grpFill/>
          </p:grpSpPr>
          <p:sp>
            <p:nvSpPr>
              <p:cNvPr id="14" name="Oval 8"/>
              <p:cNvSpPr/>
              <p:nvPr/>
            </p:nvSpPr>
            <p:spPr>
              <a:xfrm>
                <a:off x="2223255" y="2002097"/>
                <a:ext cx="58242" cy="58243"/>
              </a:xfrm>
              <a:prstGeom prst="ellipse">
                <a:avLst/>
              </a:prstGeom>
              <a:grpFill/>
              <a:ln w="19050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08965">
                  <a:defRPr/>
                </a:pPr>
                <a:endParaRPr lang="de-DE" sz="2400">
                  <a:solidFill>
                    <a:srgbClr val="000000"/>
                  </a:solidFill>
                  <a:latin typeface="Raleway"/>
                  <a:cs typeface="Raleway"/>
                </a:endParaRPr>
              </a:p>
            </p:txBody>
          </p:sp>
          <p:sp>
            <p:nvSpPr>
              <p:cNvPr id="15" name="Freeform 87"/>
              <p:cNvSpPr/>
              <p:nvPr/>
            </p:nvSpPr>
            <p:spPr bwMode="auto">
              <a:xfrm>
                <a:off x="3911791" y="1516826"/>
                <a:ext cx="201990" cy="92941"/>
              </a:xfrm>
              <a:custGeom>
                <a:avLst/>
                <a:gdLst>
                  <a:gd name="T0" fmla="*/ 82 w 83"/>
                  <a:gd name="T1" fmla="*/ 21 h 38"/>
                  <a:gd name="T2" fmla="*/ 69 w 83"/>
                  <a:gd name="T3" fmla="*/ 31 h 38"/>
                  <a:gd name="T4" fmla="*/ 47 w 83"/>
                  <a:gd name="T5" fmla="*/ 38 h 38"/>
                  <a:gd name="T6" fmla="*/ 21 w 83"/>
                  <a:gd name="T7" fmla="*/ 33 h 38"/>
                  <a:gd name="T8" fmla="*/ 9 w 83"/>
                  <a:gd name="T9" fmla="*/ 28 h 38"/>
                  <a:gd name="T10" fmla="*/ 11 w 83"/>
                  <a:gd name="T11" fmla="*/ 26 h 38"/>
                  <a:gd name="T12" fmla="*/ 13 w 83"/>
                  <a:gd name="T13" fmla="*/ 18 h 38"/>
                  <a:gd name="T14" fmla="*/ 1 w 83"/>
                  <a:gd name="T15" fmla="*/ 17 h 38"/>
                  <a:gd name="T16" fmla="*/ 15 w 83"/>
                  <a:gd name="T17" fmla="*/ 14 h 38"/>
                  <a:gd name="T18" fmla="*/ 14 w 83"/>
                  <a:gd name="T19" fmla="*/ 12 h 38"/>
                  <a:gd name="T20" fmla="*/ 0 w 83"/>
                  <a:gd name="T21" fmla="*/ 5 h 38"/>
                  <a:gd name="T22" fmla="*/ 5 w 83"/>
                  <a:gd name="T23" fmla="*/ 6 h 38"/>
                  <a:gd name="T24" fmla="*/ 5 w 83"/>
                  <a:gd name="T25" fmla="*/ 4 h 38"/>
                  <a:gd name="T26" fmla="*/ 11 w 83"/>
                  <a:gd name="T27" fmla="*/ 0 h 38"/>
                  <a:gd name="T28" fmla="*/ 13 w 83"/>
                  <a:gd name="T29" fmla="*/ 0 h 38"/>
                  <a:gd name="T30" fmla="*/ 15 w 83"/>
                  <a:gd name="T31" fmla="*/ 5 h 38"/>
                  <a:gd name="T32" fmla="*/ 19 w 83"/>
                  <a:gd name="T33" fmla="*/ 11 h 38"/>
                  <a:gd name="T34" fmla="*/ 24 w 83"/>
                  <a:gd name="T35" fmla="*/ 9 h 38"/>
                  <a:gd name="T36" fmla="*/ 24 w 83"/>
                  <a:gd name="T37" fmla="*/ 5 h 38"/>
                  <a:gd name="T38" fmla="*/ 28 w 83"/>
                  <a:gd name="T39" fmla="*/ 8 h 38"/>
                  <a:gd name="T40" fmla="*/ 35 w 83"/>
                  <a:gd name="T41" fmla="*/ 6 h 38"/>
                  <a:gd name="T42" fmla="*/ 39 w 83"/>
                  <a:gd name="T43" fmla="*/ 8 h 38"/>
                  <a:gd name="T44" fmla="*/ 39 w 83"/>
                  <a:gd name="T45" fmla="*/ 5 h 38"/>
                  <a:gd name="T46" fmla="*/ 48 w 83"/>
                  <a:gd name="T47" fmla="*/ 6 h 38"/>
                  <a:gd name="T48" fmla="*/ 58 w 83"/>
                  <a:gd name="T49" fmla="*/ 5 h 38"/>
                  <a:gd name="T50" fmla="*/ 59 w 83"/>
                  <a:gd name="T51" fmla="*/ 1 h 38"/>
                  <a:gd name="T52" fmla="*/ 62 w 83"/>
                  <a:gd name="T53" fmla="*/ 1 h 38"/>
                  <a:gd name="T54" fmla="*/ 67 w 83"/>
                  <a:gd name="T55" fmla="*/ 4 h 38"/>
                  <a:gd name="T56" fmla="*/ 74 w 83"/>
                  <a:gd name="T57" fmla="*/ 3 h 38"/>
                  <a:gd name="T58" fmla="*/ 72 w 83"/>
                  <a:gd name="T59" fmla="*/ 6 h 38"/>
                  <a:gd name="T60" fmla="*/ 83 w 83"/>
                  <a:gd name="T61" fmla="*/ 20 h 38"/>
                  <a:gd name="T62" fmla="*/ 82 w 83"/>
                  <a:gd name="T63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3" h="38">
                    <a:moveTo>
                      <a:pt x="82" y="21"/>
                    </a:moveTo>
                    <a:cubicBezTo>
                      <a:pt x="80" y="25"/>
                      <a:pt x="73" y="30"/>
                      <a:pt x="69" y="31"/>
                    </a:cubicBezTo>
                    <a:cubicBezTo>
                      <a:pt x="62" y="33"/>
                      <a:pt x="57" y="38"/>
                      <a:pt x="47" y="38"/>
                    </a:cubicBezTo>
                    <a:cubicBezTo>
                      <a:pt x="37" y="38"/>
                      <a:pt x="29" y="35"/>
                      <a:pt x="21" y="33"/>
                    </a:cubicBezTo>
                    <a:cubicBezTo>
                      <a:pt x="17" y="32"/>
                      <a:pt x="15" y="28"/>
                      <a:pt x="9" y="28"/>
                    </a:cubicBezTo>
                    <a:cubicBezTo>
                      <a:pt x="10" y="27"/>
                      <a:pt x="11" y="26"/>
                      <a:pt x="11" y="26"/>
                    </a:cubicBezTo>
                    <a:cubicBezTo>
                      <a:pt x="11" y="23"/>
                      <a:pt x="12" y="21"/>
                      <a:pt x="13" y="18"/>
                    </a:cubicBezTo>
                    <a:cubicBezTo>
                      <a:pt x="8" y="17"/>
                      <a:pt x="3" y="19"/>
                      <a:pt x="1" y="17"/>
                    </a:cubicBezTo>
                    <a:cubicBezTo>
                      <a:pt x="5" y="17"/>
                      <a:pt x="12" y="15"/>
                      <a:pt x="15" y="14"/>
                    </a:cubicBezTo>
                    <a:cubicBezTo>
                      <a:pt x="15" y="13"/>
                      <a:pt x="14" y="13"/>
                      <a:pt x="14" y="12"/>
                    </a:cubicBezTo>
                    <a:cubicBezTo>
                      <a:pt x="11" y="12"/>
                      <a:pt x="0" y="8"/>
                      <a:pt x="0" y="5"/>
                    </a:cubicBezTo>
                    <a:cubicBezTo>
                      <a:pt x="2" y="4"/>
                      <a:pt x="4" y="5"/>
                      <a:pt x="5" y="6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8" y="4"/>
                      <a:pt x="8" y="0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3" y="2"/>
                      <a:pt x="14" y="3"/>
                      <a:pt x="15" y="5"/>
                    </a:cubicBezTo>
                    <a:cubicBezTo>
                      <a:pt x="14" y="7"/>
                      <a:pt x="17" y="11"/>
                      <a:pt x="19" y="11"/>
                    </a:cubicBezTo>
                    <a:cubicBezTo>
                      <a:pt x="21" y="11"/>
                      <a:pt x="23" y="9"/>
                      <a:pt x="24" y="9"/>
                    </a:cubicBezTo>
                    <a:cubicBezTo>
                      <a:pt x="23" y="7"/>
                      <a:pt x="23" y="6"/>
                      <a:pt x="24" y="5"/>
                    </a:cubicBezTo>
                    <a:cubicBezTo>
                      <a:pt x="25" y="6"/>
                      <a:pt x="26" y="8"/>
                      <a:pt x="28" y="8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7" y="6"/>
                      <a:pt x="38" y="7"/>
                      <a:pt x="39" y="8"/>
                    </a:cubicBezTo>
                    <a:cubicBezTo>
                      <a:pt x="38" y="7"/>
                      <a:pt x="39" y="6"/>
                      <a:pt x="39" y="5"/>
                    </a:cubicBezTo>
                    <a:cubicBezTo>
                      <a:pt x="43" y="5"/>
                      <a:pt x="45" y="6"/>
                      <a:pt x="48" y="6"/>
                    </a:cubicBezTo>
                    <a:cubicBezTo>
                      <a:pt x="52" y="6"/>
                      <a:pt x="55" y="2"/>
                      <a:pt x="58" y="5"/>
                    </a:cubicBezTo>
                    <a:cubicBezTo>
                      <a:pt x="58" y="3"/>
                      <a:pt x="58" y="2"/>
                      <a:pt x="59" y="1"/>
                    </a:cubicBezTo>
                    <a:cubicBezTo>
                      <a:pt x="61" y="1"/>
                      <a:pt x="61" y="2"/>
                      <a:pt x="62" y="1"/>
                    </a:cubicBezTo>
                    <a:cubicBezTo>
                      <a:pt x="62" y="4"/>
                      <a:pt x="64" y="4"/>
                      <a:pt x="67" y="4"/>
                    </a:cubicBezTo>
                    <a:cubicBezTo>
                      <a:pt x="70" y="4"/>
                      <a:pt x="71" y="3"/>
                      <a:pt x="74" y="3"/>
                    </a:cubicBezTo>
                    <a:cubicBezTo>
                      <a:pt x="73" y="4"/>
                      <a:pt x="72" y="5"/>
                      <a:pt x="72" y="6"/>
                    </a:cubicBezTo>
                    <a:cubicBezTo>
                      <a:pt x="72" y="14"/>
                      <a:pt x="83" y="12"/>
                      <a:pt x="83" y="20"/>
                    </a:cubicBezTo>
                    <a:lnTo>
                      <a:pt x="82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Freeform 88"/>
              <p:cNvSpPr/>
              <p:nvPr/>
            </p:nvSpPr>
            <p:spPr bwMode="auto">
              <a:xfrm>
                <a:off x="2693656" y="2634586"/>
                <a:ext cx="208186" cy="71874"/>
              </a:xfrm>
              <a:custGeom>
                <a:avLst/>
                <a:gdLst>
                  <a:gd name="T0" fmla="*/ 85 w 85"/>
                  <a:gd name="T1" fmla="*/ 26 h 29"/>
                  <a:gd name="T2" fmla="*/ 74 w 85"/>
                  <a:gd name="T3" fmla="*/ 29 h 29"/>
                  <a:gd name="T4" fmla="*/ 58 w 85"/>
                  <a:gd name="T5" fmla="*/ 27 h 29"/>
                  <a:gd name="T6" fmla="*/ 58 w 85"/>
                  <a:gd name="T7" fmla="*/ 26 h 29"/>
                  <a:gd name="T8" fmla="*/ 61 w 85"/>
                  <a:gd name="T9" fmla="*/ 23 h 29"/>
                  <a:gd name="T10" fmla="*/ 51 w 85"/>
                  <a:gd name="T11" fmla="*/ 17 h 29"/>
                  <a:gd name="T12" fmla="*/ 48 w 85"/>
                  <a:gd name="T13" fmla="*/ 14 h 29"/>
                  <a:gd name="T14" fmla="*/ 42 w 85"/>
                  <a:gd name="T15" fmla="*/ 14 h 29"/>
                  <a:gd name="T16" fmla="*/ 32 w 85"/>
                  <a:gd name="T17" fmla="*/ 10 h 29"/>
                  <a:gd name="T18" fmla="*/ 23 w 85"/>
                  <a:gd name="T19" fmla="*/ 10 h 29"/>
                  <a:gd name="T20" fmla="*/ 23 w 85"/>
                  <a:gd name="T21" fmla="*/ 7 h 29"/>
                  <a:gd name="T22" fmla="*/ 19 w 85"/>
                  <a:gd name="T23" fmla="*/ 6 h 29"/>
                  <a:gd name="T24" fmla="*/ 3 w 85"/>
                  <a:gd name="T25" fmla="*/ 13 h 29"/>
                  <a:gd name="T26" fmla="*/ 0 w 85"/>
                  <a:gd name="T27" fmla="*/ 13 h 29"/>
                  <a:gd name="T28" fmla="*/ 24 w 85"/>
                  <a:gd name="T29" fmla="*/ 0 h 29"/>
                  <a:gd name="T30" fmla="*/ 52 w 85"/>
                  <a:gd name="T31" fmla="*/ 7 h 29"/>
                  <a:gd name="T32" fmla="*/ 57 w 85"/>
                  <a:gd name="T33" fmla="*/ 11 h 29"/>
                  <a:gd name="T34" fmla="*/ 74 w 85"/>
                  <a:gd name="T35" fmla="*/ 18 h 29"/>
                  <a:gd name="T36" fmla="*/ 74 w 85"/>
                  <a:gd name="T37" fmla="*/ 20 h 29"/>
                  <a:gd name="T38" fmla="*/ 79 w 85"/>
                  <a:gd name="T39" fmla="*/ 20 h 29"/>
                  <a:gd name="T40" fmla="*/ 85 w 85"/>
                  <a:gd name="T4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5" h="29">
                    <a:moveTo>
                      <a:pt x="85" y="26"/>
                    </a:moveTo>
                    <a:cubicBezTo>
                      <a:pt x="83" y="29"/>
                      <a:pt x="78" y="29"/>
                      <a:pt x="74" y="29"/>
                    </a:cubicBezTo>
                    <a:cubicBezTo>
                      <a:pt x="68" y="29"/>
                      <a:pt x="63" y="27"/>
                      <a:pt x="58" y="27"/>
                    </a:cubicBezTo>
                    <a:cubicBezTo>
                      <a:pt x="58" y="27"/>
                      <a:pt x="58" y="26"/>
                      <a:pt x="58" y="26"/>
                    </a:cubicBezTo>
                    <a:cubicBezTo>
                      <a:pt x="59" y="26"/>
                      <a:pt x="60" y="24"/>
                      <a:pt x="61" y="23"/>
                    </a:cubicBezTo>
                    <a:cubicBezTo>
                      <a:pt x="56" y="21"/>
                      <a:pt x="52" y="21"/>
                      <a:pt x="51" y="17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5" y="13"/>
                      <a:pt x="44" y="14"/>
                      <a:pt x="42" y="14"/>
                    </a:cubicBezTo>
                    <a:cubicBezTo>
                      <a:pt x="38" y="14"/>
                      <a:pt x="36" y="10"/>
                      <a:pt x="3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9"/>
                      <a:pt x="22" y="8"/>
                      <a:pt x="23" y="7"/>
                    </a:cubicBezTo>
                    <a:cubicBezTo>
                      <a:pt x="22" y="5"/>
                      <a:pt x="20" y="6"/>
                      <a:pt x="19" y="6"/>
                    </a:cubicBezTo>
                    <a:cubicBezTo>
                      <a:pt x="13" y="6"/>
                      <a:pt x="5" y="10"/>
                      <a:pt x="3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5"/>
                      <a:pt x="11" y="0"/>
                      <a:pt x="24" y="0"/>
                    </a:cubicBezTo>
                    <a:cubicBezTo>
                      <a:pt x="36" y="0"/>
                      <a:pt x="42" y="7"/>
                      <a:pt x="52" y="7"/>
                    </a:cubicBezTo>
                    <a:cubicBezTo>
                      <a:pt x="54" y="7"/>
                      <a:pt x="56" y="10"/>
                      <a:pt x="57" y="11"/>
                    </a:cubicBezTo>
                    <a:cubicBezTo>
                      <a:pt x="61" y="15"/>
                      <a:pt x="68" y="18"/>
                      <a:pt x="74" y="18"/>
                    </a:cubicBezTo>
                    <a:cubicBezTo>
                      <a:pt x="74" y="18"/>
                      <a:pt x="74" y="19"/>
                      <a:pt x="74" y="20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82" y="21"/>
                      <a:pt x="83" y="25"/>
                      <a:pt x="85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89"/>
              <p:cNvSpPr/>
              <p:nvPr/>
            </p:nvSpPr>
            <p:spPr bwMode="auto">
              <a:xfrm>
                <a:off x="2723397" y="2661849"/>
                <a:ext cx="8675" cy="12392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5 h 5"/>
                  <a:gd name="T4" fmla="*/ 0 w 4"/>
                  <a:gd name="T5" fmla="*/ 5 h 5"/>
                  <a:gd name="T6" fmla="*/ 2 w 4"/>
                  <a:gd name="T7" fmla="*/ 2 h 5"/>
                  <a:gd name="T8" fmla="*/ 2 w 4"/>
                  <a:gd name="T9" fmla="*/ 0 h 5"/>
                  <a:gd name="T10" fmla="*/ 3 w 4"/>
                  <a:gd name="T11" fmla="*/ 0 h 5"/>
                  <a:gd name="T12" fmla="*/ 4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2"/>
                      <a:pt x="4" y="3"/>
                      <a:pt x="4" y="5"/>
                    </a:cubicBezTo>
                    <a:cubicBezTo>
                      <a:pt x="4" y="5"/>
                      <a:pt x="0" y="5"/>
                      <a:pt x="0" y="5"/>
                    </a:cubicBezTo>
                    <a:cubicBezTo>
                      <a:pt x="0" y="3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90"/>
              <p:cNvSpPr/>
              <p:nvPr/>
            </p:nvSpPr>
            <p:spPr bwMode="auto">
              <a:xfrm>
                <a:off x="2827490" y="2732483"/>
                <a:ext cx="34698" cy="14870"/>
              </a:xfrm>
              <a:custGeom>
                <a:avLst/>
                <a:gdLst>
                  <a:gd name="T0" fmla="*/ 11 w 14"/>
                  <a:gd name="T1" fmla="*/ 2 h 6"/>
                  <a:gd name="T2" fmla="*/ 14 w 14"/>
                  <a:gd name="T3" fmla="*/ 4 h 6"/>
                  <a:gd name="T4" fmla="*/ 4 w 14"/>
                  <a:gd name="T5" fmla="*/ 6 h 6"/>
                  <a:gd name="T6" fmla="*/ 0 w 14"/>
                  <a:gd name="T7" fmla="*/ 2 h 6"/>
                  <a:gd name="T8" fmla="*/ 2 w 14"/>
                  <a:gd name="T9" fmla="*/ 0 h 6"/>
                  <a:gd name="T10" fmla="*/ 12 w 14"/>
                  <a:gd name="T11" fmla="*/ 2 h 6"/>
                  <a:gd name="T12" fmla="*/ 11 w 1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11" y="2"/>
                    </a:moveTo>
                    <a:cubicBezTo>
                      <a:pt x="13" y="2"/>
                      <a:pt x="13" y="3"/>
                      <a:pt x="14" y="4"/>
                    </a:cubicBezTo>
                    <a:cubicBezTo>
                      <a:pt x="10" y="5"/>
                      <a:pt x="8" y="6"/>
                      <a:pt x="4" y="6"/>
                    </a:cubicBezTo>
                    <a:cubicBezTo>
                      <a:pt x="2" y="6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10" y="2"/>
                      <a:pt x="12" y="2"/>
                    </a:cubicBezTo>
                    <a:lnTo>
                      <a:pt x="11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91"/>
              <p:cNvSpPr/>
              <p:nvPr/>
            </p:nvSpPr>
            <p:spPr bwMode="auto">
              <a:xfrm>
                <a:off x="3048068" y="2730004"/>
                <a:ext cx="29741" cy="12392"/>
              </a:xfrm>
              <a:custGeom>
                <a:avLst/>
                <a:gdLst>
                  <a:gd name="T0" fmla="*/ 12 w 12"/>
                  <a:gd name="T1" fmla="*/ 3 h 5"/>
                  <a:gd name="T2" fmla="*/ 7 w 12"/>
                  <a:gd name="T3" fmla="*/ 5 h 5"/>
                  <a:gd name="T4" fmla="*/ 0 w 12"/>
                  <a:gd name="T5" fmla="*/ 2 h 5"/>
                  <a:gd name="T6" fmla="*/ 3 w 12"/>
                  <a:gd name="T7" fmla="*/ 0 h 5"/>
                  <a:gd name="T8" fmla="*/ 12 w 12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12" y="3"/>
                    </a:moveTo>
                    <a:cubicBezTo>
                      <a:pt x="11" y="5"/>
                      <a:pt x="9" y="5"/>
                      <a:pt x="7" y="5"/>
                    </a:cubicBezTo>
                    <a:cubicBezTo>
                      <a:pt x="4" y="5"/>
                      <a:pt x="0" y="5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11" y="2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92"/>
              <p:cNvSpPr/>
              <p:nvPr/>
            </p:nvSpPr>
            <p:spPr bwMode="auto">
              <a:xfrm>
                <a:off x="2904320" y="2701503"/>
                <a:ext cx="118963" cy="48329"/>
              </a:xfrm>
              <a:custGeom>
                <a:avLst/>
                <a:gdLst>
                  <a:gd name="T0" fmla="*/ 41 w 49"/>
                  <a:gd name="T1" fmla="*/ 7 h 20"/>
                  <a:gd name="T2" fmla="*/ 49 w 49"/>
                  <a:gd name="T3" fmla="*/ 14 h 20"/>
                  <a:gd name="T4" fmla="*/ 38 w 49"/>
                  <a:gd name="T5" fmla="*/ 14 h 20"/>
                  <a:gd name="T6" fmla="*/ 33 w 49"/>
                  <a:gd name="T7" fmla="*/ 16 h 20"/>
                  <a:gd name="T8" fmla="*/ 30 w 49"/>
                  <a:gd name="T9" fmla="*/ 15 h 20"/>
                  <a:gd name="T10" fmla="*/ 23 w 49"/>
                  <a:gd name="T11" fmla="*/ 20 h 20"/>
                  <a:gd name="T12" fmla="*/ 20 w 49"/>
                  <a:gd name="T13" fmla="*/ 16 h 20"/>
                  <a:gd name="T14" fmla="*/ 7 w 49"/>
                  <a:gd name="T15" fmla="*/ 15 h 20"/>
                  <a:gd name="T16" fmla="*/ 4 w 49"/>
                  <a:gd name="T17" fmla="*/ 15 h 20"/>
                  <a:gd name="T18" fmla="*/ 3 w 49"/>
                  <a:gd name="T19" fmla="*/ 18 h 20"/>
                  <a:gd name="T20" fmla="*/ 0 w 49"/>
                  <a:gd name="T21" fmla="*/ 13 h 20"/>
                  <a:gd name="T22" fmla="*/ 1 w 49"/>
                  <a:gd name="T23" fmla="*/ 12 h 20"/>
                  <a:gd name="T24" fmla="*/ 14 w 49"/>
                  <a:gd name="T25" fmla="*/ 12 h 20"/>
                  <a:gd name="T26" fmla="*/ 12 w 49"/>
                  <a:gd name="T27" fmla="*/ 5 h 20"/>
                  <a:gd name="T28" fmla="*/ 8 w 49"/>
                  <a:gd name="T29" fmla="*/ 2 h 20"/>
                  <a:gd name="T30" fmla="*/ 11 w 49"/>
                  <a:gd name="T31" fmla="*/ 0 h 20"/>
                  <a:gd name="T32" fmla="*/ 18 w 49"/>
                  <a:gd name="T33" fmla="*/ 2 h 20"/>
                  <a:gd name="T34" fmla="*/ 26 w 49"/>
                  <a:gd name="T35" fmla="*/ 1 h 20"/>
                  <a:gd name="T36" fmla="*/ 42 w 49"/>
                  <a:gd name="T37" fmla="*/ 9 h 20"/>
                  <a:gd name="T38" fmla="*/ 41 w 49"/>
                  <a:gd name="T3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20">
                    <a:moveTo>
                      <a:pt x="41" y="7"/>
                    </a:moveTo>
                    <a:cubicBezTo>
                      <a:pt x="44" y="10"/>
                      <a:pt x="47" y="11"/>
                      <a:pt x="4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5"/>
                      <a:pt x="35" y="16"/>
                      <a:pt x="33" y="16"/>
                    </a:cubicBezTo>
                    <a:cubicBezTo>
                      <a:pt x="31" y="16"/>
                      <a:pt x="31" y="15"/>
                      <a:pt x="30" y="15"/>
                    </a:cubicBezTo>
                    <a:cubicBezTo>
                      <a:pt x="26" y="15"/>
                      <a:pt x="27" y="20"/>
                      <a:pt x="23" y="20"/>
                    </a:cubicBezTo>
                    <a:cubicBezTo>
                      <a:pt x="21" y="20"/>
                      <a:pt x="21" y="17"/>
                      <a:pt x="20" y="16"/>
                    </a:cubicBezTo>
                    <a:cubicBezTo>
                      <a:pt x="17" y="14"/>
                      <a:pt x="10" y="15"/>
                      <a:pt x="7" y="15"/>
                    </a:cubicBezTo>
                    <a:cubicBezTo>
                      <a:pt x="5" y="15"/>
                      <a:pt x="5" y="16"/>
                      <a:pt x="4" y="15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13"/>
                      <a:pt x="1" y="12"/>
                      <a:pt x="1" y="12"/>
                    </a:cubicBezTo>
                    <a:cubicBezTo>
                      <a:pt x="8" y="12"/>
                      <a:pt x="11" y="13"/>
                      <a:pt x="14" y="12"/>
                    </a:cubicBezTo>
                    <a:cubicBezTo>
                      <a:pt x="12" y="10"/>
                      <a:pt x="12" y="8"/>
                      <a:pt x="12" y="5"/>
                    </a:cubicBezTo>
                    <a:cubicBezTo>
                      <a:pt x="10" y="5"/>
                      <a:pt x="8" y="4"/>
                      <a:pt x="8" y="2"/>
                    </a:cubicBezTo>
                    <a:cubicBezTo>
                      <a:pt x="8" y="1"/>
                      <a:pt x="10" y="0"/>
                      <a:pt x="11" y="0"/>
                    </a:cubicBezTo>
                    <a:cubicBezTo>
                      <a:pt x="13" y="0"/>
                      <a:pt x="15" y="2"/>
                      <a:pt x="18" y="2"/>
                    </a:cubicBezTo>
                    <a:cubicBezTo>
                      <a:pt x="21" y="2"/>
                      <a:pt x="23" y="1"/>
                      <a:pt x="26" y="1"/>
                    </a:cubicBezTo>
                    <a:cubicBezTo>
                      <a:pt x="35" y="1"/>
                      <a:pt x="37" y="6"/>
                      <a:pt x="42" y="9"/>
                    </a:cubicBezTo>
                    <a:lnTo>
                      <a:pt x="41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93"/>
              <p:cNvSpPr/>
              <p:nvPr/>
            </p:nvSpPr>
            <p:spPr bwMode="auto">
              <a:xfrm>
                <a:off x="3155879" y="2894819"/>
                <a:ext cx="14870" cy="14870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4 w 6"/>
                  <a:gd name="T5" fmla="*/ 0 h 6"/>
                  <a:gd name="T6" fmla="*/ 0 w 6"/>
                  <a:gd name="T7" fmla="*/ 5 h 6"/>
                  <a:gd name="T8" fmla="*/ 3 w 6"/>
                  <a:gd name="T9" fmla="*/ 5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6"/>
                      <a:pt x="2" y="5"/>
                      <a:pt x="3" y="5"/>
                    </a:cubicBezTo>
                    <a:cubicBezTo>
                      <a:pt x="5" y="5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97"/>
              <p:cNvSpPr/>
              <p:nvPr/>
            </p:nvSpPr>
            <p:spPr bwMode="auto">
              <a:xfrm>
                <a:off x="2821294" y="2596171"/>
                <a:ext cx="8675" cy="14870"/>
              </a:xfrm>
              <a:custGeom>
                <a:avLst/>
                <a:gdLst>
                  <a:gd name="T0" fmla="*/ 1 w 4"/>
                  <a:gd name="T1" fmla="*/ 0 h 6"/>
                  <a:gd name="T2" fmla="*/ 4 w 4"/>
                  <a:gd name="T3" fmla="*/ 4 h 6"/>
                  <a:gd name="T4" fmla="*/ 3 w 4"/>
                  <a:gd name="T5" fmla="*/ 6 h 6"/>
                  <a:gd name="T6" fmla="*/ 0 w 4"/>
                  <a:gd name="T7" fmla="*/ 0 h 6"/>
                  <a:gd name="T8" fmla="*/ 1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cubicBezTo>
                      <a:pt x="3" y="1"/>
                      <a:pt x="4" y="2"/>
                      <a:pt x="4" y="4"/>
                    </a:cubicBezTo>
                    <a:cubicBezTo>
                      <a:pt x="4" y="5"/>
                      <a:pt x="3" y="6"/>
                      <a:pt x="3" y="6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98"/>
              <p:cNvSpPr/>
              <p:nvPr/>
            </p:nvSpPr>
            <p:spPr bwMode="auto">
              <a:xfrm>
                <a:off x="2811381" y="2556516"/>
                <a:ext cx="16110" cy="4957"/>
              </a:xfrm>
              <a:custGeom>
                <a:avLst/>
                <a:gdLst>
                  <a:gd name="T0" fmla="*/ 0 w 7"/>
                  <a:gd name="T1" fmla="*/ 2 h 2"/>
                  <a:gd name="T2" fmla="*/ 4 w 7"/>
                  <a:gd name="T3" fmla="*/ 0 h 2"/>
                  <a:gd name="T4" fmla="*/ 7 w 7"/>
                  <a:gd name="T5" fmla="*/ 2 h 2"/>
                  <a:gd name="T6" fmla="*/ 0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2"/>
                    </a:cubicBezTo>
                    <a:cubicBezTo>
                      <a:pt x="4" y="2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99"/>
              <p:cNvSpPr/>
              <p:nvPr/>
            </p:nvSpPr>
            <p:spPr bwMode="auto">
              <a:xfrm>
                <a:off x="2839882" y="2563951"/>
                <a:ext cx="4957" cy="7435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3"/>
                      <a:pt x="0" y="1"/>
                      <a:pt x="1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00"/>
              <p:cNvSpPr/>
              <p:nvPr/>
            </p:nvSpPr>
            <p:spPr bwMode="auto">
              <a:xfrm>
                <a:off x="2914234" y="2669284"/>
                <a:ext cx="11153" cy="12392"/>
              </a:xfrm>
              <a:custGeom>
                <a:avLst/>
                <a:gdLst>
                  <a:gd name="T0" fmla="*/ 0 w 5"/>
                  <a:gd name="T1" fmla="*/ 3 h 5"/>
                  <a:gd name="T2" fmla="*/ 0 w 5"/>
                  <a:gd name="T3" fmla="*/ 5 h 5"/>
                  <a:gd name="T4" fmla="*/ 1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  <a:gd name="T10" fmla="*/ 0 w 5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2"/>
                      <a:pt x="2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01"/>
              <p:cNvSpPr/>
              <p:nvPr/>
            </p:nvSpPr>
            <p:spPr bwMode="auto">
              <a:xfrm>
                <a:off x="1862152" y="2011220"/>
                <a:ext cx="1216242" cy="598322"/>
              </a:xfrm>
              <a:custGeom>
                <a:avLst/>
                <a:gdLst>
                  <a:gd name="T0" fmla="*/ 353 w 472"/>
                  <a:gd name="T1" fmla="*/ 186 h 232"/>
                  <a:gd name="T2" fmla="*/ 361 w 472"/>
                  <a:gd name="T3" fmla="*/ 207 h 232"/>
                  <a:gd name="T4" fmla="*/ 365 w 472"/>
                  <a:gd name="T5" fmla="*/ 220 h 232"/>
                  <a:gd name="T6" fmla="*/ 353 w 472"/>
                  <a:gd name="T7" fmla="*/ 225 h 232"/>
                  <a:gd name="T8" fmla="*/ 330 w 472"/>
                  <a:gd name="T9" fmla="*/ 187 h 232"/>
                  <a:gd name="T10" fmla="*/ 309 w 472"/>
                  <a:gd name="T11" fmla="*/ 184 h 232"/>
                  <a:gd name="T12" fmla="*/ 299 w 472"/>
                  <a:gd name="T13" fmla="*/ 184 h 232"/>
                  <a:gd name="T14" fmla="*/ 288 w 472"/>
                  <a:gd name="T15" fmla="*/ 187 h 232"/>
                  <a:gd name="T16" fmla="*/ 268 w 472"/>
                  <a:gd name="T17" fmla="*/ 190 h 232"/>
                  <a:gd name="T18" fmla="*/ 256 w 472"/>
                  <a:gd name="T19" fmla="*/ 190 h 232"/>
                  <a:gd name="T20" fmla="*/ 232 w 472"/>
                  <a:gd name="T21" fmla="*/ 202 h 232"/>
                  <a:gd name="T22" fmla="*/ 223 w 472"/>
                  <a:gd name="T23" fmla="*/ 223 h 232"/>
                  <a:gd name="T24" fmla="*/ 183 w 472"/>
                  <a:gd name="T25" fmla="*/ 189 h 232"/>
                  <a:gd name="T26" fmla="*/ 160 w 472"/>
                  <a:gd name="T27" fmla="*/ 183 h 232"/>
                  <a:gd name="T28" fmla="*/ 134 w 472"/>
                  <a:gd name="T29" fmla="*/ 171 h 232"/>
                  <a:gd name="T30" fmla="*/ 111 w 472"/>
                  <a:gd name="T31" fmla="*/ 174 h 232"/>
                  <a:gd name="T32" fmla="*/ 62 w 472"/>
                  <a:gd name="T33" fmla="*/ 164 h 232"/>
                  <a:gd name="T34" fmla="*/ 30 w 472"/>
                  <a:gd name="T35" fmla="*/ 139 h 232"/>
                  <a:gd name="T36" fmla="*/ 2 w 472"/>
                  <a:gd name="T37" fmla="*/ 92 h 232"/>
                  <a:gd name="T38" fmla="*/ 2 w 472"/>
                  <a:gd name="T39" fmla="*/ 62 h 232"/>
                  <a:gd name="T40" fmla="*/ 0 w 472"/>
                  <a:gd name="T41" fmla="*/ 15 h 232"/>
                  <a:gd name="T42" fmla="*/ 13 w 472"/>
                  <a:gd name="T43" fmla="*/ 18 h 232"/>
                  <a:gd name="T44" fmla="*/ 13 w 472"/>
                  <a:gd name="T45" fmla="*/ 4 h 232"/>
                  <a:gd name="T46" fmla="*/ 243 w 472"/>
                  <a:gd name="T47" fmla="*/ 0 h 232"/>
                  <a:gd name="T48" fmla="*/ 264 w 472"/>
                  <a:gd name="T49" fmla="*/ 7 h 232"/>
                  <a:gd name="T50" fmla="*/ 266 w 472"/>
                  <a:gd name="T51" fmla="*/ 30 h 232"/>
                  <a:gd name="T52" fmla="*/ 275 w 472"/>
                  <a:gd name="T53" fmla="*/ 27 h 232"/>
                  <a:gd name="T54" fmla="*/ 287 w 472"/>
                  <a:gd name="T55" fmla="*/ 27 h 232"/>
                  <a:gd name="T56" fmla="*/ 297 w 472"/>
                  <a:gd name="T57" fmla="*/ 27 h 232"/>
                  <a:gd name="T58" fmla="*/ 307 w 472"/>
                  <a:gd name="T59" fmla="*/ 31 h 232"/>
                  <a:gd name="T60" fmla="*/ 332 w 472"/>
                  <a:gd name="T61" fmla="*/ 32 h 232"/>
                  <a:gd name="T62" fmla="*/ 319 w 472"/>
                  <a:gd name="T63" fmla="*/ 35 h 232"/>
                  <a:gd name="T64" fmla="*/ 307 w 472"/>
                  <a:gd name="T65" fmla="*/ 45 h 232"/>
                  <a:gd name="T66" fmla="*/ 307 w 472"/>
                  <a:gd name="T67" fmla="*/ 79 h 232"/>
                  <a:gd name="T68" fmla="*/ 312 w 472"/>
                  <a:gd name="T69" fmla="*/ 58 h 232"/>
                  <a:gd name="T70" fmla="*/ 326 w 472"/>
                  <a:gd name="T71" fmla="*/ 38 h 232"/>
                  <a:gd name="T72" fmla="*/ 336 w 472"/>
                  <a:gd name="T73" fmla="*/ 57 h 232"/>
                  <a:gd name="T74" fmla="*/ 345 w 472"/>
                  <a:gd name="T75" fmla="*/ 64 h 232"/>
                  <a:gd name="T76" fmla="*/ 343 w 472"/>
                  <a:gd name="T77" fmla="*/ 81 h 232"/>
                  <a:gd name="T78" fmla="*/ 367 w 472"/>
                  <a:gd name="T79" fmla="*/ 64 h 232"/>
                  <a:gd name="T80" fmla="*/ 397 w 472"/>
                  <a:gd name="T81" fmla="*/ 55 h 232"/>
                  <a:gd name="T82" fmla="*/ 425 w 472"/>
                  <a:gd name="T83" fmla="*/ 42 h 232"/>
                  <a:gd name="T84" fmla="*/ 439 w 472"/>
                  <a:gd name="T85" fmla="*/ 41 h 232"/>
                  <a:gd name="T86" fmla="*/ 455 w 472"/>
                  <a:gd name="T87" fmla="*/ 19 h 232"/>
                  <a:gd name="T88" fmla="*/ 472 w 472"/>
                  <a:gd name="T89" fmla="*/ 48 h 232"/>
                  <a:gd name="T90" fmla="*/ 456 w 472"/>
                  <a:gd name="T91" fmla="*/ 52 h 232"/>
                  <a:gd name="T92" fmla="*/ 443 w 472"/>
                  <a:gd name="T93" fmla="*/ 74 h 232"/>
                  <a:gd name="T94" fmla="*/ 449 w 472"/>
                  <a:gd name="T95" fmla="*/ 77 h 232"/>
                  <a:gd name="T96" fmla="*/ 440 w 472"/>
                  <a:gd name="T97" fmla="*/ 80 h 232"/>
                  <a:gd name="T98" fmla="*/ 421 w 472"/>
                  <a:gd name="T99" fmla="*/ 86 h 232"/>
                  <a:gd name="T100" fmla="*/ 418 w 472"/>
                  <a:gd name="T101" fmla="*/ 87 h 232"/>
                  <a:gd name="T102" fmla="*/ 413 w 472"/>
                  <a:gd name="T103" fmla="*/ 89 h 232"/>
                  <a:gd name="T104" fmla="*/ 408 w 472"/>
                  <a:gd name="T105" fmla="*/ 105 h 232"/>
                  <a:gd name="T106" fmla="*/ 405 w 472"/>
                  <a:gd name="T107" fmla="*/ 104 h 232"/>
                  <a:gd name="T108" fmla="*/ 400 w 472"/>
                  <a:gd name="T109" fmla="*/ 121 h 232"/>
                  <a:gd name="T110" fmla="*/ 399 w 472"/>
                  <a:gd name="T111" fmla="*/ 116 h 232"/>
                  <a:gd name="T112" fmla="*/ 396 w 472"/>
                  <a:gd name="T113" fmla="*/ 111 h 232"/>
                  <a:gd name="T114" fmla="*/ 397 w 472"/>
                  <a:gd name="T115" fmla="*/ 125 h 232"/>
                  <a:gd name="T116" fmla="*/ 399 w 472"/>
                  <a:gd name="T117" fmla="*/ 128 h 232"/>
                  <a:gd name="T118" fmla="*/ 399 w 472"/>
                  <a:gd name="T119" fmla="*/ 134 h 232"/>
                  <a:gd name="T120" fmla="*/ 395 w 472"/>
                  <a:gd name="T121" fmla="*/ 139 h 232"/>
                  <a:gd name="T122" fmla="*/ 395 w 472"/>
                  <a:gd name="T123" fmla="*/ 144 h 232"/>
                  <a:gd name="T124" fmla="*/ 383 w 472"/>
                  <a:gd name="T125" fmla="*/ 15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72" h="232">
                    <a:moveTo>
                      <a:pt x="384" y="152"/>
                    </a:moveTo>
                    <a:cubicBezTo>
                      <a:pt x="370" y="160"/>
                      <a:pt x="353" y="165"/>
                      <a:pt x="353" y="186"/>
                    </a:cubicBezTo>
                    <a:cubicBezTo>
                      <a:pt x="353" y="195"/>
                      <a:pt x="361" y="198"/>
                      <a:pt x="361" y="207"/>
                    </a:cubicBezTo>
                    <a:cubicBezTo>
                      <a:pt x="361" y="207"/>
                      <a:pt x="361" y="207"/>
                      <a:pt x="361" y="207"/>
                    </a:cubicBezTo>
                    <a:cubicBezTo>
                      <a:pt x="361" y="209"/>
                      <a:pt x="361" y="209"/>
                      <a:pt x="361" y="209"/>
                    </a:cubicBezTo>
                    <a:cubicBezTo>
                      <a:pt x="362" y="212"/>
                      <a:pt x="365" y="215"/>
                      <a:pt x="365" y="220"/>
                    </a:cubicBezTo>
                    <a:cubicBezTo>
                      <a:pt x="365" y="226"/>
                      <a:pt x="363" y="232"/>
                      <a:pt x="358" y="232"/>
                    </a:cubicBezTo>
                    <a:cubicBezTo>
                      <a:pt x="354" y="232"/>
                      <a:pt x="354" y="227"/>
                      <a:pt x="353" y="225"/>
                    </a:cubicBezTo>
                    <a:cubicBezTo>
                      <a:pt x="349" y="220"/>
                      <a:pt x="346" y="219"/>
                      <a:pt x="344" y="214"/>
                    </a:cubicBezTo>
                    <a:cubicBezTo>
                      <a:pt x="339" y="205"/>
                      <a:pt x="343" y="187"/>
                      <a:pt x="330" y="187"/>
                    </a:cubicBezTo>
                    <a:cubicBezTo>
                      <a:pt x="328" y="187"/>
                      <a:pt x="326" y="191"/>
                      <a:pt x="324" y="191"/>
                    </a:cubicBezTo>
                    <a:cubicBezTo>
                      <a:pt x="319" y="191"/>
                      <a:pt x="316" y="184"/>
                      <a:pt x="309" y="184"/>
                    </a:cubicBezTo>
                    <a:cubicBezTo>
                      <a:pt x="305" y="184"/>
                      <a:pt x="304" y="187"/>
                      <a:pt x="301" y="187"/>
                    </a:cubicBezTo>
                    <a:cubicBezTo>
                      <a:pt x="301" y="187"/>
                      <a:pt x="299" y="185"/>
                      <a:pt x="299" y="184"/>
                    </a:cubicBezTo>
                    <a:cubicBezTo>
                      <a:pt x="295" y="186"/>
                      <a:pt x="289" y="185"/>
                      <a:pt x="284" y="187"/>
                    </a:cubicBezTo>
                    <a:cubicBezTo>
                      <a:pt x="287" y="188"/>
                      <a:pt x="286" y="188"/>
                      <a:pt x="288" y="187"/>
                    </a:cubicBezTo>
                    <a:cubicBezTo>
                      <a:pt x="288" y="191"/>
                      <a:pt x="285" y="194"/>
                      <a:pt x="289" y="196"/>
                    </a:cubicBezTo>
                    <a:cubicBezTo>
                      <a:pt x="281" y="200"/>
                      <a:pt x="274" y="190"/>
                      <a:pt x="268" y="190"/>
                    </a:cubicBezTo>
                    <a:cubicBezTo>
                      <a:pt x="266" y="190"/>
                      <a:pt x="265" y="192"/>
                      <a:pt x="264" y="192"/>
                    </a:cubicBezTo>
                    <a:cubicBezTo>
                      <a:pt x="260" y="192"/>
                      <a:pt x="259" y="190"/>
                      <a:pt x="256" y="190"/>
                    </a:cubicBezTo>
                    <a:cubicBezTo>
                      <a:pt x="247" y="190"/>
                      <a:pt x="243" y="197"/>
                      <a:pt x="240" y="200"/>
                    </a:cubicBezTo>
                    <a:cubicBezTo>
                      <a:pt x="237" y="203"/>
                      <a:pt x="235" y="201"/>
                      <a:pt x="232" y="202"/>
                    </a:cubicBezTo>
                    <a:cubicBezTo>
                      <a:pt x="226" y="204"/>
                      <a:pt x="222" y="212"/>
                      <a:pt x="222" y="220"/>
                    </a:cubicBezTo>
                    <a:cubicBezTo>
                      <a:pt x="222" y="221"/>
                      <a:pt x="223" y="222"/>
                      <a:pt x="223" y="223"/>
                    </a:cubicBezTo>
                    <a:cubicBezTo>
                      <a:pt x="219" y="223"/>
                      <a:pt x="211" y="221"/>
                      <a:pt x="209" y="219"/>
                    </a:cubicBezTo>
                    <a:cubicBezTo>
                      <a:pt x="200" y="210"/>
                      <a:pt x="200" y="189"/>
                      <a:pt x="183" y="189"/>
                    </a:cubicBezTo>
                    <a:cubicBezTo>
                      <a:pt x="177" y="189"/>
                      <a:pt x="179" y="197"/>
                      <a:pt x="173" y="197"/>
                    </a:cubicBezTo>
                    <a:cubicBezTo>
                      <a:pt x="167" y="197"/>
                      <a:pt x="163" y="187"/>
                      <a:pt x="160" y="183"/>
                    </a:cubicBezTo>
                    <a:cubicBezTo>
                      <a:pt x="155" y="175"/>
                      <a:pt x="150" y="174"/>
                      <a:pt x="140" y="171"/>
                    </a:cubicBezTo>
                    <a:cubicBezTo>
                      <a:pt x="134" y="171"/>
                      <a:pt x="134" y="171"/>
                      <a:pt x="134" y="171"/>
                    </a:cubicBezTo>
                    <a:cubicBezTo>
                      <a:pt x="134" y="174"/>
                      <a:pt x="134" y="174"/>
                      <a:pt x="134" y="174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80" y="164"/>
                      <a:pt x="80" y="164"/>
                      <a:pt x="80" y="164"/>
                    </a:cubicBezTo>
                    <a:cubicBezTo>
                      <a:pt x="62" y="164"/>
                      <a:pt x="62" y="164"/>
                      <a:pt x="62" y="164"/>
                    </a:cubicBezTo>
                    <a:cubicBezTo>
                      <a:pt x="58" y="156"/>
                      <a:pt x="43" y="150"/>
                      <a:pt x="33" y="146"/>
                    </a:cubicBezTo>
                    <a:cubicBezTo>
                      <a:pt x="30" y="145"/>
                      <a:pt x="31" y="142"/>
                      <a:pt x="30" y="139"/>
                    </a:cubicBezTo>
                    <a:cubicBezTo>
                      <a:pt x="26" y="129"/>
                      <a:pt x="18" y="126"/>
                      <a:pt x="20" y="114"/>
                    </a:cubicBezTo>
                    <a:cubicBezTo>
                      <a:pt x="14" y="113"/>
                      <a:pt x="7" y="101"/>
                      <a:pt x="2" y="92"/>
                    </a:cubicBezTo>
                    <a:cubicBezTo>
                      <a:pt x="1" y="90"/>
                      <a:pt x="4" y="88"/>
                      <a:pt x="5" y="87"/>
                    </a:cubicBezTo>
                    <a:cubicBezTo>
                      <a:pt x="2" y="80"/>
                      <a:pt x="5" y="70"/>
                      <a:pt x="2" y="62"/>
                    </a:cubicBezTo>
                    <a:cubicBezTo>
                      <a:pt x="0" y="56"/>
                      <a:pt x="7" y="39"/>
                      <a:pt x="7" y="30"/>
                    </a:cubicBezTo>
                    <a:cubicBezTo>
                      <a:pt x="7" y="24"/>
                      <a:pt x="0" y="21"/>
                      <a:pt x="0" y="15"/>
                    </a:cubicBezTo>
                    <a:cubicBezTo>
                      <a:pt x="0" y="13"/>
                      <a:pt x="3" y="13"/>
                      <a:pt x="4" y="13"/>
                    </a:cubicBezTo>
                    <a:cubicBezTo>
                      <a:pt x="9" y="13"/>
                      <a:pt x="11" y="15"/>
                      <a:pt x="13" y="18"/>
                    </a:cubicBezTo>
                    <a:cubicBezTo>
                      <a:pt x="14" y="16"/>
                      <a:pt x="17" y="13"/>
                      <a:pt x="17" y="10"/>
                    </a:cubicBezTo>
                    <a:cubicBezTo>
                      <a:pt x="17" y="7"/>
                      <a:pt x="14" y="7"/>
                      <a:pt x="13" y="4"/>
                    </a:cubicBezTo>
                    <a:cubicBezTo>
                      <a:pt x="243" y="4"/>
                      <a:pt x="243" y="4"/>
                      <a:pt x="243" y="4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46" y="3"/>
                      <a:pt x="246" y="5"/>
                      <a:pt x="250" y="7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70" y="13"/>
                      <a:pt x="277" y="13"/>
                      <a:pt x="288" y="13"/>
                    </a:cubicBezTo>
                    <a:cubicBezTo>
                      <a:pt x="280" y="18"/>
                      <a:pt x="272" y="21"/>
                      <a:pt x="266" y="30"/>
                    </a:cubicBezTo>
                    <a:cubicBezTo>
                      <a:pt x="270" y="30"/>
                      <a:pt x="270" y="30"/>
                      <a:pt x="270" y="30"/>
                    </a:cubicBezTo>
                    <a:cubicBezTo>
                      <a:pt x="272" y="29"/>
                      <a:pt x="273" y="28"/>
                      <a:pt x="275" y="27"/>
                    </a:cubicBezTo>
                    <a:cubicBezTo>
                      <a:pt x="276" y="30"/>
                      <a:pt x="277" y="30"/>
                      <a:pt x="279" y="30"/>
                    </a:cubicBezTo>
                    <a:cubicBezTo>
                      <a:pt x="284" y="30"/>
                      <a:pt x="285" y="27"/>
                      <a:pt x="287" y="27"/>
                    </a:cubicBezTo>
                    <a:cubicBezTo>
                      <a:pt x="290" y="27"/>
                      <a:pt x="295" y="21"/>
                      <a:pt x="300" y="20"/>
                    </a:cubicBezTo>
                    <a:cubicBezTo>
                      <a:pt x="300" y="24"/>
                      <a:pt x="298" y="25"/>
                      <a:pt x="297" y="27"/>
                    </a:cubicBezTo>
                    <a:cubicBezTo>
                      <a:pt x="302" y="27"/>
                      <a:pt x="302" y="27"/>
                      <a:pt x="302" y="27"/>
                    </a:cubicBezTo>
                    <a:cubicBezTo>
                      <a:pt x="303" y="30"/>
                      <a:pt x="305" y="31"/>
                      <a:pt x="307" y="31"/>
                    </a:cubicBezTo>
                    <a:cubicBezTo>
                      <a:pt x="311" y="31"/>
                      <a:pt x="312" y="28"/>
                      <a:pt x="315" y="28"/>
                    </a:cubicBezTo>
                    <a:cubicBezTo>
                      <a:pt x="322" y="28"/>
                      <a:pt x="326" y="32"/>
                      <a:pt x="332" y="32"/>
                    </a:cubicBezTo>
                    <a:cubicBezTo>
                      <a:pt x="332" y="35"/>
                      <a:pt x="332" y="35"/>
                      <a:pt x="332" y="35"/>
                    </a:cubicBezTo>
                    <a:cubicBezTo>
                      <a:pt x="327" y="37"/>
                      <a:pt x="321" y="35"/>
                      <a:pt x="319" y="35"/>
                    </a:cubicBezTo>
                    <a:cubicBezTo>
                      <a:pt x="312" y="35"/>
                      <a:pt x="301" y="43"/>
                      <a:pt x="300" y="49"/>
                    </a:cubicBezTo>
                    <a:cubicBezTo>
                      <a:pt x="303" y="47"/>
                      <a:pt x="304" y="45"/>
                      <a:pt x="307" y="45"/>
                    </a:cubicBezTo>
                    <a:cubicBezTo>
                      <a:pt x="302" y="51"/>
                      <a:pt x="300" y="66"/>
                      <a:pt x="300" y="73"/>
                    </a:cubicBezTo>
                    <a:cubicBezTo>
                      <a:pt x="300" y="77"/>
                      <a:pt x="303" y="79"/>
                      <a:pt x="307" y="79"/>
                    </a:cubicBezTo>
                    <a:cubicBezTo>
                      <a:pt x="311" y="79"/>
                      <a:pt x="312" y="71"/>
                      <a:pt x="312" y="67"/>
                    </a:cubicBezTo>
                    <a:cubicBezTo>
                      <a:pt x="312" y="63"/>
                      <a:pt x="312" y="58"/>
                      <a:pt x="312" y="58"/>
                    </a:cubicBezTo>
                    <a:cubicBezTo>
                      <a:pt x="312" y="54"/>
                      <a:pt x="312" y="45"/>
                      <a:pt x="315" y="45"/>
                    </a:cubicBezTo>
                    <a:cubicBezTo>
                      <a:pt x="326" y="44"/>
                      <a:pt x="321" y="38"/>
                      <a:pt x="326" y="38"/>
                    </a:cubicBezTo>
                    <a:cubicBezTo>
                      <a:pt x="328" y="38"/>
                      <a:pt x="339" y="43"/>
                      <a:pt x="339" y="46"/>
                    </a:cubicBezTo>
                    <a:cubicBezTo>
                      <a:pt x="339" y="50"/>
                      <a:pt x="336" y="53"/>
                      <a:pt x="336" y="57"/>
                    </a:cubicBezTo>
                    <a:cubicBezTo>
                      <a:pt x="339" y="57"/>
                      <a:pt x="339" y="56"/>
                      <a:pt x="341" y="55"/>
                    </a:cubicBezTo>
                    <a:cubicBezTo>
                      <a:pt x="343" y="59"/>
                      <a:pt x="343" y="61"/>
                      <a:pt x="345" y="64"/>
                    </a:cubicBezTo>
                    <a:cubicBezTo>
                      <a:pt x="342" y="67"/>
                      <a:pt x="339" y="69"/>
                      <a:pt x="339" y="73"/>
                    </a:cubicBezTo>
                    <a:cubicBezTo>
                      <a:pt x="339" y="76"/>
                      <a:pt x="340" y="81"/>
                      <a:pt x="343" y="81"/>
                    </a:cubicBezTo>
                    <a:cubicBezTo>
                      <a:pt x="351" y="81"/>
                      <a:pt x="364" y="73"/>
                      <a:pt x="370" y="71"/>
                    </a:cubicBezTo>
                    <a:cubicBezTo>
                      <a:pt x="369" y="68"/>
                      <a:pt x="368" y="65"/>
                      <a:pt x="367" y="64"/>
                    </a:cubicBezTo>
                    <a:cubicBezTo>
                      <a:pt x="369" y="64"/>
                      <a:pt x="369" y="63"/>
                      <a:pt x="370" y="63"/>
                    </a:cubicBezTo>
                    <a:cubicBezTo>
                      <a:pt x="379" y="63"/>
                      <a:pt x="397" y="66"/>
                      <a:pt x="397" y="55"/>
                    </a:cubicBezTo>
                    <a:cubicBezTo>
                      <a:pt x="398" y="55"/>
                      <a:pt x="408" y="45"/>
                      <a:pt x="410" y="43"/>
                    </a:cubicBezTo>
                    <a:cubicBezTo>
                      <a:pt x="411" y="42"/>
                      <a:pt x="418" y="42"/>
                      <a:pt x="425" y="42"/>
                    </a:cubicBezTo>
                    <a:cubicBezTo>
                      <a:pt x="427" y="42"/>
                      <a:pt x="429" y="42"/>
                      <a:pt x="432" y="42"/>
                    </a:cubicBezTo>
                    <a:cubicBezTo>
                      <a:pt x="435" y="42"/>
                      <a:pt x="437" y="42"/>
                      <a:pt x="439" y="41"/>
                    </a:cubicBezTo>
                    <a:cubicBezTo>
                      <a:pt x="442" y="41"/>
                      <a:pt x="441" y="40"/>
                      <a:pt x="442" y="39"/>
                    </a:cubicBezTo>
                    <a:cubicBezTo>
                      <a:pt x="448" y="33"/>
                      <a:pt x="447" y="24"/>
                      <a:pt x="455" y="19"/>
                    </a:cubicBezTo>
                    <a:cubicBezTo>
                      <a:pt x="458" y="23"/>
                      <a:pt x="464" y="17"/>
                      <a:pt x="466" y="21"/>
                    </a:cubicBezTo>
                    <a:cubicBezTo>
                      <a:pt x="470" y="29"/>
                      <a:pt x="467" y="41"/>
                      <a:pt x="472" y="48"/>
                    </a:cubicBezTo>
                    <a:cubicBezTo>
                      <a:pt x="470" y="51"/>
                      <a:pt x="467" y="52"/>
                      <a:pt x="463" y="52"/>
                    </a:cubicBezTo>
                    <a:cubicBezTo>
                      <a:pt x="460" y="52"/>
                      <a:pt x="459" y="51"/>
                      <a:pt x="456" y="52"/>
                    </a:cubicBezTo>
                    <a:cubicBezTo>
                      <a:pt x="452" y="57"/>
                      <a:pt x="442" y="60"/>
                      <a:pt x="442" y="71"/>
                    </a:cubicBezTo>
                    <a:cubicBezTo>
                      <a:pt x="442" y="72"/>
                      <a:pt x="442" y="73"/>
                      <a:pt x="443" y="74"/>
                    </a:cubicBezTo>
                    <a:cubicBezTo>
                      <a:pt x="443" y="75"/>
                      <a:pt x="444" y="79"/>
                      <a:pt x="446" y="79"/>
                    </a:cubicBezTo>
                    <a:cubicBezTo>
                      <a:pt x="447" y="79"/>
                      <a:pt x="449" y="77"/>
                      <a:pt x="449" y="77"/>
                    </a:cubicBezTo>
                    <a:cubicBezTo>
                      <a:pt x="449" y="79"/>
                      <a:pt x="449" y="79"/>
                      <a:pt x="449" y="79"/>
                    </a:cubicBezTo>
                    <a:cubicBezTo>
                      <a:pt x="446" y="80"/>
                      <a:pt x="441" y="81"/>
                      <a:pt x="440" y="80"/>
                    </a:cubicBezTo>
                    <a:cubicBezTo>
                      <a:pt x="434" y="84"/>
                      <a:pt x="424" y="82"/>
                      <a:pt x="419" y="86"/>
                    </a:cubicBezTo>
                    <a:cubicBezTo>
                      <a:pt x="421" y="86"/>
                      <a:pt x="421" y="86"/>
                      <a:pt x="421" y="86"/>
                    </a:cubicBezTo>
                    <a:cubicBezTo>
                      <a:pt x="424" y="86"/>
                      <a:pt x="427" y="85"/>
                      <a:pt x="429" y="86"/>
                    </a:cubicBezTo>
                    <a:cubicBezTo>
                      <a:pt x="425" y="87"/>
                      <a:pt x="422" y="87"/>
                      <a:pt x="418" y="87"/>
                    </a:cubicBezTo>
                    <a:cubicBezTo>
                      <a:pt x="417" y="87"/>
                      <a:pt x="416" y="87"/>
                      <a:pt x="415" y="87"/>
                    </a:cubicBezTo>
                    <a:cubicBezTo>
                      <a:pt x="414" y="87"/>
                      <a:pt x="413" y="88"/>
                      <a:pt x="413" y="89"/>
                    </a:cubicBezTo>
                    <a:cubicBezTo>
                      <a:pt x="413" y="91"/>
                      <a:pt x="416" y="93"/>
                      <a:pt x="416" y="93"/>
                    </a:cubicBezTo>
                    <a:cubicBezTo>
                      <a:pt x="415" y="95"/>
                      <a:pt x="410" y="105"/>
                      <a:pt x="408" y="105"/>
                    </a:cubicBezTo>
                    <a:cubicBezTo>
                      <a:pt x="407" y="105"/>
                      <a:pt x="407" y="103"/>
                      <a:pt x="406" y="103"/>
                    </a:cubicBezTo>
                    <a:cubicBezTo>
                      <a:pt x="405" y="104"/>
                      <a:pt x="405" y="104"/>
                      <a:pt x="405" y="104"/>
                    </a:cubicBezTo>
                    <a:cubicBezTo>
                      <a:pt x="405" y="106"/>
                      <a:pt x="407" y="107"/>
                      <a:pt x="407" y="110"/>
                    </a:cubicBezTo>
                    <a:cubicBezTo>
                      <a:pt x="407" y="111"/>
                      <a:pt x="401" y="121"/>
                      <a:pt x="400" y="121"/>
                    </a:cubicBezTo>
                    <a:cubicBezTo>
                      <a:pt x="400" y="121"/>
                      <a:pt x="399" y="120"/>
                      <a:pt x="399" y="120"/>
                    </a:cubicBezTo>
                    <a:cubicBezTo>
                      <a:pt x="399" y="118"/>
                      <a:pt x="399" y="118"/>
                      <a:pt x="399" y="116"/>
                    </a:cubicBezTo>
                    <a:cubicBezTo>
                      <a:pt x="399" y="114"/>
                      <a:pt x="397" y="110"/>
                      <a:pt x="396" y="107"/>
                    </a:cubicBezTo>
                    <a:cubicBezTo>
                      <a:pt x="396" y="108"/>
                      <a:pt x="396" y="111"/>
                      <a:pt x="396" y="111"/>
                    </a:cubicBezTo>
                    <a:cubicBezTo>
                      <a:pt x="396" y="113"/>
                      <a:pt x="397" y="118"/>
                      <a:pt x="397" y="121"/>
                    </a:cubicBezTo>
                    <a:cubicBezTo>
                      <a:pt x="397" y="124"/>
                      <a:pt x="396" y="123"/>
                      <a:pt x="397" y="125"/>
                    </a:cubicBezTo>
                    <a:cubicBezTo>
                      <a:pt x="398" y="125"/>
                      <a:pt x="399" y="125"/>
                      <a:pt x="399" y="125"/>
                    </a:cubicBezTo>
                    <a:cubicBezTo>
                      <a:pt x="399" y="126"/>
                      <a:pt x="399" y="127"/>
                      <a:pt x="399" y="128"/>
                    </a:cubicBezTo>
                    <a:cubicBezTo>
                      <a:pt x="399" y="130"/>
                      <a:pt x="397" y="131"/>
                      <a:pt x="396" y="131"/>
                    </a:cubicBezTo>
                    <a:cubicBezTo>
                      <a:pt x="397" y="133"/>
                      <a:pt x="398" y="134"/>
                      <a:pt x="399" y="134"/>
                    </a:cubicBezTo>
                    <a:cubicBezTo>
                      <a:pt x="399" y="137"/>
                      <a:pt x="398" y="137"/>
                      <a:pt x="395" y="137"/>
                    </a:cubicBezTo>
                    <a:cubicBezTo>
                      <a:pt x="395" y="139"/>
                      <a:pt x="395" y="139"/>
                      <a:pt x="395" y="139"/>
                    </a:cubicBezTo>
                    <a:cubicBezTo>
                      <a:pt x="398" y="141"/>
                      <a:pt x="398" y="141"/>
                      <a:pt x="398" y="141"/>
                    </a:cubicBezTo>
                    <a:cubicBezTo>
                      <a:pt x="398" y="142"/>
                      <a:pt x="397" y="144"/>
                      <a:pt x="395" y="144"/>
                    </a:cubicBezTo>
                    <a:cubicBezTo>
                      <a:pt x="392" y="145"/>
                      <a:pt x="390" y="147"/>
                      <a:pt x="388" y="148"/>
                    </a:cubicBezTo>
                    <a:cubicBezTo>
                      <a:pt x="384" y="149"/>
                      <a:pt x="385" y="150"/>
                      <a:pt x="383" y="151"/>
                    </a:cubicBezTo>
                    <a:lnTo>
                      <a:pt x="384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2"/>
              <p:cNvSpPr/>
              <p:nvPr/>
            </p:nvSpPr>
            <p:spPr bwMode="auto">
              <a:xfrm>
                <a:off x="1570940" y="1333425"/>
                <a:ext cx="1702663" cy="881073"/>
              </a:xfrm>
              <a:custGeom>
                <a:avLst/>
                <a:gdLst>
                  <a:gd name="T0" fmla="*/ 617 w 696"/>
                  <a:gd name="T1" fmla="*/ 326 h 360"/>
                  <a:gd name="T2" fmla="*/ 617 w 696"/>
                  <a:gd name="T3" fmla="*/ 344 h 360"/>
                  <a:gd name="T4" fmla="*/ 621 w 696"/>
                  <a:gd name="T5" fmla="*/ 305 h 360"/>
                  <a:gd name="T6" fmla="*/ 614 w 696"/>
                  <a:gd name="T7" fmla="*/ 284 h 360"/>
                  <a:gd name="T8" fmla="*/ 638 w 696"/>
                  <a:gd name="T9" fmla="*/ 272 h 360"/>
                  <a:gd name="T10" fmla="*/ 689 w 696"/>
                  <a:gd name="T11" fmla="*/ 232 h 360"/>
                  <a:gd name="T12" fmla="*/ 682 w 696"/>
                  <a:gd name="T13" fmla="*/ 225 h 360"/>
                  <a:gd name="T14" fmla="*/ 644 w 696"/>
                  <a:gd name="T15" fmla="*/ 202 h 360"/>
                  <a:gd name="T16" fmla="*/ 627 w 696"/>
                  <a:gd name="T17" fmla="*/ 161 h 360"/>
                  <a:gd name="T18" fmla="*/ 590 w 696"/>
                  <a:gd name="T19" fmla="*/ 174 h 360"/>
                  <a:gd name="T20" fmla="*/ 540 w 696"/>
                  <a:gd name="T21" fmla="*/ 133 h 360"/>
                  <a:gd name="T22" fmla="*/ 516 w 696"/>
                  <a:gd name="T23" fmla="*/ 161 h 360"/>
                  <a:gd name="T24" fmla="*/ 509 w 696"/>
                  <a:gd name="T25" fmla="*/ 252 h 360"/>
                  <a:gd name="T26" fmla="*/ 472 w 696"/>
                  <a:gd name="T27" fmla="*/ 218 h 360"/>
                  <a:gd name="T28" fmla="*/ 394 w 696"/>
                  <a:gd name="T29" fmla="*/ 199 h 360"/>
                  <a:gd name="T30" fmla="*/ 386 w 696"/>
                  <a:gd name="T31" fmla="*/ 141 h 360"/>
                  <a:gd name="T32" fmla="*/ 411 w 696"/>
                  <a:gd name="T33" fmla="*/ 116 h 360"/>
                  <a:gd name="T34" fmla="*/ 439 w 696"/>
                  <a:gd name="T35" fmla="*/ 95 h 360"/>
                  <a:gd name="T36" fmla="*/ 446 w 696"/>
                  <a:gd name="T37" fmla="*/ 83 h 360"/>
                  <a:gd name="T38" fmla="*/ 469 w 696"/>
                  <a:gd name="T39" fmla="*/ 79 h 360"/>
                  <a:gd name="T40" fmla="*/ 485 w 696"/>
                  <a:gd name="T41" fmla="*/ 40 h 360"/>
                  <a:gd name="T42" fmla="*/ 456 w 696"/>
                  <a:gd name="T43" fmla="*/ 44 h 360"/>
                  <a:gd name="T44" fmla="*/ 432 w 696"/>
                  <a:gd name="T45" fmla="*/ 48 h 360"/>
                  <a:gd name="T46" fmla="*/ 406 w 696"/>
                  <a:gd name="T47" fmla="*/ 36 h 360"/>
                  <a:gd name="T48" fmla="*/ 373 w 696"/>
                  <a:gd name="T49" fmla="*/ 1 h 360"/>
                  <a:gd name="T50" fmla="*/ 360 w 696"/>
                  <a:gd name="T51" fmla="*/ 25 h 360"/>
                  <a:gd name="T52" fmla="*/ 368 w 696"/>
                  <a:gd name="T53" fmla="*/ 64 h 360"/>
                  <a:gd name="T54" fmla="*/ 320 w 696"/>
                  <a:gd name="T55" fmla="*/ 60 h 360"/>
                  <a:gd name="T56" fmla="*/ 279 w 696"/>
                  <a:gd name="T57" fmla="*/ 49 h 360"/>
                  <a:gd name="T58" fmla="*/ 251 w 696"/>
                  <a:gd name="T59" fmla="*/ 58 h 360"/>
                  <a:gd name="T60" fmla="*/ 216 w 696"/>
                  <a:gd name="T61" fmla="*/ 53 h 360"/>
                  <a:gd name="T62" fmla="*/ 130 w 696"/>
                  <a:gd name="T63" fmla="*/ 28 h 360"/>
                  <a:gd name="T64" fmla="*/ 89 w 696"/>
                  <a:gd name="T65" fmla="*/ 27 h 360"/>
                  <a:gd name="T66" fmla="*/ 39 w 696"/>
                  <a:gd name="T67" fmla="*/ 46 h 360"/>
                  <a:gd name="T68" fmla="*/ 0 w 696"/>
                  <a:gd name="T69" fmla="*/ 158 h 360"/>
                  <a:gd name="T70" fmla="*/ 43 w 696"/>
                  <a:gd name="T71" fmla="*/ 165 h 360"/>
                  <a:gd name="T72" fmla="*/ 80 w 696"/>
                  <a:gd name="T73" fmla="*/ 206 h 360"/>
                  <a:gd name="T74" fmla="*/ 88 w 696"/>
                  <a:gd name="T75" fmla="*/ 238 h 360"/>
                  <a:gd name="T76" fmla="*/ 117 w 696"/>
                  <a:gd name="T77" fmla="*/ 269 h 360"/>
                  <a:gd name="T78" fmla="*/ 145 w 696"/>
                  <a:gd name="T79" fmla="*/ 287 h 360"/>
                  <a:gd name="T80" fmla="*/ 396 w 696"/>
                  <a:gd name="T81" fmla="*/ 290 h 360"/>
                  <a:gd name="T82" fmla="*/ 439 w 696"/>
                  <a:gd name="T83" fmla="*/ 295 h 360"/>
                  <a:gd name="T84" fmla="*/ 458 w 696"/>
                  <a:gd name="T85" fmla="*/ 310 h 360"/>
                  <a:gd name="T86" fmla="*/ 493 w 696"/>
                  <a:gd name="T87" fmla="*/ 333 h 360"/>
                  <a:gd name="T88" fmla="*/ 475 w 696"/>
                  <a:gd name="T89" fmla="*/ 360 h 360"/>
                  <a:gd name="T90" fmla="*/ 502 w 696"/>
                  <a:gd name="T91" fmla="*/ 354 h 360"/>
                  <a:gd name="T92" fmla="*/ 529 w 696"/>
                  <a:gd name="T93" fmla="*/ 338 h 360"/>
                  <a:gd name="T94" fmla="*/ 571 w 696"/>
                  <a:gd name="T95" fmla="*/ 324 h 360"/>
                  <a:gd name="T96" fmla="*/ 603 w 696"/>
                  <a:gd name="T97" fmla="*/ 329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96" h="360">
                    <a:moveTo>
                      <a:pt x="603" y="328"/>
                    </a:moveTo>
                    <a:cubicBezTo>
                      <a:pt x="603" y="327"/>
                      <a:pt x="603" y="327"/>
                      <a:pt x="603" y="327"/>
                    </a:cubicBezTo>
                    <a:cubicBezTo>
                      <a:pt x="603" y="327"/>
                      <a:pt x="605" y="327"/>
                      <a:pt x="606" y="327"/>
                    </a:cubicBezTo>
                    <a:cubicBezTo>
                      <a:pt x="607" y="327"/>
                      <a:pt x="615" y="328"/>
                      <a:pt x="617" y="326"/>
                    </a:cubicBezTo>
                    <a:cubicBezTo>
                      <a:pt x="620" y="325"/>
                      <a:pt x="620" y="321"/>
                      <a:pt x="624" y="321"/>
                    </a:cubicBezTo>
                    <a:cubicBezTo>
                      <a:pt x="624" y="325"/>
                      <a:pt x="624" y="325"/>
                      <a:pt x="628" y="325"/>
                    </a:cubicBezTo>
                    <a:cubicBezTo>
                      <a:pt x="622" y="325"/>
                      <a:pt x="611" y="330"/>
                      <a:pt x="611" y="336"/>
                    </a:cubicBezTo>
                    <a:cubicBezTo>
                      <a:pt x="611" y="339"/>
                      <a:pt x="615" y="344"/>
                      <a:pt x="617" y="344"/>
                    </a:cubicBezTo>
                    <a:cubicBezTo>
                      <a:pt x="619" y="344"/>
                      <a:pt x="625" y="336"/>
                      <a:pt x="631" y="334"/>
                    </a:cubicBezTo>
                    <a:cubicBezTo>
                      <a:pt x="632" y="334"/>
                      <a:pt x="652" y="326"/>
                      <a:pt x="652" y="324"/>
                    </a:cubicBezTo>
                    <a:cubicBezTo>
                      <a:pt x="652" y="321"/>
                      <a:pt x="644" y="321"/>
                      <a:pt x="642" y="321"/>
                    </a:cubicBezTo>
                    <a:cubicBezTo>
                      <a:pt x="634" y="321"/>
                      <a:pt x="621" y="313"/>
                      <a:pt x="621" y="305"/>
                    </a:cubicBezTo>
                    <a:cubicBezTo>
                      <a:pt x="621" y="304"/>
                      <a:pt x="623" y="301"/>
                      <a:pt x="624" y="298"/>
                    </a:cubicBezTo>
                    <a:cubicBezTo>
                      <a:pt x="622" y="298"/>
                      <a:pt x="619" y="298"/>
                      <a:pt x="617" y="298"/>
                    </a:cubicBezTo>
                    <a:cubicBezTo>
                      <a:pt x="618" y="295"/>
                      <a:pt x="629" y="294"/>
                      <a:pt x="629" y="288"/>
                    </a:cubicBezTo>
                    <a:cubicBezTo>
                      <a:pt x="629" y="283"/>
                      <a:pt x="620" y="284"/>
                      <a:pt x="614" y="284"/>
                    </a:cubicBezTo>
                    <a:cubicBezTo>
                      <a:pt x="601" y="284"/>
                      <a:pt x="595" y="293"/>
                      <a:pt x="587" y="294"/>
                    </a:cubicBezTo>
                    <a:cubicBezTo>
                      <a:pt x="590" y="286"/>
                      <a:pt x="596" y="289"/>
                      <a:pt x="603" y="282"/>
                    </a:cubicBezTo>
                    <a:cubicBezTo>
                      <a:pt x="607" y="278"/>
                      <a:pt x="604" y="276"/>
                      <a:pt x="610" y="274"/>
                    </a:cubicBezTo>
                    <a:cubicBezTo>
                      <a:pt x="621" y="270"/>
                      <a:pt x="627" y="272"/>
                      <a:pt x="638" y="272"/>
                    </a:cubicBezTo>
                    <a:cubicBezTo>
                      <a:pt x="652" y="272"/>
                      <a:pt x="660" y="277"/>
                      <a:pt x="669" y="266"/>
                    </a:cubicBezTo>
                    <a:cubicBezTo>
                      <a:pt x="673" y="261"/>
                      <a:pt x="696" y="259"/>
                      <a:pt x="696" y="250"/>
                    </a:cubicBezTo>
                    <a:cubicBezTo>
                      <a:pt x="696" y="244"/>
                      <a:pt x="694" y="241"/>
                      <a:pt x="691" y="236"/>
                    </a:cubicBezTo>
                    <a:cubicBezTo>
                      <a:pt x="689" y="236"/>
                      <a:pt x="692" y="234"/>
                      <a:pt x="689" y="232"/>
                    </a:cubicBezTo>
                    <a:cubicBezTo>
                      <a:pt x="689" y="229"/>
                      <a:pt x="689" y="229"/>
                      <a:pt x="689" y="229"/>
                    </a:cubicBezTo>
                    <a:cubicBezTo>
                      <a:pt x="682" y="232"/>
                      <a:pt x="669" y="237"/>
                      <a:pt x="662" y="237"/>
                    </a:cubicBezTo>
                    <a:cubicBezTo>
                      <a:pt x="661" y="237"/>
                      <a:pt x="659" y="237"/>
                      <a:pt x="659" y="236"/>
                    </a:cubicBezTo>
                    <a:cubicBezTo>
                      <a:pt x="665" y="233"/>
                      <a:pt x="680" y="231"/>
                      <a:pt x="682" y="225"/>
                    </a:cubicBezTo>
                    <a:cubicBezTo>
                      <a:pt x="682" y="224"/>
                      <a:pt x="680" y="224"/>
                      <a:pt x="680" y="222"/>
                    </a:cubicBezTo>
                    <a:cubicBezTo>
                      <a:pt x="673" y="223"/>
                      <a:pt x="658" y="220"/>
                      <a:pt x="658" y="210"/>
                    </a:cubicBezTo>
                    <a:cubicBezTo>
                      <a:pt x="658" y="209"/>
                      <a:pt x="658" y="209"/>
                      <a:pt x="658" y="209"/>
                    </a:cubicBezTo>
                    <a:cubicBezTo>
                      <a:pt x="652" y="209"/>
                      <a:pt x="648" y="205"/>
                      <a:pt x="644" y="202"/>
                    </a:cubicBezTo>
                    <a:cubicBezTo>
                      <a:pt x="646" y="201"/>
                      <a:pt x="649" y="201"/>
                      <a:pt x="649" y="197"/>
                    </a:cubicBezTo>
                    <a:cubicBezTo>
                      <a:pt x="649" y="194"/>
                      <a:pt x="646" y="192"/>
                      <a:pt x="647" y="189"/>
                    </a:cubicBezTo>
                    <a:cubicBezTo>
                      <a:pt x="644" y="188"/>
                      <a:pt x="635" y="182"/>
                      <a:pt x="637" y="177"/>
                    </a:cubicBezTo>
                    <a:cubicBezTo>
                      <a:pt x="640" y="171"/>
                      <a:pt x="628" y="169"/>
                      <a:pt x="627" y="161"/>
                    </a:cubicBezTo>
                    <a:cubicBezTo>
                      <a:pt x="626" y="161"/>
                      <a:pt x="623" y="159"/>
                      <a:pt x="622" y="158"/>
                    </a:cubicBezTo>
                    <a:cubicBezTo>
                      <a:pt x="620" y="159"/>
                      <a:pt x="616" y="162"/>
                      <a:pt x="616" y="166"/>
                    </a:cubicBezTo>
                    <a:cubicBezTo>
                      <a:pt x="616" y="170"/>
                      <a:pt x="607" y="180"/>
                      <a:pt x="599" y="180"/>
                    </a:cubicBezTo>
                    <a:cubicBezTo>
                      <a:pt x="594" y="180"/>
                      <a:pt x="593" y="174"/>
                      <a:pt x="590" y="174"/>
                    </a:cubicBezTo>
                    <a:cubicBezTo>
                      <a:pt x="585" y="174"/>
                      <a:pt x="583" y="160"/>
                      <a:pt x="582" y="154"/>
                    </a:cubicBezTo>
                    <a:cubicBezTo>
                      <a:pt x="581" y="146"/>
                      <a:pt x="565" y="152"/>
                      <a:pt x="565" y="141"/>
                    </a:cubicBezTo>
                    <a:cubicBezTo>
                      <a:pt x="557" y="140"/>
                      <a:pt x="556" y="130"/>
                      <a:pt x="548" y="130"/>
                    </a:cubicBezTo>
                    <a:cubicBezTo>
                      <a:pt x="544" y="130"/>
                      <a:pt x="544" y="133"/>
                      <a:pt x="540" y="133"/>
                    </a:cubicBezTo>
                    <a:cubicBezTo>
                      <a:pt x="531" y="133"/>
                      <a:pt x="526" y="128"/>
                      <a:pt x="518" y="128"/>
                    </a:cubicBezTo>
                    <a:cubicBezTo>
                      <a:pt x="514" y="128"/>
                      <a:pt x="510" y="130"/>
                      <a:pt x="510" y="135"/>
                    </a:cubicBezTo>
                    <a:cubicBezTo>
                      <a:pt x="510" y="138"/>
                      <a:pt x="520" y="142"/>
                      <a:pt x="510" y="148"/>
                    </a:cubicBezTo>
                    <a:cubicBezTo>
                      <a:pt x="507" y="151"/>
                      <a:pt x="516" y="157"/>
                      <a:pt x="516" y="161"/>
                    </a:cubicBezTo>
                    <a:cubicBezTo>
                      <a:pt x="517" y="170"/>
                      <a:pt x="509" y="172"/>
                      <a:pt x="505" y="173"/>
                    </a:cubicBezTo>
                    <a:cubicBezTo>
                      <a:pt x="512" y="185"/>
                      <a:pt x="522" y="188"/>
                      <a:pt x="522" y="207"/>
                    </a:cubicBezTo>
                    <a:cubicBezTo>
                      <a:pt x="522" y="212"/>
                      <a:pt x="505" y="225"/>
                      <a:pt x="499" y="226"/>
                    </a:cubicBezTo>
                    <a:cubicBezTo>
                      <a:pt x="509" y="231"/>
                      <a:pt x="505" y="247"/>
                      <a:pt x="509" y="252"/>
                    </a:cubicBezTo>
                    <a:cubicBezTo>
                      <a:pt x="508" y="254"/>
                      <a:pt x="504" y="256"/>
                      <a:pt x="504" y="259"/>
                    </a:cubicBezTo>
                    <a:cubicBezTo>
                      <a:pt x="500" y="259"/>
                      <a:pt x="498" y="264"/>
                      <a:pt x="495" y="262"/>
                    </a:cubicBezTo>
                    <a:cubicBezTo>
                      <a:pt x="488" y="257"/>
                      <a:pt x="478" y="248"/>
                      <a:pt x="478" y="239"/>
                    </a:cubicBezTo>
                    <a:cubicBezTo>
                      <a:pt x="478" y="230"/>
                      <a:pt x="480" y="223"/>
                      <a:pt x="472" y="218"/>
                    </a:cubicBezTo>
                    <a:cubicBezTo>
                      <a:pt x="453" y="218"/>
                      <a:pt x="453" y="218"/>
                      <a:pt x="453" y="218"/>
                    </a:cubicBezTo>
                    <a:cubicBezTo>
                      <a:pt x="442" y="210"/>
                      <a:pt x="430" y="205"/>
                      <a:pt x="418" y="201"/>
                    </a:cubicBezTo>
                    <a:cubicBezTo>
                      <a:pt x="415" y="200"/>
                      <a:pt x="409" y="195"/>
                      <a:pt x="405" y="195"/>
                    </a:cubicBezTo>
                    <a:cubicBezTo>
                      <a:pt x="400" y="195"/>
                      <a:pt x="398" y="199"/>
                      <a:pt x="394" y="199"/>
                    </a:cubicBezTo>
                    <a:cubicBezTo>
                      <a:pt x="394" y="192"/>
                      <a:pt x="390" y="176"/>
                      <a:pt x="383" y="176"/>
                    </a:cubicBezTo>
                    <a:cubicBezTo>
                      <a:pt x="380" y="176"/>
                      <a:pt x="379" y="178"/>
                      <a:pt x="376" y="179"/>
                    </a:cubicBezTo>
                    <a:cubicBezTo>
                      <a:pt x="377" y="176"/>
                      <a:pt x="376" y="174"/>
                      <a:pt x="376" y="166"/>
                    </a:cubicBezTo>
                    <a:cubicBezTo>
                      <a:pt x="376" y="155"/>
                      <a:pt x="380" y="148"/>
                      <a:pt x="386" y="141"/>
                    </a:cubicBezTo>
                    <a:cubicBezTo>
                      <a:pt x="388" y="139"/>
                      <a:pt x="393" y="128"/>
                      <a:pt x="396" y="127"/>
                    </a:cubicBezTo>
                    <a:cubicBezTo>
                      <a:pt x="400" y="125"/>
                      <a:pt x="409" y="128"/>
                      <a:pt x="409" y="121"/>
                    </a:cubicBezTo>
                    <a:cubicBezTo>
                      <a:pt x="409" y="117"/>
                      <a:pt x="398" y="116"/>
                      <a:pt x="394" y="114"/>
                    </a:cubicBezTo>
                    <a:cubicBezTo>
                      <a:pt x="397" y="115"/>
                      <a:pt x="388" y="109"/>
                      <a:pt x="411" y="116"/>
                    </a:cubicBezTo>
                    <a:cubicBezTo>
                      <a:pt x="417" y="118"/>
                      <a:pt x="414" y="110"/>
                      <a:pt x="417" y="110"/>
                    </a:cubicBezTo>
                    <a:cubicBezTo>
                      <a:pt x="418" y="110"/>
                      <a:pt x="420" y="110"/>
                      <a:pt x="423" y="110"/>
                    </a:cubicBezTo>
                    <a:cubicBezTo>
                      <a:pt x="430" y="110"/>
                      <a:pt x="434" y="103"/>
                      <a:pt x="439" y="100"/>
                    </a:cubicBezTo>
                    <a:cubicBezTo>
                      <a:pt x="439" y="95"/>
                      <a:pt x="439" y="95"/>
                      <a:pt x="439" y="95"/>
                    </a:cubicBezTo>
                    <a:cubicBezTo>
                      <a:pt x="429" y="93"/>
                      <a:pt x="419" y="94"/>
                      <a:pt x="415" y="86"/>
                    </a:cubicBezTo>
                    <a:cubicBezTo>
                      <a:pt x="415" y="86"/>
                      <a:pt x="418" y="86"/>
                      <a:pt x="420" y="86"/>
                    </a:cubicBezTo>
                    <a:cubicBezTo>
                      <a:pt x="424" y="88"/>
                      <a:pt x="427" y="92"/>
                      <a:pt x="433" y="92"/>
                    </a:cubicBezTo>
                    <a:cubicBezTo>
                      <a:pt x="438" y="92"/>
                      <a:pt x="446" y="86"/>
                      <a:pt x="446" y="83"/>
                    </a:cubicBezTo>
                    <a:cubicBezTo>
                      <a:pt x="446" y="82"/>
                      <a:pt x="442" y="77"/>
                      <a:pt x="444" y="77"/>
                    </a:cubicBezTo>
                    <a:cubicBezTo>
                      <a:pt x="450" y="77"/>
                      <a:pt x="452" y="82"/>
                      <a:pt x="456" y="82"/>
                    </a:cubicBezTo>
                    <a:cubicBezTo>
                      <a:pt x="459" y="82"/>
                      <a:pt x="461" y="80"/>
                      <a:pt x="466" y="80"/>
                    </a:cubicBezTo>
                    <a:cubicBezTo>
                      <a:pt x="464" y="78"/>
                      <a:pt x="466" y="73"/>
                      <a:pt x="469" y="79"/>
                    </a:cubicBezTo>
                    <a:cubicBezTo>
                      <a:pt x="471" y="81"/>
                      <a:pt x="486" y="69"/>
                      <a:pt x="486" y="65"/>
                    </a:cubicBezTo>
                    <a:cubicBezTo>
                      <a:pt x="486" y="63"/>
                      <a:pt x="479" y="60"/>
                      <a:pt x="479" y="58"/>
                    </a:cubicBezTo>
                    <a:cubicBezTo>
                      <a:pt x="479" y="56"/>
                      <a:pt x="476" y="51"/>
                      <a:pt x="485" y="47"/>
                    </a:cubicBezTo>
                    <a:cubicBezTo>
                      <a:pt x="486" y="44"/>
                      <a:pt x="485" y="45"/>
                      <a:pt x="485" y="40"/>
                    </a:cubicBezTo>
                    <a:cubicBezTo>
                      <a:pt x="475" y="40"/>
                      <a:pt x="478" y="33"/>
                      <a:pt x="466" y="33"/>
                    </a:cubicBezTo>
                    <a:cubicBezTo>
                      <a:pt x="463" y="32"/>
                      <a:pt x="461" y="31"/>
                      <a:pt x="459" y="31"/>
                    </a:cubicBezTo>
                    <a:cubicBezTo>
                      <a:pt x="455" y="31"/>
                      <a:pt x="452" y="33"/>
                      <a:pt x="452" y="36"/>
                    </a:cubicBezTo>
                    <a:cubicBezTo>
                      <a:pt x="452" y="40"/>
                      <a:pt x="456" y="42"/>
                      <a:pt x="456" y="44"/>
                    </a:cubicBezTo>
                    <a:cubicBezTo>
                      <a:pt x="456" y="47"/>
                      <a:pt x="449" y="47"/>
                      <a:pt x="448" y="50"/>
                    </a:cubicBezTo>
                    <a:cubicBezTo>
                      <a:pt x="446" y="55"/>
                      <a:pt x="446" y="59"/>
                      <a:pt x="442" y="64"/>
                    </a:cubicBezTo>
                    <a:cubicBezTo>
                      <a:pt x="436" y="72"/>
                      <a:pt x="427" y="59"/>
                      <a:pt x="427" y="56"/>
                    </a:cubicBezTo>
                    <a:cubicBezTo>
                      <a:pt x="427" y="52"/>
                      <a:pt x="432" y="53"/>
                      <a:pt x="432" y="48"/>
                    </a:cubicBezTo>
                    <a:cubicBezTo>
                      <a:pt x="432" y="46"/>
                      <a:pt x="424" y="38"/>
                      <a:pt x="421" y="38"/>
                    </a:cubicBezTo>
                    <a:cubicBezTo>
                      <a:pt x="413" y="38"/>
                      <a:pt x="419" y="51"/>
                      <a:pt x="410" y="51"/>
                    </a:cubicBezTo>
                    <a:cubicBezTo>
                      <a:pt x="410" y="46"/>
                      <a:pt x="409" y="42"/>
                      <a:pt x="403" y="40"/>
                    </a:cubicBezTo>
                    <a:cubicBezTo>
                      <a:pt x="404" y="38"/>
                      <a:pt x="405" y="37"/>
                      <a:pt x="406" y="36"/>
                    </a:cubicBezTo>
                    <a:cubicBezTo>
                      <a:pt x="402" y="33"/>
                      <a:pt x="395" y="36"/>
                      <a:pt x="392" y="32"/>
                    </a:cubicBezTo>
                    <a:cubicBezTo>
                      <a:pt x="394" y="31"/>
                      <a:pt x="399" y="29"/>
                      <a:pt x="399" y="25"/>
                    </a:cubicBezTo>
                    <a:cubicBezTo>
                      <a:pt x="399" y="19"/>
                      <a:pt x="391" y="20"/>
                      <a:pt x="390" y="15"/>
                    </a:cubicBezTo>
                    <a:cubicBezTo>
                      <a:pt x="390" y="7"/>
                      <a:pt x="384" y="1"/>
                      <a:pt x="373" y="1"/>
                    </a:cubicBezTo>
                    <a:cubicBezTo>
                      <a:pt x="367" y="0"/>
                      <a:pt x="369" y="4"/>
                      <a:pt x="370" y="7"/>
                    </a:cubicBezTo>
                    <a:cubicBezTo>
                      <a:pt x="366" y="8"/>
                      <a:pt x="362" y="7"/>
                      <a:pt x="362" y="11"/>
                    </a:cubicBezTo>
                    <a:cubicBezTo>
                      <a:pt x="362" y="14"/>
                      <a:pt x="364" y="15"/>
                      <a:pt x="364" y="18"/>
                    </a:cubicBezTo>
                    <a:cubicBezTo>
                      <a:pt x="364" y="21"/>
                      <a:pt x="360" y="21"/>
                      <a:pt x="360" y="25"/>
                    </a:cubicBezTo>
                    <a:cubicBezTo>
                      <a:pt x="360" y="34"/>
                      <a:pt x="380" y="29"/>
                      <a:pt x="380" y="38"/>
                    </a:cubicBezTo>
                    <a:cubicBezTo>
                      <a:pt x="380" y="40"/>
                      <a:pt x="378" y="47"/>
                      <a:pt x="378" y="47"/>
                    </a:cubicBezTo>
                    <a:cubicBezTo>
                      <a:pt x="380" y="46"/>
                      <a:pt x="381" y="45"/>
                      <a:pt x="384" y="44"/>
                    </a:cubicBezTo>
                    <a:cubicBezTo>
                      <a:pt x="387" y="56"/>
                      <a:pt x="368" y="50"/>
                      <a:pt x="368" y="64"/>
                    </a:cubicBezTo>
                    <a:cubicBezTo>
                      <a:pt x="359" y="67"/>
                      <a:pt x="366" y="57"/>
                      <a:pt x="364" y="54"/>
                    </a:cubicBezTo>
                    <a:cubicBezTo>
                      <a:pt x="363" y="53"/>
                      <a:pt x="355" y="51"/>
                      <a:pt x="351" y="51"/>
                    </a:cubicBezTo>
                    <a:cubicBezTo>
                      <a:pt x="346" y="51"/>
                      <a:pt x="344" y="54"/>
                      <a:pt x="344" y="60"/>
                    </a:cubicBezTo>
                    <a:cubicBezTo>
                      <a:pt x="339" y="59"/>
                      <a:pt x="336" y="60"/>
                      <a:pt x="320" y="60"/>
                    </a:cubicBezTo>
                    <a:cubicBezTo>
                      <a:pt x="304" y="60"/>
                      <a:pt x="286" y="55"/>
                      <a:pt x="282" y="43"/>
                    </a:cubicBezTo>
                    <a:cubicBezTo>
                      <a:pt x="277" y="44"/>
                      <a:pt x="260" y="44"/>
                      <a:pt x="260" y="51"/>
                    </a:cubicBezTo>
                    <a:cubicBezTo>
                      <a:pt x="260" y="53"/>
                      <a:pt x="261" y="54"/>
                      <a:pt x="263" y="54"/>
                    </a:cubicBezTo>
                    <a:cubicBezTo>
                      <a:pt x="268" y="54"/>
                      <a:pt x="276" y="52"/>
                      <a:pt x="279" y="49"/>
                    </a:cubicBezTo>
                    <a:cubicBezTo>
                      <a:pt x="280" y="59"/>
                      <a:pt x="266" y="51"/>
                      <a:pt x="266" y="61"/>
                    </a:cubicBezTo>
                    <a:cubicBezTo>
                      <a:pt x="266" y="63"/>
                      <a:pt x="269" y="69"/>
                      <a:pt x="267" y="69"/>
                    </a:cubicBezTo>
                    <a:cubicBezTo>
                      <a:pt x="262" y="69"/>
                      <a:pt x="260" y="62"/>
                      <a:pt x="256" y="60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44" y="58"/>
                      <a:pt x="240" y="58"/>
                      <a:pt x="233" y="58"/>
                    </a:cubicBezTo>
                    <a:cubicBezTo>
                      <a:pt x="227" y="58"/>
                      <a:pt x="223" y="60"/>
                      <a:pt x="217" y="61"/>
                    </a:cubicBezTo>
                    <a:cubicBezTo>
                      <a:pt x="206" y="61"/>
                      <a:pt x="206" y="57"/>
                      <a:pt x="206" y="56"/>
                    </a:cubicBezTo>
                    <a:cubicBezTo>
                      <a:pt x="206" y="53"/>
                      <a:pt x="215" y="55"/>
                      <a:pt x="216" y="53"/>
                    </a:cubicBezTo>
                    <a:cubicBezTo>
                      <a:pt x="208" y="42"/>
                      <a:pt x="210" y="43"/>
                      <a:pt x="193" y="45"/>
                    </a:cubicBezTo>
                    <a:cubicBezTo>
                      <a:pt x="176" y="46"/>
                      <a:pt x="167" y="32"/>
                      <a:pt x="150" y="32"/>
                    </a:cubicBezTo>
                    <a:cubicBezTo>
                      <a:pt x="144" y="32"/>
                      <a:pt x="142" y="36"/>
                      <a:pt x="137" y="36"/>
                    </a:cubicBezTo>
                    <a:cubicBezTo>
                      <a:pt x="134" y="36"/>
                      <a:pt x="131" y="30"/>
                      <a:pt x="130" y="28"/>
                    </a:cubicBezTo>
                    <a:cubicBezTo>
                      <a:pt x="125" y="29"/>
                      <a:pt x="125" y="35"/>
                      <a:pt x="119" y="35"/>
                    </a:cubicBezTo>
                    <a:cubicBezTo>
                      <a:pt x="114" y="35"/>
                      <a:pt x="106" y="22"/>
                      <a:pt x="104" y="22"/>
                    </a:cubicBezTo>
                    <a:cubicBezTo>
                      <a:pt x="99" y="22"/>
                      <a:pt x="101" y="31"/>
                      <a:pt x="95" y="31"/>
                    </a:cubicBezTo>
                    <a:cubicBezTo>
                      <a:pt x="92" y="31"/>
                      <a:pt x="90" y="29"/>
                      <a:pt x="89" y="27"/>
                    </a:cubicBezTo>
                    <a:cubicBezTo>
                      <a:pt x="81" y="29"/>
                      <a:pt x="77" y="29"/>
                      <a:pt x="69" y="32"/>
                    </a:cubicBezTo>
                    <a:cubicBezTo>
                      <a:pt x="66" y="33"/>
                      <a:pt x="59" y="38"/>
                      <a:pt x="56" y="36"/>
                    </a:cubicBezTo>
                    <a:cubicBezTo>
                      <a:pt x="49" y="29"/>
                      <a:pt x="50" y="38"/>
                      <a:pt x="47" y="38"/>
                    </a:cubicBezTo>
                    <a:cubicBezTo>
                      <a:pt x="29" y="39"/>
                      <a:pt x="41" y="46"/>
                      <a:pt x="39" y="46"/>
                    </a:cubicBezTo>
                    <a:cubicBezTo>
                      <a:pt x="32" y="46"/>
                      <a:pt x="19" y="44"/>
                      <a:pt x="7" y="37"/>
                    </a:cubicBezTo>
                    <a:cubicBezTo>
                      <a:pt x="7" y="37"/>
                      <a:pt x="3" y="34"/>
                      <a:pt x="3" y="33"/>
                    </a:cubicBezTo>
                    <a:cubicBezTo>
                      <a:pt x="1" y="34"/>
                      <a:pt x="2" y="34"/>
                      <a:pt x="0" y="33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3" y="161"/>
                      <a:pt x="12" y="156"/>
                      <a:pt x="15" y="162"/>
                    </a:cubicBezTo>
                    <a:cubicBezTo>
                      <a:pt x="18" y="166"/>
                      <a:pt x="24" y="173"/>
                      <a:pt x="30" y="173"/>
                    </a:cubicBezTo>
                    <a:cubicBezTo>
                      <a:pt x="34" y="173"/>
                      <a:pt x="34" y="167"/>
                      <a:pt x="38" y="166"/>
                    </a:cubicBezTo>
                    <a:cubicBezTo>
                      <a:pt x="39" y="166"/>
                      <a:pt x="41" y="166"/>
                      <a:pt x="43" y="165"/>
                    </a:cubicBezTo>
                    <a:cubicBezTo>
                      <a:pt x="52" y="173"/>
                      <a:pt x="56" y="176"/>
                      <a:pt x="64" y="188"/>
                    </a:cubicBezTo>
                    <a:cubicBezTo>
                      <a:pt x="64" y="189"/>
                      <a:pt x="66" y="189"/>
                      <a:pt x="67" y="192"/>
                    </a:cubicBezTo>
                    <a:cubicBezTo>
                      <a:pt x="68" y="195"/>
                      <a:pt x="70" y="200"/>
                      <a:pt x="73" y="203"/>
                    </a:cubicBezTo>
                    <a:cubicBezTo>
                      <a:pt x="75" y="205"/>
                      <a:pt x="78" y="204"/>
                      <a:pt x="80" y="206"/>
                    </a:cubicBezTo>
                    <a:cubicBezTo>
                      <a:pt x="83" y="209"/>
                      <a:pt x="87" y="210"/>
                      <a:pt x="87" y="216"/>
                    </a:cubicBezTo>
                    <a:cubicBezTo>
                      <a:pt x="87" y="219"/>
                      <a:pt x="83" y="220"/>
                      <a:pt x="83" y="222"/>
                    </a:cubicBezTo>
                    <a:cubicBezTo>
                      <a:pt x="83" y="223"/>
                      <a:pt x="85" y="224"/>
                      <a:pt x="85" y="226"/>
                    </a:cubicBezTo>
                    <a:cubicBezTo>
                      <a:pt x="85" y="230"/>
                      <a:pt x="84" y="237"/>
                      <a:pt x="88" y="238"/>
                    </a:cubicBezTo>
                    <a:cubicBezTo>
                      <a:pt x="90" y="239"/>
                      <a:pt x="93" y="239"/>
                      <a:pt x="94" y="241"/>
                    </a:cubicBezTo>
                    <a:cubicBezTo>
                      <a:pt x="97" y="243"/>
                      <a:pt x="94" y="247"/>
                      <a:pt x="97" y="249"/>
                    </a:cubicBezTo>
                    <a:cubicBezTo>
                      <a:pt x="97" y="249"/>
                      <a:pt x="105" y="254"/>
                      <a:pt x="105" y="255"/>
                    </a:cubicBezTo>
                    <a:cubicBezTo>
                      <a:pt x="107" y="261"/>
                      <a:pt x="107" y="269"/>
                      <a:pt x="117" y="269"/>
                    </a:cubicBezTo>
                    <a:cubicBezTo>
                      <a:pt x="119" y="275"/>
                      <a:pt x="129" y="271"/>
                      <a:pt x="131" y="279"/>
                    </a:cubicBezTo>
                    <a:cubicBezTo>
                      <a:pt x="132" y="282"/>
                      <a:pt x="139" y="282"/>
                      <a:pt x="142" y="285"/>
                    </a:cubicBezTo>
                    <a:cubicBezTo>
                      <a:pt x="142" y="286"/>
                      <a:pt x="144" y="286"/>
                      <a:pt x="145" y="287"/>
                    </a:cubicBezTo>
                    <a:cubicBezTo>
                      <a:pt x="145" y="287"/>
                      <a:pt x="145" y="287"/>
                      <a:pt x="145" y="287"/>
                    </a:cubicBezTo>
                    <a:cubicBezTo>
                      <a:pt x="375" y="287"/>
                      <a:pt x="375" y="287"/>
                      <a:pt x="375" y="287"/>
                    </a:cubicBezTo>
                    <a:cubicBezTo>
                      <a:pt x="375" y="283"/>
                      <a:pt x="375" y="283"/>
                      <a:pt x="375" y="283"/>
                    </a:cubicBezTo>
                    <a:cubicBezTo>
                      <a:pt x="378" y="286"/>
                      <a:pt x="378" y="288"/>
                      <a:pt x="382" y="290"/>
                    </a:cubicBezTo>
                    <a:cubicBezTo>
                      <a:pt x="396" y="290"/>
                      <a:pt x="396" y="290"/>
                      <a:pt x="396" y="290"/>
                    </a:cubicBezTo>
                    <a:cubicBezTo>
                      <a:pt x="402" y="296"/>
                      <a:pt x="409" y="296"/>
                      <a:pt x="420" y="296"/>
                    </a:cubicBezTo>
                    <a:cubicBezTo>
                      <a:pt x="424" y="295"/>
                      <a:pt x="424" y="296"/>
                      <a:pt x="427" y="295"/>
                    </a:cubicBezTo>
                    <a:cubicBezTo>
                      <a:pt x="430" y="293"/>
                      <a:pt x="429" y="289"/>
                      <a:pt x="432" y="289"/>
                    </a:cubicBezTo>
                    <a:cubicBezTo>
                      <a:pt x="435" y="289"/>
                      <a:pt x="438" y="294"/>
                      <a:pt x="439" y="295"/>
                    </a:cubicBezTo>
                    <a:cubicBezTo>
                      <a:pt x="440" y="294"/>
                      <a:pt x="439" y="292"/>
                      <a:pt x="439" y="291"/>
                    </a:cubicBezTo>
                    <a:cubicBezTo>
                      <a:pt x="440" y="291"/>
                      <a:pt x="441" y="291"/>
                      <a:pt x="442" y="291"/>
                    </a:cubicBezTo>
                    <a:cubicBezTo>
                      <a:pt x="443" y="291"/>
                      <a:pt x="455" y="301"/>
                      <a:pt x="456" y="302"/>
                    </a:cubicBezTo>
                    <a:cubicBezTo>
                      <a:pt x="458" y="305"/>
                      <a:pt x="456" y="308"/>
                      <a:pt x="458" y="310"/>
                    </a:cubicBezTo>
                    <a:cubicBezTo>
                      <a:pt x="465" y="317"/>
                      <a:pt x="474" y="316"/>
                      <a:pt x="481" y="320"/>
                    </a:cubicBezTo>
                    <a:cubicBezTo>
                      <a:pt x="488" y="320"/>
                      <a:pt x="488" y="320"/>
                      <a:pt x="488" y="320"/>
                    </a:cubicBezTo>
                    <a:cubicBezTo>
                      <a:pt x="492" y="323"/>
                      <a:pt x="496" y="325"/>
                      <a:pt x="496" y="330"/>
                    </a:cubicBezTo>
                    <a:cubicBezTo>
                      <a:pt x="496" y="332"/>
                      <a:pt x="495" y="333"/>
                      <a:pt x="493" y="333"/>
                    </a:cubicBezTo>
                    <a:cubicBezTo>
                      <a:pt x="490" y="333"/>
                      <a:pt x="486" y="329"/>
                      <a:pt x="485" y="328"/>
                    </a:cubicBezTo>
                    <a:cubicBezTo>
                      <a:pt x="484" y="333"/>
                      <a:pt x="481" y="347"/>
                      <a:pt x="477" y="347"/>
                    </a:cubicBezTo>
                    <a:cubicBezTo>
                      <a:pt x="474" y="350"/>
                      <a:pt x="471" y="352"/>
                      <a:pt x="471" y="356"/>
                    </a:cubicBezTo>
                    <a:cubicBezTo>
                      <a:pt x="472" y="358"/>
                      <a:pt x="474" y="360"/>
                      <a:pt x="475" y="360"/>
                    </a:cubicBezTo>
                    <a:cubicBezTo>
                      <a:pt x="478" y="360"/>
                      <a:pt x="478" y="358"/>
                      <a:pt x="479" y="357"/>
                    </a:cubicBezTo>
                    <a:cubicBezTo>
                      <a:pt x="482" y="354"/>
                      <a:pt x="486" y="355"/>
                      <a:pt x="490" y="355"/>
                    </a:cubicBezTo>
                    <a:cubicBezTo>
                      <a:pt x="494" y="355"/>
                      <a:pt x="496" y="357"/>
                      <a:pt x="497" y="356"/>
                    </a:cubicBezTo>
                    <a:cubicBezTo>
                      <a:pt x="499" y="355"/>
                      <a:pt x="501" y="354"/>
                      <a:pt x="502" y="354"/>
                    </a:cubicBezTo>
                    <a:cubicBezTo>
                      <a:pt x="501" y="352"/>
                      <a:pt x="501" y="350"/>
                      <a:pt x="500" y="349"/>
                    </a:cubicBezTo>
                    <a:cubicBezTo>
                      <a:pt x="500" y="348"/>
                      <a:pt x="498" y="347"/>
                      <a:pt x="498" y="346"/>
                    </a:cubicBezTo>
                    <a:cubicBezTo>
                      <a:pt x="498" y="345"/>
                      <a:pt x="501" y="344"/>
                      <a:pt x="502" y="344"/>
                    </a:cubicBezTo>
                    <a:cubicBezTo>
                      <a:pt x="508" y="342"/>
                      <a:pt x="522" y="338"/>
                      <a:pt x="529" y="338"/>
                    </a:cubicBezTo>
                    <a:cubicBezTo>
                      <a:pt x="530" y="338"/>
                      <a:pt x="540" y="328"/>
                      <a:pt x="542" y="326"/>
                    </a:cubicBezTo>
                    <a:cubicBezTo>
                      <a:pt x="543" y="325"/>
                      <a:pt x="550" y="325"/>
                      <a:pt x="557" y="325"/>
                    </a:cubicBezTo>
                    <a:cubicBezTo>
                      <a:pt x="559" y="325"/>
                      <a:pt x="561" y="325"/>
                      <a:pt x="564" y="325"/>
                    </a:cubicBezTo>
                    <a:cubicBezTo>
                      <a:pt x="567" y="325"/>
                      <a:pt x="569" y="325"/>
                      <a:pt x="571" y="324"/>
                    </a:cubicBezTo>
                    <a:cubicBezTo>
                      <a:pt x="574" y="324"/>
                      <a:pt x="573" y="323"/>
                      <a:pt x="574" y="322"/>
                    </a:cubicBezTo>
                    <a:cubicBezTo>
                      <a:pt x="580" y="316"/>
                      <a:pt x="579" y="307"/>
                      <a:pt x="587" y="302"/>
                    </a:cubicBezTo>
                    <a:cubicBezTo>
                      <a:pt x="590" y="306"/>
                      <a:pt x="596" y="300"/>
                      <a:pt x="598" y="304"/>
                    </a:cubicBezTo>
                    <a:cubicBezTo>
                      <a:pt x="602" y="311"/>
                      <a:pt x="599" y="322"/>
                      <a:pt x="603" y="329"/>
                    </a:cubicBezTo>
                    <a:lnTo>
                      <a:pt x="603" y="3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03"/>
              <p:cNvSpPr/>
              <p:nvPr/>
            </p:nvSpPr>
            <p:spPr bwMode="auto">
              <a:xfrm>
                <a:off x="1038083" y="1356969"/>
                <a:ext cx="745999" cy="544010"/>
              </a:xfrm>
              <a:custGeom>
                <a:avLst/>
                <a:gdLst>
                  <a:gd name="T0" fmla="*/ 218 w 305"/>
                  <a:gd name="T1" fmla="*/ 148 h 222"/>
                  <a:gd name="T2" fmla="*/ 248 w 305"/>
                  <a:gd name="T3" fmla="*/ 163 h 222"/>
                  <a:gd name="T4" fmla="*/ 261 w 305"/>
                  <a:gd name="T5" fmla="*/ 155 h 222"/>
                  <a:gd name="T6" fmla="*/ 285 w 305"/>
                  <a:gd name="T7" fmla="*/ 182 h 222"/>
                  <a:gd name="T8" fmla="*/ 298 w 305"/>
                  <a:gd name="T9" fmla="*/ 196 h 222"/>
                  <a:gd name="T10" fmla="*/ 301 w 305"/>
                  <a:gd name="T11" fmla="*/ 212 h 222"/>
                  <a:gd name="T12" fmla="*/ 286 w 305"/>
                  <a:gd name="T13" fmla="*/ 203 h 222"/>
                  <a:gd name="T14" fmla="*/ 278 w 305"/>
                  <a:gd name="T15" fmla="*/ 195 h 222"/>
                  <a:gd name="T16" fmla="*/ 277 w 305"/>
                  <a:gd name="T17" fmla="*/ 186 h 222"/>
                  <a:gd name="T18" fmla="*/ 269 w 305"/>
                  <a:gd name="T19" fmla="*/ 186 h 222"/>
                  <a:gd name="T20" fmla="*/ 268 w 305"/>
                  <a:gd name="T21" fmla="*/ 175 h 222"/>
                  <a:gd name="T22" fmla="*/ 254 w 305"/>
                  <a:gd name="T23" fmla="*/ 169 h 222"/>
                  <a:gd name="T24" fmla="*/ 236 w 305"/>
                  <a:gd name="T25" fmla="*/ 163 h 222"/>
                  <a:gd name="T26" fmla="*/ 195 w 305"/>
                  <a:gd name="T27" fmla="*/ 153 h 222"/>
                  <a:gd name="T28" fmla="*/ 156 w 305"/>
                  <a:gd name="T29" fmla="*/ 143 h 222"/>
                  <a:gd name="T30" fmla="*/ 130 w 305"/>
                  <a:gd name="T31" fmla="*/ 163 h 222"/>
                  <a:gd name="T32" fmla="*/ 129 w 305"/>
                  <a:gd name="T33" fmla="*/ 159 h 222"/>
                  <a:gd name="T34" fmla="*/ 142 w 305"/>
                  <a:gd name="T35" fmla="*/ 142 h 222"/>
                  <a:gd name="T36" fmla="*/ 139 w 305"/>
                  <a:gd name="T37" fmla="*/ 139 h 222"/>
                  <a:gd name="T38" fmla="*/ 113 w 305"/>
                  <a:gd name="T39" fmla="*/ 168 h 222"/>
                  <a:gd name="T40" fmla="*/ 93 w 305"/>
                  <a:gd name="T41" fmla="*/ 187 h 222"/>
                  <a:gd name="T42" fmla="*/ 51 w 305"/>
                  <a:gd name="T43" fmla="*/ 209 h 222"/>
                  <a:gd name="T44" fmla="*/ 37 w 305"/>
                  <a:gd name="T45" fmla="*/ 213 h 222"/>
                  <a:gd name="T46" fmla="*/ 60 w 305"/>
                  <a:gd name="T47" fmla="*/ 199 h 222"/>
                  <a:gd name="T48" fmla="*/ 96 w 305"/>
                  <a:gd name="T49" fmla="*/ 166 h 222"/>
                  <a:gd name="T50" fmla="*/ 81 w 305"/>
                  <a:gd name="T51" fmla="*/ 170 h 222"/>
                  <a:gd name="T52" fmla="*/ 72 w 305"/>
                  <a:gd name="T53" fmla="*/ 173 h 222"/>
                  <a:gd name="T54" fmla="*/ 57 w 305"/>
                  <a:gd name="T55" fmla="*/ 169 h 222"/>
                  <a:gd name="T56" fmla="*/ 50 w 305"/>
                  <a:gd name="T57" fmla="*/ 171 h 222"/>
                  <a:gd name="T58" fmla="*/ 47 w 305"/>
                  <a:gd name="T59" fmla="*/ 158 h 222"/>
                  <a:gd name="T60" fmla="*/ 39 w 305"/>
                  <a:gd name="T61" fmla="*/ 159 h 222"/>
                  <a:gd name="T62" fmla="*/ 24 w 305"/>
                  <a:gd name="T63" fmla="*/ 145 h 222"/>
                  <a:gd name="T64" fmla="*/ 34 w 305"/>
                  <a:gd name="T65" fmla="*/ 117 h 222"/>
                  <a:gd name="T66" fmla="*/ 51 w 305"/>
                  <a:gd name="T67" fmla="*/ 98 h 222"/>
                  <a:gd name="T68" fmla="*/ 55 w 305"/>
                  <a:gd name="T69" fmla="*/ 94 h 222"/>
                  <a:gd name="T70" fmla="*/ 39 w 305"/>
                  <a:gd name="T71" fmla="*/ 99 h 222"/>
                  <a:gd name="T72" fmla="*/ 12 w 305"/>
                  <a:gd name="T73" fmla="*/ 97 h 222"/>
                  <a:gd name="T74" fmla="*/ 9 w 305"/>
                  <a:gd name="T75" fmla="*/ 86 h 222"/>
                  <a:gd name="T76" fmla="*/ 26 w 305"/>
                  <a:gd name="T77" fmla="*/ 69 h 222"/>
                  <a:gd name="T78" fmla="*/ 42 w 305"/>
                  <a:gd name="T79" fmla="*/ 75 h 222"/>
                  <a:gd name="T80" fmla="*/ 32 w 305"/>
                  <a:gd name="T81" fmla="*/ 61 h 222"/>
                  <a:gd name="T82" fmla="*/ 9 w 305"/>
                  <a:gd name="T83" fmla="*/ 44 h 222"/>
                  <a:gd name="T84" fmla="*/ 29 w 305"/>
                  <a:gd name="T85" fmla="*/ 36 h 222"/>
                  <a:gd name="T86" fmla="*/ 76 w 305"/>
                  <a:gd name="T87" fmla="*/ 8 h 222"/>
                  <a:gd name="T88" fmla="*/ 97 w 305"/>
                  <a:gd name="T89" fmla="*/ 4 h 222"/>
                  <a:gd name="T90" fmla="*/ 102 w 305"/>
                  <a:gd name="T91" fmla="*/ 4 h 222"/>
                  <a:gd name="T92" fmla="*/ 123 w 305"/>
                  <a:gd name="T93" fmla="*/ 7 h 222"/>
                  <a:gd name="T94" fmla="*/ 154 w 305"/>
                  <a:gd name="T95" fmla="*/ 13 h 222"/>
                  <a:gd name="T96" fmla="*/ 199 w 305"/>
                  <a:gd name="T97" fmla="*/ 18 h 222"/>
                  <a:gd name="T98" fmla="*/ 218 w 305"/>
                  <a:gd name="T99" fmla="*/ 23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05" h="222">
                    <a:moveTo>
                      <a:pt x="218" y="23"/>
                    </a:moveTo>
                    <a:cubicBezTo>
                      <a:pt x="218" y="148"/>
                      <a:pt x="218" y="148"/>
                      <a:pt x="218" y="148"/>
                    </a:cubicBezTo>
                    <a:cubicBezTo>
                      <a:pt x="221" y="151"/>
                      <a:pt x="230" y="146"/>
                      <a:pt x="233" y="152"/>
                    </a:cubicBezTo>
                    <a:cubicBezTo>
                      <a:pt x="236" y="156"/>
                      <a:pt x="242" y="163"/>
                      <a:pt x="248" y="163"/>
                    </a:cubicBezTo>
                    <a:cubicBezTo>
                      <a:pt x="252" y="163"/>
                      <a:pt x="252" y="157"/>
                      <a:pt x="256" y="156"/>
                    </a:cubicBezTo>
                    <a:cubicBezTo>
                      <a:pt x="257" y="156"/>
                      <a:pt x="259" y="156"/>
                      <a:pt x="261" y="155"/>
                    </a:cubicBezTo>
                    <a:cubicBezTo>
                      <a:pt x="270" y="163"/>
                      <a:pt x="274" y="166"/>
                      <a:pt x="282" y="178"/>
                    </a:cubicBezTo>
                    <a:cubicBezTo>
                      <a:pt x="282" y="179"/>
                      <a:pt x="284" y="179"/>
                      <a:pt x="285" y="182"/>
                    </a:cubicBezTo>
                    <a:cubicBezTo>
                      <a:pt x="286" y="185"/>
                      <a:pt x="288" y="190"/>
                      <a:pt x="291" y="193"/>
                    </a:cubicBezTo>
                    <a:cubicBezTo>
                      <a:pt x="293" y="195"/>
                      <a:pt x="296" y="194"/>
                      <a:pt x="298" y="196"/>
                    </a:cubicBezTo>
                    <a:cubicBezTo>
                      <a:pt x="301" y="199"/>
                      <a:pt x="305" y="200"/>
                      <a:pt x="305" y="206"/>
                    </a:cubicBezTo>
                    <a:cubicBezTo>
                      <a:pt x="305" y="209"/>
                      <a:pt x="301" y="210"/>
                      <a:pt x="301" y="212"/>
                    </a:cubicBezTo>
                    <a:cubicBezTo>
                      <a:pt x="300" y="212"/>
                      <a:pt x="300" y="212"/>
                      <a:pt x="299" y="212"/>
                    </a:cubicBezTo>
                    <a:cubicBezTo>
                      <a:pt x="294" y="212"/>
                      <a:pt x="286" y="207"/>
                      <a:pt x="286" y="203"/>
                    </a:cubicBezTo>
                    <a:cubicBezTo>
                      <a:pt x="286" y="201"/>
                      <a:pt x="286" y="202"/>
                      <a:pt x="286" y="199"/>
                    </a:cubicBezTo>
                    <a:cubicBezTo>
                      <a:pt x="286" y="195"/>
                      <a:pt x="283" y="195"/>
                      <a:pt x="278" y="195"/>
                    </a:cubicBezTo>
                    <a:cubicBezTo>
                      <a:pt x="274" y="195"/>
                      <a:pt x="273" y="192"/>
                      <a:pt x="273" y="191"/>
                    </a:cubicBezTo>
                    <a:cubicBezTo>
                      <a:pt x="273" y="188"/>
                      <a:pt x="277" y="188"/>
                      <a:pt x="277" y="186"/>
                    </a:cubicBezTo>
                    <a:cubicBezTo>
                      <a:pt x="277" y="184"/>
                      <a:pt x="277" y="183"/>
                      <a:pt x="277" y="182"/>
                    </a:cubicBezTo>
                    <a:cubicBezTo>
                      <a:pt x="272" y="182"/>
                      <a:pt x="273" y="186"/>
                      <a:pt x="269" y="186"/>
                    </a:cubicBezTo>
                    <a:cubicBezTo>
                      <a:pt x="268" y="186"/>
                      <a:pt x="265" y="183"/>
                      <a:pt x="265" y="181"/>
                    </a:cubicBezTo>
                    <a:cubicBezTo>
                      <a:pt x="265" y="178"/>
                      <a:pt x="267" y="177"/>
                      <a:pt x="268" y="175"/>
                    </a:cubicBezTo>
                    <a:cubicBezTo>
                      <a:pt x="266" y="174"/>
                      <a:pt x="264" y="171"/>
                      <a:pt x="263" y="173"/>
                    </a:cubicBezTo>
                    <a:cubicBezTo>
                      <a:pt x="258" y="173"/>
                      <a:pt x="256" y="171"/>
                      <a:pt x="254" y="169"/>
                    </a:cubicBezTo>
                    <a:cubicBezTo>
                      <a:pt x="253" y="171"/>
                      <a:pt x="252" y="174"/>
                      <a:pt x="250" y="174"/>
                    </a:cubicBezTo>
                    <a:cubicBezTo>
                      <a:pt x="244" y="174"/>
                      <a:pt x="240" y="166"/>
                      <a:pt x="236" y="163"/>
                    </a:cubicBezTo>
                    <a:cubicBezTo>
                      <a:pt x="229" y="158"/>
                      <a:pt x="219" y="158"/>
                      <a:pt x="210" y="153"/>
                    </a:cubicBezTo>
                    <a:cubicBezTo>
                      <a:pt x="195" y="153"/>
                      <a:pt x="195" y="153"/>
                      <a:pt x="195" y="153"/>
                    </a:cubicBezTo>
                    <a:cubicBezTo>
                      <a:pt x="185" y="150"/>
                      <a:pt x="173" y="149"/>
                      <a:pt x="168" y="139"/>
                    </a:cubicBezTo>
                    <a:cubicBezTo>
                      <a:pt x="164" y="140"/>
                      <a:pt x="158" y="142"/>
                      <a:pt x="156" y="143"/>
                    </a:cubicBezTo>
                    <a:cubicBezTo>
                      <a:pt x="157" y="145"/>
                      <a:pt x="157" y="146"/>
                      <a:pt x="159" y="147"/>
                    </a:cubicBezTo>
                    <a:cubicBezTo>
                      <a:pt x="155" y="153"/>
                      <a:pt x="137" y="163"/>
                      <a:pt x="130" y="163"/>
                    </a:cubicBezTo>
                    <a:cubicBezTo>
                      <a:pt x="129" y="163"/>
                      <a:pt x="127" y="162"/>
                      <a:pt x="127" y="161"/>
                    </a:cubicBezTo>
                    <a:cubicBezTo>
                      <a:pt x="127" y="160"/>
                      <a:pt x="129" y="159"/>
                      <a:pt x="129" y="159"/>
                    </a:cubicBezTo>
                    <a:cubicBezTo>
                      <a:pt x="128" y="157"/>
                      <a:pt x="129" y="157"/>
                      <a:pt x="129" y="156"/>
                    </a:cubicBezTo>
                    <a:cubicBezTo>
                      <a:pt x="129" y="149"/>
                      <a:pt x="133" y="144"/>
                      <a:pt x="142" y="142"/>
                    </a:cubicBezTo>
                    <a:cubicBezTo>
                      <a:pt x="142" y="141"/>
                      <a:pt x="142" y="140"/>
                      <a:pt x="142" y="139"/>
                    </a:cubicBezTo>
                    <a:cubicBezTo>
                      <a:pt x="140" y="139"/>
                      <a:pt x="140" y="139"/>
                      <a:pt x="139" y="139"/>
                    </a:cubicBezTo>
                    <a:cubicBezTo>
                      <a:pt x="132" y="139"/>
                      <a:pt x="113" y="155"/>
                      <a:pt x="113" y="164"/>
                    </a:cubicBezTo>
                    <a:cubicBezTo>
                      <a:pt x="113" y="166"/>
                      <a:pt x="113" y="167"/>
                      <a:pt x="113" y="168"/>
                    </a:cubicBezTo>
                    <a:cubicBezTo>
                      <a:pt x="113" y="175"/>
                      <a:pt x="107" y="177"/>
                      <a:pt x="100" y="180"/>
                    </a:cubicBezTo>
                    <a:cubicBezTo>
                      <a:pt x="96" y="181"/>
                      <a:pt x="95" y="184"/>
                      <a:pt x="93" y="187"/>
                    </a:cubicBezTo>
                    <a:cubicBezTo>
                      <a:pt x="88" y="193"/>
                      <a:pt x="79" y="195"/>
                      <a:pt x="74" y="200"/>
                    </a:cubicBezTo>
                    <a:cubicBezTo>
                      <a:pt x="70" y="204"/>
                      <a:pt x="59" y="208"/>
                      <a:pt x="51" y="209"/>
                    </a:cubicBezTo>
                    <a:cubicBezTo>
                      <a:pt x="41" y="210"/>
                      <a:pt x="35" y="222"/>
                      <a:pt x="23" y="219"/>
                    </a:cubicBezTo>
                    <a:cubicBezTo>
                      <a:pt x="26" y="214"/>
                      <a:pt x="32" y="216"/>
                      <a:pt x="37" y="213"/>
                    </a:cubicBezTo>
                    <a:cubicBezTo>
                      <a:pt x="40" y="211"/>
                      <a:pt x="43" y="205"/>
                      <a:pt x="46" y="203"/>
                    </a:cubicBezTo>
                    <a:cubicBezTo>
                      <a:pt x="51" y="201"/>
                      <a:pt x="56" y="203"/>
                      <a:pt x="60" y="199"/>
                    </a:cubicBezTo>
                    <a:cubicBezTo>
                      <a:pt x="65" y="193"/>
                      <a:pt x="76" y="188"/>
                      <a:pt x="83" y="183"/>
                    </a:cubicBezTo>
                    <a:cubicBezTo>
                      <a:pt x="89" y="179"/>
                      <a:pt x="89" y="170"/>
                      <a:pt x="96" y="166"/>
                    </a:cubicBezTo>
                    <a:cubicBezTo>
                      <a:pt x="92" y="166"/>
                      <a:pt x="92" y="166"/>
                      <a:pt x="92" y="166"/>
                    </a:cubicBezTo>
                    <a:cubicBezTo>
                      <a:pt x="88" y="168"/>
                      <a:pt x="86" y="170"/>
                      <a:pt x="81" y="170"/>
                    </a:cubicBezTo>
                    <a:cubicBezTo>
                      <a:pt x="78" y="170"/>
                      <a:pt x="76" y="168"/>
                      <a:pt x="74" y="168"/>
                    </a:cubicBezTo>
                    <a:cubicBezTo>
                      <a:pt x="73" y="170"/>
                      <a:pt x="72" y="171"/>
                      <a:pt x="72" y="173"/>
                    </a:cubicBezTo>
                    <a:cubicBezTo>
                      <a:pt x="65" y="170"/>
                      <a:pt x="63" y="168"/>
                      <a:pt x="58" y="165"/>
                    </a:cubicBezTo>
                    <a:cubicBezTo>
                      <a:pt x="57" y="166"/>
                      <a:pt x="57" y="168"/>
                      <a:pt x="57" y="169"/>
                    </a:cubicBezTo>
                    <a:cubicBezTo>
                      <a:pt x="55" y="169"/>
                      <a:pt x="55" y="169"/>
                      <a:pt x="54" y="169"/>
                    </a:cubicBezTo>
                    <a:cubicBezTo>
                      <a:pt x="52" y="169"/>
                      <a:pt x="51" y="171"/>
                      <a:pt x="50" y="171"/>
                    </a:cubicBezTo>
                    <a:cubicBezTo>
                      <a:pt x="48" y="171"/>
                      <a:pt x="47" y="166"/>
                      <a:pt x="47" y="164"/>
                    </a:cubicBezTo>
                    <a:cubicBezTo>
                      <a:pt x="47" y="161"/>
                      <a:pt x="47" y="161"/>
                      <a:pt x="47" y="158"/>
                    </a:cubicBezTo>
                    <a:cubicBezTo>
                      <a:pt x="47" y="158"/>
                      <a:pt x="47" y="154"/>
                      <a:pt x="45" y="154"/>
                    </a:cubicBezTo>
                    <a:cubicBezTo>
                      <a:pt x="42" y="154"/>
                      <a:pt x="40" y="159"/>
                      <a:pt x="39" y="159"/>
                    </a:cubicBezTo>
                    <a:cubicBezTo>
                      <a:pt x="35" y="159"/>
                      <a:pt x="22" y="148"/>
                      <a:pt x="20" y="146"/>
                    </a:cubicBezTo>
                    <a:cubicBezTo>
                      <a:pt x="21" y="146"/>
                      <a:pt x="22" y="145"/>
                      <a:pt x="24" y="145"/>
                    </a:cubicBezTo>
                    <a:cubicBezTo>
                      <a:pt x="22" y="139"/>
                      <a:pt x="12" y="137"/>
                      <a:pt x="12" y="133"/>
                    </a:cubicBezTo>
                    <a:cubicBezTo>
                      <a:pt x="12" y="124"/>
                      <a:pt x="28" y="117"/>
                      <a:pt x="34" y="117"/>
                    </a:cubicBezTo>
                    <a:cubicBezTo>
                      <a:pt x="36" y="117"/>
                      <a:pt x="56" y="109"/>
                      <a:pt x="56" y="105"/>
                    </a:cubicBezTo>
                    <a:cubicBezTo>
                      <a:pt x="56" y="103"/>
                      <a:pt x="51" y="99"/>
                      <a:pt x="51" y="98"/>
                    </a:cubicBezTo>
                    <a:cubicBezTo>
                      <a:pt x="54" y="97"/>
                      <a:pt x="53" y="97"/>
                      <a:pt x="55" y="98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3" y="94"/>
                      <a:pt x="53" y="94"/>
                      <a:pt x="51" y="94"/>
                    </a:cubicBezTo>
                    <a:cubicBezTo>
                      <a:pt x="47" y="94"/>
                      <a:pt x="45" y="99"/>
                      <a:pt x="39" y="99"/>
                    </a:cubicBezTo>
                    <a:cubicBezTo>
                      <a:pt x="33" y="99"/>
                      <a:pt x="31" y="96"/>
                      <a:pt x="27" y="97"/>
                    </a:cubicBezTo>
                    <a:cubicBezTo>
                      <a:pt x="21" y="97"/>
                      <a:pt x="14" y="97"/>
                      <a:pt x="12" y="97"/>
                    </a:cubicBezTo>
                    <a:cubicBezTo>
                      <a:pt x="11" y="92"/>
                      <a:pt x="8" y="91"/>
                      <a:pt x="8" y="89"/>
                    </a:cubicBezTo>
                    <a:cubicBezTo>
                      <a:pt x="8" y="88"/>
                      <a:pt x="8" y="87"/>
                      <a:pt x="9" y="86"/>
                    </a:cubicBezTo>
                    <a:cubicBezTo>
                      <a:pt x="4" y="86"/>
                      <a:pt x="1" y="84"/>
                      <a:pt x="0" y="81"/>
                    </a:cubicBezTo>
                    <a:cubicBezTo>
                      <a:pt x="7" y="77"/>
                      <a:pt x="19" y="73"/>
                      <a:pt x="2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78"/>
                      <a:pt x="36" y="75"/>
                      <a:pt x="42" y="75"/>
                    </a:cubicBezTo>
                    <a:cubicBezTo>
                      <a:pt x="46" y="75"/>
                      <a:pt x="46" y="76"/>
                      <a:pt x="50" y="75"/>
                    </a:cubicBezTo>
                    <a:cubicBezTo>
                      <a:pt x="47" y="66"/>
                      <a:pt x="41" y="65"/>
                      <a:pt x="32" y="61"/>
                    </a:cubicBezTo>
                    <a:cubicBezTo>
                      <a:pt x="30" y="60"/>
                      <a:pt x="27" y="52"/>
                      <a:pt x="24" y="50"/>
                    </a:cubicBezTo>
                    <a:cubicBezTo>
                      <a:pt x="20" y="48"/>
                      <a:pt x="9" y="46"/>
                      <a:pt x="9" y="44"/>
                    </a:cubicBezTo>
                    <a:cubicBezTo>
                      <a:pt x="9" y="44"/>
                      <a:pt x="13" y="36"/>
                      <a:pt x="13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7" y="24"/>
                      <a:pt x="50" y="13"/>
                      <a:pt x="65" y="8"/>
                    </a:cubicBezTo>
                    <a:cubicBezTo>
                      <a:pt x="69" y="7"/>
                      <a:pt x="72" y="9"/>
                      <a:pt x="76" y="8"/>
                    </a:cubicBezTo>
                    <a:cubicBezTo>
                      <a:pt x="81" y="6"/>
                      <a:pt x="84" y="0"/>
                      <a:pt x="88" y="0"/>
                    </a:cubicBezTo>
                    <a:cubicBezTo>
                      <a:pt x="92" y="0"/>
                      <a:pt x="94" y="3"/>
                      <a:pt x="97" y="4"/>
                    </a:cubicBezTo>
                    <a:cubicBezTo>
                      <a:pt x="96" y="6"/>
                      <a:pt x="96" y="6"/>
                      <a:pt x="95" y="8"/>
                    </a:cubicBezTo>
                    <a:cubicBezTo>
                      <a:pt x="98" y="8"/>
                      <a:pt x="100" y="6"/>
                      <a:pt x="102" y="4"/>
                    </a:cubicBezTo>
                    <a:cubicBezTo>
                      <a:pt x="105" y="5"/>
                      <a:pt x="106" y="6"/>
                      <a:pt x="109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6" y="9"/>
                      <a:pt x="127" y="11"/>
                      <a:pt x="131" y="13"/>
                    </a:cubicBezTo>
                    <a:cubicBezTo>
                      <a:pt x="154" y="13"/>
                      <a:pt x="154" y="13"/>
                      <a:pt x="154" y="13"/>
                    </a:cubicBezTo>
                    <a:cubicBezTo>
                      <a:pt x="159" y="18"/>
                      <a:pt x="177" y="20"/>
                      <a:pt x="186" y="20"/>
                    </a:cubicBezTo>
                    <a:cubicBezTo>
                      <a:pt x="191" y="20"/>
                      <a:pt x="194" y="18"/>
                      <a:pt x="199" y="18"/>
                    </a:cubicBezTo>
                    <a:cubicBezTo>
                      <a:pt x="208" y="18"/>
                      <a:pt x="210" y="21"/>
                      <a:pt x="218" y="24"/>
                    </a:cubicBezTo>
                    <a:cubicBezTo>
                      <a:pt x="218" y="23"/>
                      <a:pt x="218" y="23"/>
                      <a:pt x="218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104"/>
              <p:cNvSpPr/>
              <p:nvPr/>
            </p:nvSpPr>
            <p:spPr bwMode="auto">
              <a:xfrm>
                <a:off x="1710970" y="1837779"/>
                <a:ext cx="33459" cy="45851"/>
              </a:xfrm>
              <a:custGeom>
                <a:avLst/>
                <a:gdLst>
                  <a:gd name="T0" fmla="*/ 6 w 14"/>
                  <a:gd name="T1" fmla="*/ 7 h 19"/>
                  <a:gd name="T2" fmla="*/ 0 w 14"/>
                  <a:gd name="T3" fmla="*/ 7 h 19"/>
                  <a:gd name="T4" fmla="*/ 7 w 14"/>
                  <a:gd name="T5" fmla="*/ 1 h 19"/>
                  <a:gd name="T6" fmla="*/ 14 w 14"/>
                  <a:gd name="T7" fmla="*/ 16 h 19"/>
                  <a:gd name="T8" fmla="*/ 12 w 14"/>
                  <a:gd name="T9" fmla="*/ 19 h 19"/>
                  <a:gd name="T10" fmla="*/ 6 w 14"/>
                  <a:gd name="T11" fmla="*/ 13 h 19"/>
                  <a:gd name="T12" fmla="*/ 6 w 14"/>
                  <a:gd name="T13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6" y="7"/>
                    </a:moveTo>
                    <a:cubicBezTo>
                      <a:pt x="2" y="6"/>
                      <a:pt x="3" y="5"/>
                      <a:pt x="0" y="7"/>
                    </a:cubicBezTo>
                    <a:cubicBezTo>
                      <a:pt x="0" y="0"/>
                      <a:pt x="1" y="0"/>
                      <a:pt x="7" y="1"/>
                    </a:cubicBezTo>
                    <a:cubicBezTo>
                      <a:pt x="7" y="9"/>
                      <a:pt x="14" y="10"/>
                      <a:pt x="14" y="16"/>
                    </a:cubicBezTo>
                    <a:cubicBezTo>
                      <a:pt x="14" y="18"/>
                      <a:pt x="13" y="19"/>
                      <a:pt x="12" y="19"/>
                    </a:cubicBezTo>
                    <a:cubicBezTo>
                      <a:pt x="9" y="19"/>
                      <a:pt x="6" y="13"/>
                      <a:pt x="6" y="13"/>
                    </a:cubicBezTo>
                    <a:cubicBezTo>
                      <a:pt x="6" y="11"/>
                      <a:pt x="5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Freeform 105"/>
              <p:cNvSpPr/>
              <p:nvPr/>
            </p:nvSpPr>
            <p:spPr bwMode="auto">
              <a:xfrm>
                <a:off x="1656445" y="1783254"/>
                <a:ext cx="39654" cy="57003"/>
              </a:xfrm>
              <a:custGeom>
                <a:avLst/>
                <a:gdLst>
                  <a:gd name="T0" fmla="*/ 10 w 16"/>
                  <a:gd name="T1" fmla="*/ 12 h 23"/>
                  <a:gd name="T2" fmla="*/ 13 w 16"/>
                  <a:gd name="T3" fmla="*/ 12 h 23"/>
                  <a:gd name="T4" fmla="*/ 13 w 16"/>
                  <a:gd name="T5" fmla="*/ 23 h 23"/>
                  <a:gd name="T6" fmla="*/ 8 w 16"/>
                  <a:gd name="T7" fmla="*/ 12 h 23"/>
                  <a:gd name="T8" fmla="*/ 0 w 16"/>
                  <a:gd name="T9" fmla="*/ 3 h 23"/>
                  <a:gd name="T10" fmla="*/ 4 w 16"/>
                  <a:gd name="T11" fmla="*/ 0 h 23"/>
                  <a:gd name="T12" fmla="*/ 10 w 16"/>
                  <a:gd name="T13" fmla="*/ 0 h 23"/>
                  <a:gd name="T14" fmla="*/ 10 w 16"/>
                  <a:gd name="T1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3">
                    <a:moveTo>
                      <a:pt x="10" y="12"/>
                    </a:moveTo>
                    <a:cubicBezTo>
                      <a:pt x="10" y="13"/>
                      <a:pt x="13" y="13"/>
                      <a:pt x="13" y="12"/>
                    </a:cubicBezTo>
                    <a:cubicBezTo>
                      <a:pt x="13" y="16"/>
                      <a:pt x="16" y="20"/>
                      <a:pt x="13" y="23"/>
                    </a:cubicBezTo>
                    <a:cubicBezTo>
                      <a:pt x="9" y="20"/>
                      <a:pt x="8" y="16"/>
                      <a:pt x="8" y="12"/>
                    </a:cubicBezTo>
                    <a:cubicBezTo>
                      <a:pt x="4" y="11"/>
                      <a:pt x="0" y="7"/>
                      <a:pt x="0" y="3"/>
                    </a:cubicBezTo>
                    <a:cubicBezTo>
                      <a:pt x="0" y="1"/>
                      <a:pt x="3" y="0"/>
                      <a:pt x="4" y="0"/>
                    </a:cubicBezTo>
                    <a:cubicBezTo>
                      <a:pt x="9" y="0"/>
                      <a:pt x="6" y="3"/>
                      <a:pt x="10" y="0"/>
                    </a:cubicBezTo>
                    <a:cubicBezTo>
                      <a:pt x="10" y="8"/>
                      <a:pt x="9" y="8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Freeform 106"/>
              <p:cNvSpPr/>
              <p:nvPr/>
            </p:nvSpPr>
            <p:spPr bwMode="auto">
              <a:xfrm>
                <a:off x="1998464" y="1256594"/>
                <a:ext cx="366804" cy="193315"/>
              </a:xfrm>
              <a:custGeom>
                <a:avLst/>
                <a:gdLst>
                  <a:gd name="T0" fmla="*/ 139 w 150"/>
                  <a:gd name="T1" fmla="*/ 62 h 79"/>
                  <a:gd name="T2" fmla="*/ 135 w 150"/>
                  <a:gd name="T3" fmla="*/ 65 h 79"/>
                  <a:gd name="T4" fmla="*/ 139 w 150"/>
                  <a:gd name="T5" fmla="*/ 67 h 79"/>
                  <a:gd name="T6" fmla="*/ 142 w 150"/>
                  <a:gd name="T7" fmla="*/ 71 h 79"/>
                  <a:gd name="T8" fmla="*/ 126 w 150"/>
                  <a:gd name="T9" fmla="*/ 77 h 79"/>
                  <a:gd name="T10" fmla="*/ 102 w 150"/>
                  <a:gd name="T11" fmla="*/ 68 h 79"/>
                  <a:gd name="T12" fmla="*/ 95 w 150"/>
                  <a:gd name="T13" fmla="*/ 73 h 79"/>
                  <a:gd name="T14" fmla="*/ 74 w 150"/>
                  <a:gd name="T15" fmla="*/ 79 h 79"/>
                  <a:gd name="T16" fmla="*/ 48 w 150"/>
                  <a:gd name="T17" fmla="*/ 79 h 79"/>
                  <a:gd name="T18" fmla="*/ 43 w 150"/>
                  <a:gd name="T19" fmla="*/ 72 h 79"/>
                  <a:gd name="T20" fmla="*/ 27 w 150"/>
                  <a:gd name="T21" fmla="*/ 70 h 79"/>
                  <a:gd name="T22" fmla="*/ 14 w 150"/>
                  <a:gd name="T23" fmla="*/ 60 h 79"/>
                  <a:gd name="T24" fmla="*/ 42 w 150"/>
                  <a:gd name="T25" fmla="*/ 54 h 79"/>
                  <a:gd name="T26" fmla="*/ 51 w 150"/>
                  <a:gd name="T27" fmla="*/ 53 h 79"/>
                  <a:gd name="T28" fmla="*/ 44 w 150"/>
                  <a:gd name="T29" fmla="*/ 50 h 79"/>
                  <a:gd name="T30" fmla="*/ 29 w 150"/>
                  <a:gd name="T31" fmla="*/ 50 h 79"/>
                  <a:gd name="T32" fmla="*/ 7 w 150"/>
                  <a:gd name="T33" fmla="*/ 45 h 79"/>
                  <a:gd name="T34" fmla="*/ 18 w 150"/>
                  <a:gd name="T35" fmla="*/ 39 h 79"/>
                  <a:gd name="T36" fmla="*/ 8 w 150"/>
                  <a:gd name="T37" fmla="*/ 39 h 79"/>
                  <a:gd name="T38" fmla="*/ 0 w 150"/>
                  <a:gd name="T39" fmla="*/ 33 h 79"/>
                  <a:gd name="T40" fmla="*/ 36 w 150"/>
                  <a:gd name="T41" fmla="*/ 9 h 79"/>
                  <a:gd name="T42" fmla="*/ 41 w 150"/>
                  <a:gd name="T43" fmla="*/ 19 h 79"/>
                  <a:gd name="T44" fmla="*/ 50 w 150"/>
                  <a:gd name="T45" fmla="*/ 13 h 79"/>
                  <a:gd name="T46" fmla="*/ 63 w 150"/>
                  <a:gd name="T47" fmla="*/ 22 h 79"/>
                  <a:gd name="T48" fmla="*/ 71 w 150"/>
                  <a:gd name="T49" fmla="*/ 20 h 79"/>
                  <a:gd name="T50" fmla="*/ 70 w 150"/>
                  <a:gd name="T51" fmla="*/ 15 h 79"/>
                  <a:gd name="T52" fmla="*/ 76 w 150"/>
                  <a:gd name="T53" fmla="*/ 15 h 79"/>
                  <a:gd name="T54" fmla="*/ 86 w 150"/>
                  <a:gd name="T55" fmla="*/ 23 h 79"/>
                  <a:gd name="T56" fmla="*/ 91 w 150"/>
                  <a:gd name="T57" fmla="*/ 34 h 79"/>
                  <a:gd name="T58" fmla="*/ 94 w 150"/>
                  <a:gd name="T59" fmla="*/ 31 h 79"/>
                  <a:gd name="T60" fmla="*/ 88 w 150"/>
                  <a:gd name="T61" fmla="*/ 11 h 79"/>
                  <a:gd name="T62" fmla="*/ 93 w 150"/>
                  <a:gd name="T63" fmla="*/ 8 h 79"/>
                  <a:gd name="T64" fmla="*/ 101 w 150"/>
                  <a:gd name="T65" fmla="*/ 8 h 79"/>
                  <a:gd name="T66" fmla="*/ 101 w 150"/>
                  <a:gd name="T67" fmla="*/ 5 h 79"/>
                  <a:gd name="T68" fmla="*/ 109 w 150"/>
                  <a:gd name="T69" fmla="*/ 0 h 79"/>
                  <a:gd name="T70" fmla="*/ 119 w 150"/>
                  <a:gd name="T71" fmla="*/ 6 h 79"/>
                  <a:gd name="T72" fmla="*/ 113 w 150"/>
                  <a:gd name="T73" fmla="*/ 16 h 79"/>
                  <a:gd name="T74" fmla="*/ 121 w 150"/>
                  <a:gd name="T75" fmla="*/ 40 h 79"/>
                  <a:gd name="T76" fmla="*/ 150 w 150"/>
                  <a:gd name="T77" fmla="*/ 60 h 79"/>
                  <a:gd name="T78" fmla="*/ 139 w 150"/>
                  <a:gd name="T79" fmla="*/ 6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0" h="79">
                    <a:moveTo>
                      <a:pt x="139" y="62"/>
                    </a:moveTo>
                    <a:cubicBezTo>
                      <a:pt x="137" y="62"/>
                      <a:pt x="135" y="63"/>
                      <a:pt x="135" y="65"/>
                    </a:cubicBezTo>
                    <a:cubicBezTo>
                      <a:pt x="135" y="67"/>
                      <a:pt x="138" y="67"/>
                      <a:pt x="139" y="67"/>
                    </a:cubicBezTo>
                    <a:cubicBezTo>
                      <a:pt x="140" y="70"/>
                      <a:pt x="141" y="71"/>
                      <a:pt x="142" y="71"/>
                    </a:cubicBezTo>
                    <a:cubicBezTo>
                      <a:pt x="140" y="77"/>
                      <a:pt x="133" y="77"/>
                      <a:pt x="126" y="77"/>
                    </a:cubicBezTo>
                    <a:cubicBezTo>
                      <a:pt x="115" y="77"/>
                      <a:pt x="111" y="68"/>
                      <a:pt x="102" y="68"/>
                    </a:cubicBezTo>
                    <a:cubicBezTo>
                      <a:pt x="97" y="68"/>
                      <a:pt x="99" y="71"/>
                      <a:pt x="95" y="73"/>
                    </a:cubicBezTo>
                    <a:cubicBezTo>
                      <a:pt x="87" y="77"/>
                      <a:pt x="80" y="75"/>
                      <a:pt x="74" y="79"/>
                    </a:cubicBezTo>
                    <a:cubicBezTo>
                      <a:pt x="61" y="79"/>
                      <a:pt x="56" y="79"/>
                      <a:pt x="48" y="79"/>
                    </a:cubicBezTo>
                    <a:cubicBezTo>
                      <a:pt x="44" y="79"/>
                      <a:pt x="47" y="74"/>
                      <a:pt x="43" y="72"/>
                    </a:cubicBezTo>
                    <a:cubicBezTo>
                      <a:pt x="40" y="69"/>
                      <a:pt x="31" y="70"/>
                      <a:pt x="27" y="70"/>
                    </a:cubicBezTo>
                    <a:cubicBezTo>
                      <a:pt x="21" y="70"/>
                      <a:pt x="16" y="64"/>
                      <a:pt x="14" y="60"/>
                    </a:cubicBezTo>
                    <a:cubicBezTo>
                      <a:pt x="21" y="55"/>
                      <a:pt x="30" y="54"/>
                      <a:pt x="42" y="54"/>
                    </a:cubicBezTo>
                    <a:cubicBezTo>
                      <a:pt x="46" y="54"/>
                      <a:pt x="48" y="53"/>
                      <a:pt x="51" y="53"/>
                    </a:cubicBezTo>
                    <a:cubicBezTo>
                      <a:pt x="49" y="52"/>
                      <a:pt x="47" y="50"/>
                      <a:pt x="44" y="50"/>
                    </a:cubicBezTo>
                    <a:cubicBezTo>
                      <a:pt x="39" y="50"/>
                      <a:pt x="32" y="50"/>
                      <a:pt x="29" y="50"/>
                    </a:cubicBezTo>
                    <a:cubicBezTo>
                      <a:pt x="23" y="50"/>
                      <a:pt x="7" y="53"/>
                      <a:pt x="7" y="45"/>
                    </a:cubicBezTo>
                    <a:cubicBezTo>
                      <a:pt x="7" y="39"/>
                      <a:pt x="15" y="41"/>
                      <a:pt x="18" y="39"/>
                    </a:cubicBezTo>
                    <a:cubicBezTo>
                      <a:pt x="14" y="38"/>
                      <a:pt x="12" y="39"/>
                      <a:pt x="8" y="39"/>
                    </a:cubicBezTo>
                    <a:cubicBezTo>
                      <a:pt x="5" y="39"/>
                      <a:pt x="0" y="34"/>
                      <a:pt x="0" y="33"/>
                    </a:cubicBezTo>
                    <a:cubicBezTo>
                      <a:pt x="0" y="19"/>
                      <a:pt x="26" y="9"/>
                      <a:pt x="36" y="9"/>
                    </a:cubicBezTo>
                    <a:cubicBezTo>
                      <a:pt x="40" y="9"/>
                      <a:pt x="40" y="17"/>
                      <a:pt x="41" y="19"/>
                    </a:cubicBezTo>
                    <a:cubicBezTo>
                      <a:pt x="43" y="17"/>
                      <a:pt x="45" y="13"/>
                      <a:pt x="50" y="13"/>
                    </a:cubicBezTo>
                    <a:cubicBezTo>
                      <a:pt x="58" y="13"/>
                      <a:pt x="61" y="17"/>
                      <a:pt x="63" y="22"/>
                    </a:cubicBezTo>
                    <a:cubicBezTo>
                      <a:pt x="66" y="21"/>
                      <a:pt x="68" y="21"/>
                      <a:pt x="71" y="20"/>
                    </a:cubicBezTo>
                    <a:cubicBezTo>
                      <a:pt x="71" y="17"/>
                      <a:pt x="71" y="17"/>
                      <a:pt x="70" y="15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80" y="16"/>
                      <a:pt x="84" y="20"/>
                      <a:pt x="86" y="23"/>
                    </a:cubicBezTo>
                    <a:cubicBezTo>
                      <a:pt x="87" y="26"/>
                      <a:pt x="85" y="34"/>
                      <a:pt x="91" y="34"/>
                    </a:cubicBezTo>
                    <a:cubicBezTo>
                      <a:pt x="93" y="34"/>
                      <a:pt x="93" y="32"/>
                      <a:pt x="94" y="31"/>
                    </a:cubicBezTo>
                    <a:cubicBezTo>
                      <a:pt x="92" y="28"/>
                      <a:pt x="88" y="14"/>
                      <a:pt x="88" y="11"/>
                    </a:cubicBezTo>
                    <a:cubicBezTo>
                      <a:pt x="88" y="9"/>
                      <a:pt x="91" y="8"/>
                      <a:pt x="93" y="8"/>
                    </a:cubicBezTo>
                    <a:cubicBezTo>
                      <a:pt x="98" y="8"/>
                      <a:pt x="96" y="10"/>
                      <a:pt x="101" y="8"/>
                    </a:cubicBezTo>
                    <a:cubicBezTo>
                      <a:pt x="101" y="7"/>
                      <a:pt x="101" y="6"/>
                      <a:pt x="101" y="5"/>
                    </a:cubicBezTo>
                    <a:cubicBezTo>
                      <a:pt x="101" y="2"/>
                      <a:pt x="105" y="0"/>
                      <a:pt x="109" y="0"/>
                    </a:cubicBezTo>
                    <a:cubicBezTo>
                      <a:pt x="114" y="0"/>
                      <a:pt x="119" y="2"/>
                      <a:pt x="119" y="6"/>
                    </a:cubicBezTo>
                    <a:cubicBezTo>
                      <a:pt x="119" y="11"/>
                      <a:pt x="113" y="13"/>
                      <a:pt x="113" y="16"/>
                    </a:cubicBezTo>
                    <a:cubicBezTo>
                      <a:pt x="113" y="26"/>
                      <a:pt x="121" y="33"/>
                      <a:pt x="121" y="40"/>
                    </a:cubicBezTo>
                    <a:cubicBezTo>
                      <a:pt x="121" y="49"/>
                      <a:pt x="145" y="56"/>
                      <a:pt x="150" y="60"/>
                    </a:cubicBezTo>
                    <a:cubicBezTo>
                      <a:pt x="145" y="63"/>
                      <a:pt x="144" y="62"/>
                      <a:pt x="139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Freeform 107"/>
              <p:cNvSpPr/>
              <p:nvPr/>
            </p:nvSpPr>
            <p:spPr bwMode="auto">
              <a:xfrm>
                <a:off x="1862152" y="1225614"/>
                <a:ext cx="205707" cy="136312"/>
              </a:xfrm>
              <a:custGeom>
                <a:avLst/>
                <a:gdLst>
                  <a:gd name="T0" fmla="*/ 18 w 84"/>
                  <a:gd name="T1" fmla="*/ 53 h 56"/>
                  <a:gd name="T2" fmla="*/ 14 w 84"/>
                  <a:gd name="T3" fmla="*/ 47 h 56"/>
                  <a:gd name="T4" fmla="*/ 0 w 84"/>
                  <a:gd name="T5" fmla="*/ 42 h 56"/>
                  <a:gd name="T6" fmla="*/ 15 w 84"/>
                  <a:gd name="T7" fmla="*/ 14 h 56"/>
                  <a:gd name="T8" fmla="*/ 10 w 84"/>
                  <a:gd name="T9" fmla="*/ 4 h 56"/>
                  <a:gd name="T10" fmla="*/ 28 w 84"/>
                  <a:gd name="T11" fmla="*/ 4 h 56"/>
                  <a:gd name="T12" fmla="*/ 39 w 84"/>
                  <a:gd name="T13" fmla="*/ 2 h 56"/>
                  <a:gd name="T14" fmla="*/ 54 w 84"/>
                  <a:gd name="T15" fmla="*/ 7 h 56"/>
                  <a:gd name="T16" fmla="*/ 64 w 84"/>
                  <a:gd name="T17" fmla="*/ 6 h 56"/>
                  <a:gd name="T18" fmla="*/ 84 w 84"/>
                  <a:gd name="T19" fmla="*/ 19 h 56"/>
                  <a:gd name="T20" fmla="*/ 66 w 84"/>
                  <a:gd name="T21" fmla="*/ 25 h 56"/>
                  <a:gd name="T22" fmla="*/ 45 w 84"/>
                  <a:gd name="T23" fmla="*/ 47 h 56"/>
                  <a:gd name="T24" fmla="*/ 23 w 84"/>
                  <a:gd name="T25" fmla="*/ 56 h 56"/>
                  <a:gd name="T26" fmla="*/ 18 w 84"/>
                  <a:gd name="T27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56">
                    <a:moveTo>
                      <a:pt x="18" y="53"/>
                    </a:moveTo>
                    <a:cubicBezTo>
                      <a:pt x="17" y="53"/>
                      <a:pt x="15" y="49"/>
                      <a:pt x="14" y="47"/>
                    </a:cubicBezTo>
                    <a:cubicBezTo>
                      <a:pt x="12" y="44"/>
                      <a:pt x="0" y="45"/>
                      <a:pt x="0" y="42"/>
                    </a:cubicBezTo>
                    <a:cubicBezTo>
                      <a:pt x="0" y="32"/>
                      <a:pt x="15" y="24"/>
                      <a:pt x="15" y="14"/>
                    </a:cubicBezTo>
                    <a:cubicBezTo>
                      <a:pt x="15" y="11"/>
                      <a:pt x="11" y="7"/>
                      <a:pt x="10" y="4"/>
                    </a:cubicBezTo>
                    <a:cubicBezTo>
                      <a:pt x="17" y="1"/>
                      <a:pt x="21" y="4"/>
                      <a:pt x="28" y="4"/>
                    </a:cubicBezTo>
                    <a:cubicBezTo>
                      <a:pt x="31" y="4"/>
                      <a:pt x="34" y="0"/>
                      <a:pt x="39" y="2"/>
                    </a:cubicBezTo>
                    <a:cubicBezTo>
                      <a:pt x="45" y="3"/>
                      <a:pt x="48" y="7"/>
                      <a:pt x="54" y="7"/>
                    </a:cubicBezTo>
                    <a:cubicBezTo>
                      <a:pt x="57" y="10"/>
                      <a:pt x="61" y="6"/>
                      <a:pt x="64" y="6"/>
                    </a:cubicBezTo>
                    <a:cubicBezTo>
                      <a:pt x="70" y="6"/>
                      <a:pt x="84" y="12"/>
                      <a:pt x="84" y="19"/>
                    </a:cubicBezTo>
                    <a:cubicBezTo>
                      <a:pt x="84" y="22"/>
                      <a:pt x="69" y="24"/>
                      <a:pt x="66" y="25"/>
                    </a:cubicBezTo>
                    <a:cubicBezTo>
                      <a:pt x="57" y="28"/>
                      <a:pt x="45" y="40"/>
                      <a:pt x="45" y="47"/>
                    </a:cubicBezTo>
                    <a:cubicBezTo>
                      <a:pt x="45" y="49"/>
                      <a:pt x="25" y="56"/>
                      <a:pt x="23" y="56"/>
                    </a:cubicBezTo>
                    <a:cubicBezTo>
                      <a:pt x="21" y="56"/>
                      <a:pt x="20" y="53"/>
                      <a:pt x="18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Freeform 108"/>
              <p:cNvSpPr/>
              <p:nvPr/>
            </p:nvSpPr>
            <p:spPr bwMode="auto">
              <a:xfrm>
                <a:off x="2025727" y="1130196"/>
                <a:ext cx="247840" cy="105333"/>
              </a:xfrm>
              <a:custGeom>
                <a:avLst/>
                <a:gdLst>
                  <a:gd name="T0" fmla="*/ 35 w 101"/>
                  <a:gd name="T1" fmla="*/ 43 h 43"/>
                  <a:gd name="T2" fmla="*/ 27 w 101"/>
                  <a:gd name="T3" fmla="*/ 38 h 43"/>
                  <a:gd name="T4" fmla="*/ 35 w 101"/>
                  <a:gd name="T5" fmla="*/ 35 h 43"/>
                  <a:gd name="T6" fmla="*/ 30 w 101"/>
                  <a:gd name="T7" fmla="*/ 28 h 43"/>
                  <a:gd name="T8" fmla="*/ 27 w 101"/>
                  <a:gd name="T9" fmla="*/ 32 h 43"/>
                  <a:gd name="T10" fmla="*/ 14 w 101"/>
                  <a:gd name="T11" fmla="*/ 34 h 43"/>
                  <a:gd name="T12" fmla="*/ 4 w 101"/>
                  <a:gd name="T13" fmla="*/ 32 h 43"/>
                  <a:gd name="T14" fmla="*/ 0 w 101"/>
                  <a:gd name="T15" fmla="*/ 28 h 43"/>
                  <a:gd name="T16" fmla="*/ 0 w 101"/>
                  <a:gd name="T17" fmla="*/ 23 h 43"/>
                  <a:gd name="T18" fmla="*/ 7 w 101"/>
                  <a:gd name="T19" fmla="*/ 20 h 43"/>
                  <a:gd name="T20" fmla="*/ 20 w 101"/>
                  <a:gd name="T21" fmla="*/ 23 h 43"/>
                  <a:gd name="T22" fmla="*/ 7 w 101"/>
                  <a:gd name="T23" fmla="*/ 20 h 43"/>
                  <a:gd name="T24" fmla="*/ 7 w 101"/>
                  <a:gd name="T25" fmla="*/ 15 h 43"/>
                  <a:gd name="T26" fmla="*/ 12 w 101"/>
                  <a:gd name="T27" fmla="*/ 15 h 43"/>
                  <a:gd name="T28" fmla="*/ 25 w 101"/>
                  <a:gd name="T29" fmla="*/ 17 h 43"/>
                  <a:gd name="T30" fmla="*/ 11 w 101"/>
                  <a:gd name="T31" fmla="*/ 14 h 43"/>
                  <a:gd name="T32" fmla="*/ 16 w 101"/>
                  <a:gd name="T33" fmla="*/ 11 h 43"/>
                  <a:gd name="T34" fmla="*/ 24 w 101"/>
                  <a:gd name="T35" fmla="*/ 12 h 43"/>
                  <a:gd name="T36" fmla="*/ 15 w 101"/>
                  <a:gd name="T37" fmla="*/ 8 h 43"/>
                  <a:gd name="T38" fmla="*/ 25 w 101"/>
                  <a:gd name="T39" fmla="*/ 8 h 43"/>
                  <a:gd name="T40" fmla="*/ 29 w 101"/>
                  <a:gd name="T41" fmla="*/ 12 h 43"/>
                  <a:gd name="T42" fmla="*/ 36 w 101"/>
                  <a:gd name="T43" fmla="*/ 12 h 43"/>
                  <a:gd name="T44" fmla="*/ 63 w 101"/>
                  <a:gd name="T45" fmla="*/ 23 h 43"/>
                  <a:gd name="T46" fmla="*/ 70 w 101"/>
                  <a:gd name="T47" fmla="*/ 20 h 43"/>
                  <a:gd name="T48" fmla="*/ 64 w 101"/>
                  <a:gd name="T49" fmla="*/ 19 h 43"/>
                  <a:gd name="T50" fmla="*/ 67 w 101"/>
                  <a:gd name="T51" fmla="*/ 18 h 43"/>
                  <a:gd name="T52" fmla="*/ 67 w 101"/>
                  <a:gd name="T53" fmla="*/ 14 h 43"/>
                  <a:gd name="T54" fmla="*/ 60 w 101"/>
                  <a:gd name="T55" fmla="*/ 10 h 43"/>
                  <a:gd name="T56" fmla="*/ 70 w 101"/>
                  <a:gd name="T57" fmla="*/ 0 h 43"/>
                  <a:gd name="T58" fmla="*/ 75 w 101"/>
                  <a:gd name="T59" fmla="*/ 2 h 43"/>
                  <a:gd name="T60" fmla="*/ 75 w 101"/>
                  <a:gd name="T61" fmla="*/ 6 h 43"/>
                  <a:gd name="T62" fmla="*/ 86 w 101"/>
                  <a:gd name="T63" fmla="*/ 17 h 43"/>
                  <a:gd name="T64" fmla="*/ 94 w 101"/>
                  <a:gd name="T65" fmla="*/ 13 h 43"/>
                  <a:gd name="T66" fmla="*/ 101 w 101"/>
                  <a:gd name="T67" fmla="*/ 20 h 43"/>
                  <a:gd name="T68" fmla="*/ 91 w 101"/>
                  <a:gd name="T69" fmla="*/ 34 h 43"/>
                  <a:gd name="T70" fmla="*/ 72 w 101"/>
                  <a:gd name="T71" fmla="*/ 33 h 43"/>
                  <a:gd name="T72" fmla="*/ 53 w 101"/>
                  <a:gd name="T73" fmla="*/ 38 h 43"/>
                  <a:gd name="T74" fmla="*/ 35 w 101"/>
                  <a:gd name="T7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43">
                    <a:moveTo>
                      <a:pt x="35" y="43"/>
                    </a:moveTo>
                    <a:cubicBezTo>
                      <a:pt x="31" y="43"/>
                      <a:pt x="27" y="40"/>
                      <a:pt x="27" y="38"/>
                    </a:cubicBezTo>
                    <a:cubicBezTo>
                      <a:pt x="27" y="34"/>
                      <a:pt x="31" y="35"/>
                      <a:pt x="35" y="35"/>
                    </a:cubicBezTo>
                    <a:cubicBezTo>
                      <a:pt x="33" y="32"/>
                      <a:pt x="30" y="31"/>
                      <a:pt x="30" y="28"/>
                    </a:cubicBezTo>
                    <a:cubicBezTo>
                      <a:pt x="28" y="28"/>
                      <a:pt x="27" y="30"/>
                      <a:pt x="27" y="32"/>
                    </a:cubicBezTo>
                    <a:cubicBezTo>
                      <a:pt x="22" y="32"/>
                      <a:pt x="18" y="34"/>
                      <a:pt x="14" y="34"/>
                    </a:cubicBezTo>
                    <a:cubicBezTo>
                      <a:pt x="11" y="34"/>
                      <a:pt x="6" y="32"/>
                      <a:pt x="4" y="32"/>
                    </a:cubicBezTo>
                    <a:cubicBezTo>
                      <a:pt x="2" y="32"/>
                      <a:pt x="0" y="30"/>
                      <a:pt x="0" y="28"/>
                    </a:cubicBezTo>
                    <a:cubicBezTo>
                      <a:pt x="0" y="25"/>
                      <a:pt x="1" y="25"/>
                      <a:pt x="0" y="23"/>
                    </a:cubicBezTo>
                    <a:cubicBezTo>
                      <a:pt x="3" y="23"/>
                      <a:pt x="4" y="20"/>
                      <a:pt x="7" y="20"/>
                    </a:cubicBezTo>
                    <a:cubicBezTo>
                      <a:pt x="13" y="20"/>
                      <a:pt x="16" y="23"/>
                      <a:pt x="20" y="23"/>
                    </a:cubicBezTo>
                    <a:cubicBezTo>
                      <a:pt x="15" y="23"/>
                      <a:pt x="11" y="21"/>
                      <a:pt x="7" y="2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0" y="15"/>
                      <a:pt x="12" y="15"/>
                      <a:pt x="12" y="15"/>
                    </a:cubicBezTo>
                    <a:cubicBezTo>
                      <a:pt x="13" y="15"/>
                      <a:pt x="22" y="17"/>
                      <a:pt x="25" y="17"/>
                    </a:cubicBezTo>
                    <a:cubicBezTo>
                      <a:pt x="20" y="16"/>
                      <a:pt x="15" y="17"/>
                      <a:pt x="11" y="14"/>
                    </a:cubicBezTo>
                    <a:cubicBezTo>
                      <a:pt x="12" y="12"/>
                      <a:pt x="14" y="11"/>
                      <a:pt x="16" y="11"/>
                    </a:cubicBezTo>
                    <a:cubicBezTo>
                      <a:pt x="20" y="11"/>
                      <a:pt x="21" y="12"/>
                      <a:pt x="24" y="12"/>
                    </a:cubicBezTo>
                    <a:cubicBezTo>
                      <a:pt x="20" y="12"/>
                      <a:pt x="15" y="12"/>
                      <a:pt x="15" y="8"/>
                    </a:cubicBezTo>
                    <a:cubicBezTo>
                      <a:pt x="20" y="7"/>
                      <a:pt x="22" y="8"/>
                      <a:pt x="25" y="8"/>
                    </a:cubicBezTo>
                    <a:cubicBezTo>
                      <a:pt x="26" y="8"/>
                      <a:pt x="29" y="9"/>
                      <a:pt x="29" y="12"/>
                    </a:cubicBezTo>
                    <a:cubicBezTo>
                      <a:pt x="33" y="12"/>
                      <a:pt x="35" y="12"/>
                      <a:pt x="36" y="12"/>
                    </a:cubicBezTo>
                    <a:cubicBezTo>
                      <a:pt x="45" y="12"/>
                      <a:pt x="51" y="23"/>
                      <a:pt x="63" y="23"/>
                    </a:cubicBezTo>
                    <a:cubicBezTo>
                      <a:pt x="67" y="23"/>
                      <a:pt x="68" y="22"/>
                      <a:pt x="70" y="20"/>
                    </a:cubicBezTo>
                    <a:cubicBezTo>
                      <a:pt x="66" y="20"/>
                      <a:pt x="65" y="19"/>
                      <a:pt x="64" y="19"/>
                    </a:cubicBezTo>
                    <a:cubicBezTo>
                      <a:pt x="64" y="18"/>
                      <a:pt x="66" y="18"/>
                      <a:pt x="67" y="18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5" y="14"/>
                      <a:pt x="60" y="12"/>
                      <a:pt x="60" y="10"/>
                    </a:cubicBezTo>
                    <a:cubicBezTo>
                      <a:pt x="60" y="5"/>
                      <a:pt x="67" y="3"/>
                      <a:pt x="70" y="0"/>
                    </a:cubicBezTo>
                    <a:cubicBezTo>
                      <a:pt x="72" y="1"/>
                      <a:pt x="73" y="2"/>
                      <a:pt x="75" y="2"/>
                    </a:cubicBezTo>
                    <a:cubicBezTo>
                      <a:pt x="75" y="5"/>
                      <a:pt x="75" y="5"/>
                      <a:pt x="75" y="6"/>
                    </a:cubicBezTo>
                    <a:cubicBezTo>
                      <a:pt x="75" y="10"/>
                      <a:pt x="81" y="17"/>
                      <a:pt x="86" y="17"/>
                    </a:cubicBezTo>
                    <a:cubicBezTo>
                      <a:pt x="89" y="17"/>
                      <a:pt x="90" y="13"/>
                      <a:pt x="94" y="13"/>
                    </a:cubicBezTo>
                    <a:cubicBezTo>
                      <a:pt x="97" y="13"/>
                      <a:pt x="101" y="17"/>
                      <a:pt x="101" y="20"/>
                    </a:cubicBezTo>
                    <a:cubicBezTo>
                      <a:pt x="101" y="24"/>
                      <a:pt x="94" y="33"/>
                      <a:pt x="91" y="34"/>
                    </a:cubicBezTo>
                    <a:cubicBezTo>
                      <a:pt x="89" y="34"/>
                      <a:pt x="72" y="32"/>
                      <a:pt x="72" y="33"/>
                    </a:cubicBezTo>
                    <a:cubicBezTo>
                      <a:pt x="72" y="34"/>
                      <a:pt x="54" y="38"/>
                      <a:pt x="53" y="38"/>
                    </a:cubicBezTo>
                    <a:cubicBezTo>
                      <a:pt x="47" y="41"/>
                      <a:pt x="42" y="43"/>
                      <a:pt x="3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109"/>
              <p:cNvSpPr/>
              <p:nvPr/>
            </p:nvSpPr>
            <p:spPr bwMode="auto">
              <a:xfrm>
                <a:off x="1992268" y="1166132"/>
                <a:ext cx="30980" cy="24784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7 h 10"/>
                  <a:gd name="T4" fmla="*/ 13 w 13"/>
                  <a:gd name="T5" fmla="*/ 0 h 10"/>
                  <a:gd name="T6" fmla="*/ 5 w 13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0" y="2"/>
                      <a:pt x="10" y="0"/>
                      <a:pt x="13" y="0"/>
                    </a:cubicBezTo>
                    <a:cubicBezTo>
                      <a:pt x="13" y="4"/>
                      <a:pt x="8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110"/>
              <p:cNvSpPr/>
              <p:nvPr/>
            </p:nvSpPr>
            <p:spPr bwMode="auto">
              <a:xfrm>
                <a:off x="2080252" y="1132674"/>
                <a:ext cx="23545" cy="9914"/>
              </a:xfrm>
              <a:custGeom>
                <a:avLst/>
                <a:gdLst>
                  <a:gd name="T0" fmla="*/ 4 w 10"/>
                  <a:gd name="T1" fmla="*/ 4 h 4"/>
                  <a:gd name="T2" fmla="*/ 0 w 10"/>
                  <a:gd name="T3" fmla="*/ 0 h 4"/>
                  <a:gd name="T4" fmla="*/ 10 w 10"/>
                  <a:gd name="T5" fmla="*/ 0 h 4"/>
                  <a:gd name="T6" fmla="*/ 10 w 10"/>
                  <a:gd name="T7" fmla="*/ 4 h 4"/>
                  <a:gd name="T8" fmla="*/ 4 w 10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3" y="4"/>
                      <a:pt x="0" y="2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Freeform 111"/>
              <p:cNvSpPr/>
              <p:nvPr/>
            </p:nvSpPr>
            <p:spPr bwMode="auto">
              <a:xfrm>
                <a:off x="1920394" y="1100455"/>
                <a:ext cx="140030" cy="78070"/>
              </a:xfrm>
              <a:custGeom>
                <a:avLst/>
                <a:gdLst>
                  <a:gd name="T0" fmla="*/ 57 w 57"/>
                  <a:gd name="T1" fmla="*/ 5 h 32"/>
                  <a:gd name="T2" fmla="*/ 54 w 57"/>
                  <a:gd name="T3" fmla="*/ 9 h 32"/>
                  <a:gd name="T4" fmla="*/ 56 w 57"/>
                  <a:gd name="T5" fmla="*/ 15 h 32"/>
                  <a:gd name="T6" fmla="*/ 44 w 57"/>
                  <a:gd name="T7" fmla="*/ 24 h 32"/>
                  <a:gd name="T8" fmla="*/ 37 w 57"/>
                  <a:gd name="T9" fmla="*/ 16 h 32"/>
                  <a:gd name="T10" fmla="*/ 27 w 57"/>
                  <a:gd name="T11" fmla="*/ 25 h 32"/>
                  <a:gd name="T12" fmla="*/ 21 w 57"/>
                  <a:gd name="T13" fmla="*/ 32 h 32"/>
                  <a:gd name="T14" fmla="*/ 16 w 57"/>
                  <a:gd name="T15" fmla="*/ 27 h 32"/>
                  <a:gd name="T16" fmla="*/ 8 w 57"/>
                  <a:gd name="T17" fmla="*/ 27 h 32"/>
                  <a:gd name="T18" fmla="*/ 3 w 57"/>
                  <a:gd name="T19" fmla="*/ 30 h 32"/>
                  <a:gd name="T20" fmla="*/ 0 w 57"/>
                  <a:gd name="T21" fmla="*/ 25 h 32"/>
                  <a:gd name="T22" fmla="*/ 6 w 57"/>
                  <a:gd name="T23" fmla="*/ 20 h 32"/>
                  <a:gd name="T24" fmla="*/ 20 w 57"/>
                  <a:gd name="T25" fmla="*/ 14 h 32"/>
                  <a:gd name="T26" fmla="*/ 35 w 57"/>
                  <a:gd name="T27" fmla="*/ 4 h 32"/>
                  <a:gd name="T28" fmla="*/ 40 w 57"/>
                  <a:gd name="T29" fmla="*/ 4 h 32"/>
                  <a:gd name="T30" fmla="*/ 57 w 57"/>
                  <a:gd name="T31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32">
                    <a:moveTo>
                      <a:pt x="57" y="5"/>
                    </a:moveTo>
                    <a:cubicBezTo>
                      <a:pt x="57" y="7"/>
                      <a:pt x="56" y="9"/>
                      <a:pt x="54" y="9"/>
                    </a:cubicBezTo>
                    <a:cubicBezTo>
                      <a:pt x="54" y="12"/>
                      <a:pt x="56" y="13"/>
                      <a:pt x="56" y="15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39" y="24"/>
                      <a:pt x="39" y="18"/>
                      <a:pt x="37" y="16"/>
                    </a:cubicBezTo>
                    <a:cubicBezTo>
                      <a:pt x="36" y="21"/>
                      <a:pt x="32" y="26"/>
                      <a:pt x="27" y="25"/>
                    </a:cubicBezTo>
                    <a:cubicBezTo>
                      <a:pt x="26" y="28"/>
                      <a:pt x="24" y="32"/>
                      <a:pt x="21" y="32"/>
                    </a:cubicBezTo>
                    <a:cubicBezTo>
                      <a:pt x="18" y="32"/>
                      <a:pt x="16" y="28"/>
                      <a:pt x="16" y="27"/>
                    </a:cubicBezTo>
                    <a:cubicBezTo>
                      <a:pt x="12" y="29"/>
                      <a:pt x="11" y="27"/>
                      <a:pt x="8" y="27"/>
                    </a:cubicBezTo>
                    <a:cubicBezTo>
                      <a:pt x="6" y="27"/>
                      <a:pt x="5" y="29"/>
                      <a:pt x="3" y="30"/>
                    </a:cubicBezTo>
                    <a:cubicBezTo>
                      <a:pt x="2" y="28"/>
                      <a:pt x="0" y="26"/>
                      <a:pt x="0" y="25"/>
                    </a:cubicBezTo>
                    <a:cubicBezTo>
                      <a:pt x="0" y="25"/>
                      <a:pt x="5" y="21"/>
                      <a:pt x="6" y="20"/>
                    </a:cubicBezTo>
                    <a:cubicBezTo>
                      <a:pt x="11" y="18"/>
                      <a:pt x="15" y="17"/>
                      <a:pt x="20" y="14"/>
                    </a:cubicBezTo>
                    <a:cubicBezTo>
                      <a:pt x="26" y="11"/>
                      <a:pt x="27" y="4"/>
                      <a:pt x="35" y="4"/>
                    </a:cubicBezTo>
                    <a:cubicBezTo>
                      <a:pt x="37" y="4"/>
                      <a:pt x="38" y="4"/>
                      <a:pt x="40" y="4"/>
                    </a:cubicBezTo>
                    <a:cubicBezTo>
                      <a:pt x="40" y="4"/>
                      <a:pt x="57" y="0"/>
                      <a:pt x="5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Freeform 112"/>
              <p:cNvSpPr/>
              <p:nvPr/>
            </p:nvSpPr>
            <p:spPr bwMode="auto">
              <a:xfrm>
                <a:off x="2108753" y="1049647"/>
                <a:ext cx="80548" cy="23545"/>
              </a:xfrm>
              <a:custGeom>
                <a:avLst/>
                <a:gdLst>
                  <a:gd name="T0" fmla="*/ 13 w 33"/>
                  <a:gd name="T1" fmla="*/ 10 h 10"/>
                  <a:gd name="T2" fmla="*/ 5 w 33"/>
                  <a:gd name="T3" fmla="*/ 8 h 10"/>
                  <a:gd name="T4" fmla="*/ 0 w 33"/>
                  <a:gd name="T5" fmla="*/ 10 h 10"/>
                  <a:gd name="T6" fmla="*/ 21 w 33"/>
                  <a:gd name="T7" fmla="*/ 0 h 10"/>
                  <a:gd name="T8" fmla="*/ 33 w 33"/>
                  <a:gd name="T9" fmla="*/ 7 h 10"/>
                  <a:gd name="T10" fmla="*/ 25 w 33"/>
                  <a:gd name="T11" fmla="*/ 10 h 10"/>
                  <a:gd name="T12" fmla="*/ 13 w 3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">
                    <a:moveTo>
                      <a:pt x="13" y="10"/>
                    </a:moveTo>
                    <a:cubicBezTo>
                      <a:pt x="9" y="10"/>
                      <a:pt x="8" y="8"/>
                      <a:pt x="5" y="8"/>
                    </a:cubicBezTo>
                    <a:cubicBezTo>
                      <a:pt x="3" y="8"/>
                      <a:pt x="2" y="10"/>
                      <a:pt x="0" y="10"/>
                    </a:cubicBezTo>
                    <a:cubicBezTo>
                      <a:pt x="0" y="7"/>
                      <a:pt x="17" y="0"/>
                      <a:pt x="21" y="0"/>
                    </a:cubicBezTo>
                    <a:cubicBezTo>
                      <a:pt x="27" y="0"/>
                      <a:pt x="32" y="4"/>
                      <a:pt x="33" y="7"/>
                    </a:cubicBezTo>
                    <a:cubicBezTo>
                      <a:pt x="30" y="9"/>
                      <a:pt x="28" y="10"/>
                      <a:pt x="25" y="10"/>
                    </a:cubicBezTo>
                    <a:cubicBezTo>
                      <a:pt x="17" y="10"/>
                      <a:pt x="19" y="10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Freeform 113"/>
              <p:cNvSpPr/>
              <p:nvPr/>
            </p:nvSpPr>
            <p:spPr bwMode="auto">
              <a:xfrm>
                <a:off x="2111231" y="1078149"/>
                <a:ext cx="69395" cy="37176"/>
              </a:xfrm>
              <a:custGeom>
                <a:avLst/>
                <a:gdLst>
                  <a:gd name="T0" fmla="*/ 24 w 28"/>
                  <a:gd name="T1" fmla="*/ 6 h 15"/>
                  <a:gd name="T2" fmla="*/ 9 w 28"/>
                  <a:gd name="T3" fmla="*/ 15 h 15"/>
                  <a:gd name="T4" fmla="*/ 0 w 28"/>
                  <a:gd name="T5" fmla="*/ 7 h 15"/>
                  <a:gd name="T6" fmla="*/ 23 w 28"/>
                  <a:gd name="T7" fmla="*/ 0 h 15"/>
                  <a:gd name="T8" fmla="*/ 28 w 28"/>
                  <a:gd name="T9" fmla="*/ 3 h 15"/>
                  <a:gd name="T10" fmla="*/ 16 w 28"/>
                  <a:gd name="T11" fmla="*/ 6 h 15"/>
                  <a:gd name="T12" fmla="*/ 24 w 28"/>
                  <a:gd name="T1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5">
                    <a:moveTo>
                      <a:pt x="24" y="6"/>
                    </a:moveTo>
                    <a:cubicBezTo>
                      <a:pt x="25" y="12"/>
                      <a:pt x="15" y="15"/>
                      <a:pt x="9" y="15"/>
                    </a:cubicBezTo>
                    <a:cubicBezTo>
                      <a:pt x="4" y="15"/>
                      <a:pt x="0" y="10"/>
                      <a:pt x="0" y="7"/>
                    </a:cubicBezTo>
                    <a:cubicBezTo>
                      <a:pt x="0" y="0"/>
                      <a:pt x="17" y="0"/>
                      <a:pt x="23" y="0"/>
                    </a:cubicBezTo>
                    <a:cubicBezTo>
                      <a:pt x="26" y="0"/>
                      <a:pt x="27" y="2"/>
                      <a:pt x="28" y="3"/>
                    </a:cubicBezTo>
                    <a:cubicBezTo>
                      <a:pt x="25" y="5"/>
                      <a:pt x="20" y="6"/>
                      <a:pt x="16" y="6"/>
                    </a:cubicBez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Freeform 114"/>
              <p:cNvSpPr/>
              <p:nvPr/>
            </p:nvSpPr>
            <p:spPr bwMode="auto">
              <a:xfrm>
                <a:off x="2077773" y="1073192"/>
                <a:ext cx="23545" cy="27262"/>
              </a:xfrm>
              <a:custGeom>
                <a:avLst/>
                <a:gdLst>
                  <a:gd name="T0" fmla="*/ 10 w 10"/>
                  <a:gd name="T1" fmla="*/ 8 h 11"/>
                  <a:gd name="T2" fmla="*/ 6 w 10"/>
                  <a:gd name="T3" fmla="*/ 11 h 11"/>
                  <a:gd name="T4" fmla="*/ 0 w 10"/>
                  <a:gd name="T5" fmla="*/ 7 h 11"/>
                  <a:gd name="T6" fmla="*/ 10 w 10"/>
                  <a:gd name="T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10" y="8"/>
                    </a:moveTo>
                    <a:cubicBezTo>
                      <a:pt x="8" y="9"/>
                      <a:pt x="8" y="11"/>
                      <a:pt x="6" y="11"/>
                    </a:cubicBezTo>
                    <a:cubicBezTo>
                      <a:pt x="3" y="11"/>
                      <a:pt x="0" y="8"/>
                      <a:pt x="0" y="7"/>
                    </a:cubicBezTo>
                    <a:cubicBezTo>
                      <a:pt x="0" y="0"/>
                      <a:pt x="8" y="7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Freeform 115"/>
              <p:cNvSpPr/>
              <p:nvPr/>
            </p:nvSpPr>
            <p:spPr bwMode="auto">
              <a:xfrm>
                <a:off x="2336766" y="1254116"/>
                <a:ext cx="120203" cy="97897"/>
              </a:xfrm>
              <a:custGeom>
                <a:avLst/>
                <a:gdLst>
                  <a:gd name="T0" fmla="*/ 43 w 49"/>
                  <a:gd name="T1" fmla="*/ 15 h 40"/>
                  <a:gd name="T2" fmla="*/ 42 w 49"/>
                  <a:gd name="T3" fmla="*/ 20 h 40"/>
                  <a:gd name="T4" fmla="*/ 49 w 49"/>
                  <a:gd name="T5" fmla="*/ 21 h 40"/>
                  <a:gd name="T6" fmla="*/ 37 w 49"/>
                  <a:gd name="T7" fmla="*/ 36 h 40"/>
                  <a:gd name="T8" fmla="*/ 32 w 49"/>
                  <a:gd name="T9" fmla="*/ 40 h 40"/>
                  <a:gd name="T10" fmla="*/ 25 w 49"/>
                  <a:gd name="T11" fmla="*/ 35 h 40"/>
                  <a:gd name="T12" fmla="*/ 0 w 49"/>
                  <a:gd name="T13" fmla="*/ 20 h 40"/>
                  <a:gd name="T14" fmla="*/ 0 w 49"/>
                  <a:gd name="T15" fmla="*/ 15 h 40"/>
                  <a:gd name="T16" fmla="*/ 13 w 49"/>
                  <a:gd name="T17" fmla="*/ 19 h 40"/>
                  <a:gd name="T18" fmla="*/ 17 w 49"/>
                  <a:gd name="T19" fmla="*/ 19 h 40"/>
                  <a:gd name="T20" fmla="*/ 17 w 49"/>
                  <a:gd name="T21" fmla="*/ 11 h 40"/>
                  <a:gd name="T22" fmla="*/ 8 w 49"/>
                  <a:gd name="T23" fmla="*/ 7 h 40"/>
                  <a:gd name="T24" fmla="*/ 10 w 49"/>
                  <a:gd name="T25" fmla="*/ 5 h 40"/>
                  <a:gd name="T26" fmla="*/ 27 w 49"/>
                  <a:gd name="T27" fmla="*/ 2 h 40"/>
                  <a:gd name="T28" fmla="*/ 39 w 49"/>
                  <a:gd name="T29" fmla="*/ 2 h 40"/>
                  <a:gd name="T30" fmla="*/ 42 w 49"/>
                  <a:gd name="T31" fmla="*/ 4 h 40"/>
                  <a:gd name="T32" fmla="*/ 32 w 49"/>
                  <a:gd name="T33" fmla="*/ 15 h 40"/>
                  <a:gd name="T34" fmla="*/ 43 w 49"/>
                  <a:gd name="T35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40">
                    <a:moveTo>
                      <a:pt x="43" y="15"/>
                    </a:moveTo>
                    <a:cubicBezTo>
                      <a:pt x="43" y="19"/>
                      <a:pt x="42" y="17"/>
                      <a:pt x="42" y="20"/>
                    </a:cubicBezTo>
                    <a:cubicBezTo>
                      <a:pt x="43" y="20"/>
                      <a:pt x="47" y="21"/>
                      <a:pt x="49" y="21"/>
                    </a:cubicBezTo>
                    <a:cubicBezTo>
                      <a:pt x="47" y="37"/>
                      <a:pt x="46" y="33"/>
                      <a:pt x="37" y="36"/>
                    </a:cubicBezTo>
                    <a:cubicBezTo>
                      <a:pt x="35" y="37"/>
                      <a:pt x="34" y="40"/>
                      <a:pt x="32" y="40"/>
                    </a:cubicBezTo>
                    <a:cubicBezTo>
                      <a:pt x="28" y="40"/>
                      <a:pt x="27" y="37"/>
                      <a:pt x="25" y="35"/>
                    </a:cubicBezTo>
                    <a:cubicBezTo>
                      <a:pt x="17" y="27"/>
                      <a:pt x="8" y="29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" y="15"/>
                      <a:pt x="8" y="19"/>
                      <a:pt x="13" y="19"/>
                    </a:cubicBezTo>
                    <a:cubicBezTo>
                      <a:pt x="16" y="19"/>
                      <a:pt x="15" y="19"/>
                      <a:pt x="17" y="19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10"/>
                      <a:pt x="8" y="11"/>
                      <a:pt x="8" y="7"/>
                    </a:cubicBezTo>
                    <a:cubicBezTo>
                      <a:pt x="8" y="6"/>
                      <a:pt x="10" y="6"/>
                      <a:pt x="10" y="5"/>
                    </a:cubicBezTo>
                    <a:cubicBezTo>
                      <a:pt x="15" y="0"/>
                      <a:pt x="21" y="2"/>
                      <a:pt x="27" y="2"/>
                    </a:cubicBezTo>
                    <a:cubicBezTo>
                      <a:pt x="32" y="2"/>
                      <a:pt x="39" y="2"/>
                      <a:pt x="39" y="2"/>
                    </a:cubicBezTo>
                    <a:cubicBezTo>
                      <a:pt x="40" y="2"/>
                      <a:pt x="42" y="3"/>
                      <a:pt x="42" y="4"/>
                    </a:cubicBezTo>
                    <a:cubicBezTo>
                      <a:pt x="42" y="10"/>
                      <a:pt x="34" y="12"/>
                      <a:pt x="32" y="15"/>
                    </a:cubicBezTo>
                    <a:cubicBezTo>
                      <a:pt x="35" y="15"/>
                      <a:pt x="43" y="12"/>
                      <a:pt x="43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Freeform 116"/>
              <p:cNvSpPr/>
              <p:nvPr/>
            </p:nvSpPr>
            <p:spPr bwMode="auto">
              <a:xfrm>
                <a:off x="2292155" y="1140109"/>
                <a:ext cx="135073" cy="70635"/>
              </a:xfrm>
              <a:custGeom>
                <a:avLst/>
                <a:gdLst>
                  <a:gd name="T0" fmla="*/ 3 w 55"/>
                  <a:gd name="T1" fmla="*/ 7 h 29"/>
                  <a:gd name="T2" fmla="*/ 0 w 55"/>
                  <a:gd name="T3" fmla="*/ 1 h 29"/>
                  <a:gd name="T4" fmla="*/ 4 w 55"/>
                  <a:gd name="T5" fmla="*/ 1 h 29"/>
                  <a:gd name="T6" fmla="*/ 25 w 55"/>
                  <a:gd name="T7" fmla="*/ 13 h 29"/>
                  <a:gd name="T8" fmla="*/ 19 w 55"/>
                  <a:gd name="T9" fmla="*/ 8 h 29"/>
                  <a:gd name="T10" fmla="*/ 19 w 55"/>
                  <a:gd name="T11" fmla="*/ 5 h 29"/>
                  <a:gd name="T12" fmla="*/ 35 w 55"/>
                  <a:gd name="T13" fmla="*/ 11 h 29"/>
                  <a:gd name="T14" fmla="*/ 35 w 55"/>
                  <a:gd name="T15" fmla="*/ 5 h 29"/>
                  <a:gd name="T16" fmla="*/ 25 w 55"/>
                  <a:gd name="T17" fmla="*/ 1 h 29"/>
                  <a:gd name="T18" fmla="*/ 30 w 55"/>
                  <a:gd name="T19" fmla="*/ 1 h 29"/>
                  <a:gd name="T20" fmla="*/ 43 w 55"/>
                  <a:gd name="T21" fmla="*/ 4 h 29"/>
                  <a:gd name="T22" fmla="*/ 49 w 55"/>
                  <a:gd name="T23" fmla="*/ 1 h 29"/>
                  <a:gd name="T24" fmla="*/ 55 w 55"/>
                  <a:gd name="T25" fmla="*/ 8 h 29"/>
                  <a:gd name="T26" fmla="*/ 52 w 55"/>
                  <a:gd name="T27" fmla="*/ 26 h 29"/>
                  <a:gd name="T28" fmla="*/ 41 w 55"/>
                  <a:gd name="T29" fmla="*/ 28 h 29"/>
                  <a:gd name="T30" fmla="*/ 32 w 55"/>
                  <a:gd name="T31" fmla="*/ 26 h 29"/>
                  <a:gd name="T32" fmla="*/ 34 w 55"/>
                  <a:gd name="T33" fmla="*/ 24 h 29"/>
                  <a:gd name="T34" fmla="*/ 34 w 55"/>
                  <a:gd name="T35" fmla="*/ 21 h 29"/>
                  <a:gd name="T36" fmla="*/ 41 w 55"/>
                  <a:gd name="T37" fmla="*/ 16 h 29"/>
                  <a:gd name="T38" fmla="*/ 37 w 55"/>
                  <a:gd name="T39" fmla="*/ 16 h 29"/>
                  <a:gd name="T40" fmla="*/ 17 w 55"/>
                  <a:gd name="T41" fmla="*/ 18 h 29"/>
                  <a:gd name="T42" fmla="*/ 13 w 55"/>
                  <a:gd name="T43" fmla="*/ 15 h 29"/>
                  <a:gd name="T44" fmla="*/ 9 w 55"/>
                  <a:gd name="T45" fmla="*/ 15 h 29"/>
                  <a:gd name="T46" fmla="*/ 8 w 55"/>
                  <a:gd name="T47" fmla="*/ 12 h 29"/>
                  <a:gd name="T48" fmla="*/ 1 w 55"/>
                  <a:gd name="T49" fmla="*/ 9 h 29"/>
                  <a:gd name="T50" fmla="*/ 1 w 55"/>
                  <a:gd name="T51" fmla="*/ 4 h 29"/>
                  <a:gd name="T52" fmla="*/ 3 w 55"/>
                  <a:gd name="T53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9">
                    <a:moveTo>
                      <a:pt x="3" y="7"/>
                    </a:moveTo>
                    <a:cubicBezTo>
                      <a:pt x="2" y="6"/>
                      <a:pt x="0" y="4"/>
                      <a:pt x="0" y="1"/>
                    </a:cubicBezTo>
                    <a:cubicBezTo>
                      <a:pt x="1" y="1"/>
                      <a:pt x="2" y="1"/>
                      <a:pt x="4" y="1"/>
                    </a:cubicBezTo>
                    <a:cubicBezTo>
                      <a:pt x="12" y="1"/>
                      <a:pt x="16" y="16"/>
                      <a:pt x="25" y="13"/>
                    </a:cubicBezTo>
                    <a:cubicBezTo>
                      <a:pt x="23" y="12"/>
                      <a:pt x="21" y="10"/>
                      <a:pt x="19" y="8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6" y="5"/>
                      <a:pt x="28" y="11"/>
                      <a:pt x="35" y="11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0" y="5"/>
                      <a:pt x="26" y="5"/>
                      <a:pt x="25" y="1"/>
                    </a:cubicBezTo>
                    <a:cubicBezTo>
                      <a:pt x="27" y="0"/>
                      <a:pt x="28" y="1"/>
                      <a:pt x="30" y="1"/>
                    </a:cubicBezTo>
                    <a:cubicBezTo>
                      <a:pt x="35" y="1"/>
                      <a:pt x="38" y="4"/>
                      <a:pt x="43" y="4"/>
                    </a:cubicBezTo>
                    <a:cubicBezTo>
                      <a:pt x="46" y="4"/>
                      <a:pt x="47" y="1"/>
                      <a:pt x="49" y="1"/>
                    </a:cubicBezTo>
                    <a:cubicBezTo>
                      <a:pt x="54" y="1"/>
                      <a:pt x="55" y="4"/>
                      <a:pt x="55" y="8"/>
                    </a:cubicBezTo>
                    <a:cubicBezTo>
                      <a:pt x="55" y="15"/>
                      <a:pt x="51" y="18"/>
                      <a:pt x="52" y="26"/>
                    </a:cubicBezTo>
                    <a:cubicBezTo>
                      <a:pt x="48" y="28"/>
                      <a:pt x="42" y="28"/>
                      <a:pt x="41" y="28"/>
                    </a:cubicBezTo>
                    <a:cubicBezTo>
                      <a:pt x="39" y="28"/>
                      <a:pt x="32" y="29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3" y="23"/>
                      <a:pt x="33" y="22"/>
                      <a:pt x="34" y="21"/>
                    </a:cubicBezTo>
                    <a:cubicBezTo>
                      <a:pt x="34" y="18"/>
                      <a:pt x="39" y="18"/>
                      <a:pt x="41" y="16"/>
                    </a:cubicBezTo>
                    <a:cubicBezTo>
                      <a:pt x="40" y="16"/>
                      <a:pt x="39" y="16"/>
                      <a:pt x="37" y="16"/>
                    </a:cubicBezTo>
                    <a:cubicBezTo>
                      <a:pt x="32" y="16"/>
                      <a:pt x="22" y="18"/>
                      <a:pt x="17" y="18"/>
                    </a:cubicBezTo>
                    <a:cubicBezTo>
                      <a:pt x="15" y="18"/>
                      <a:pt x="13" y="17"/>
                      <a:pt x="13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3"/>
                      <a:pt x="3" y="11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Freeform 117"/>
              <p:cNvSpPr/>
              <p:nvPr/>
            </p:nvSpPr>
            <p:spPr bwMode="auto">
              <a:xfrm>
                <a:off x="2395009" y="1409016"/>
                <a:ext cx="78070" cy="45851"/>
              </a:xfrm>
              <a:custGeom>
                <a:avLst/>
                <a:gdLst>
                  <a:gd name="T0" fmla="*/ 25 w 32"/>
                  <a:gd name="T1" fmla="*/ 19 h 19"/>
                  <a:gd name="T2" fmla="*/ 0 w 32"/>
                  <a:gd name="T3" fmla="*/ 10 h 19"/>
                  <a:gd name="T4" fmla="*/ 6 w 32"/>
                  <a:gd name="T5" fmla="*/ 9 h 19"/>
                  <a:gd name="T6" fmla="*/ 14 w 32"/>
                  <a:gd name="T7" fmla="*/ 0 h 19"/>
                  <a:gd name="T8" fmla="*/ 32 w 32"/>
                  <a:gd name="T9" fmla="*/ 14 h 19"/>
                  <a:gd name="T10" fmla="*/ 25 w 32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9">
                    <a:moveTo>
                      <a:pt x="25" y="19"/>
                    </a:moveTo>
                    <a:cubicBezTo>
                      <a:pt x="21" y="19"/>
                      <a:pt x="0" y="11"/>
                      <a:pt x="0" y="10"/>
                    </a:cubicBezTo>
                    <a:cubicBezTo>
                      <a:pt x="0" y="8"/>
                      <a:pt x="5" y="9"/>
                      <a:pt x="6" y="9"/>
                    </a:cubicBezTo>
                    <a:cubicBezTo>
                      <a:pt x="10" y="8"/>
                      <a:pt x="8" y="0"/>
                      <a:pt x="14" y="0"/>
                    </a:cubicBezTo>
                    <a:cubicBezTo>
                      <a:pt x="18" y="0"/>
                      <a:pt x="30" y="10"/>
                      <a:pt x="32" y="14"/>
                    </a:cubicBezTo>
                    <a:cubicBezTo>
                      <a:pt x="29" y="16"/>
                      <a:pt x="28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Freeform 118"/>
              <p:cNvSpPr/>
              <p:nvPr/>
            </p:nvSpPr>
            <p:spPr bwMode="auto">
              <a:xfrm>
                <a:off x="2468121" y="1242963"/>
                <a:ext cx="105333" cy="85505"/>
              </a:xfrm>
              <a:custGeom>
                <a:avLst/>
                <a:gdLst>
                  <a:gd name="T0" fmla="*/ 43 w 43"/>
                  <a:gd name="T1" fmla="*/ 7 h 35"/>
                  <a:gd name="T2" fmla="*/ 38 w 43"/>
                  <a:gd name="T3" fmla="*/ 12 h 35"/>
                  <a:gd name="T4" fmla="*/ 21 w 43"/>
                  <a:gd name="T5" fmla="*/ 23 h 35"/>
                  <a:gd name="T6" fmla="*/ 13 w 43"/>
                  <a:gd name="T7" fmla="*/ 25 h 35"/>
                  <a:gd name="T8" fmla="*/ 17 w 43"/>
                  <a:gd name="T9" fmla="*/ 25 h 35"/>
                  <a:gd name="T10" fmla="*/ 11 w 43"/>
                  <a:gd name="T11" fmla="*/ 35 h 35"/>
                  <a:gd name="T12" fmla="*/ 5 w 43"/>
                  <a:gd name="T13" fmla="*/ 35 h 35"/>
                  <a:gd name="T14" fmla="*/ 5 w 43"/>
                  <a:gd name="T15" fmla="*/ 26 h 35"/>
                  <a:gd name="T16" fmla="*/ 0 w 43"/>
                  <a:gd name="T17" fmla="*/ 12 h 35"/>
                  <a:gd name="T18" fmla="*/ 0 w 43"/>
                  <a:gd name="T19" fmla="*/ 7 h 35"/>
                  <a:gd name="T20" fmla="*/ 7 w 43"/>
                  <a:gd name="T21" fmla="*/ 7 h 35"/>
                  <a:gd name="T22" fmla="*/ 7 w 43"/>
                  <a:gd name="T23" fmla="*/ 5 h 35"/>
                  <a:gd name="T24" fmla="*/ 15 w 43"/>
                  <a:gd name="T25" fmla="*/ 0 h 35"/>
                  <a:gd name="T26" fmla="*/ 43 w 43"/>
                  <a:gd name="T27" fmla="*/ 4 h 35"/>
                  <a:gd name="T28" fmla="*/ 43 w 43"/>
                  <a:gd name="T29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35">
                    <a:moveTo>
                      <a:pt x="43" y="7"/>
                    </a:moveTo>
                    <a:cubicBezTo>
                      <a:pt x="43" y="8"/>
                      <a:pt x="38" y="12"/>
                      <a:pt x="38" y="12"/>
                    </a:cubicBezTo>
                    <a:cubicBezTo>
                      <a:pt x="34" y="17"/>
                      <a:pt x="30" y="23"/>
                      <a:pt x="21" y="23"/>
                    </a:cubicBezTo>
                    <a:cubicBezTo>
                      <a:pt x="15" y="23"/>
                      <a:pt x="15" y="19"/>
                      <a:pt x="13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30"/>
                      <a:pt x="14" y="31"/>
                      <a:pt x="11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1"/>
                      <a:pt x="5" y="27"/>
                      <a:pt x="5" y="26"/>
                    </a:cubicBezTo>
                    <a:cubicBezTo>
                      <a:pt x="0" y="21"/>
                      <a:pt x="2" y="18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7"/>
                      <a:pt x="7" y="7"/>
                    </a:cubicBezTo>
                    <a:cubicBezTo>
                      <a:pt x="7" y="7"/>
                      <a:pt x="7" y="5"/>
                      <a:pt x="7" y="5"/>
                    </a:cubicBezTo>
                    <a:cubicBezTo>
                      <a:pt x="7" y="4"/>
                      <a:pt x="9" y="0"/>
                      <a:pt x="15" y="0"/>
                    </a:cubicBezTo>
                    <a:cubicBezTo>
                      <a:pt x="25" y="0"/>
                      <a:pt x="33" y="4"/>
                      <a:pt x="43" y="4"/>
                    </a:cubicBezTo>
                    <a:cubicBezTo>
                      <a:pt x="43" y="5"/>
                      <a:pt x="43" y="6"/>
                      <a:pt x="4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Freeform 119"/>
              <p:cNvSpPr/>
              <p:nvPr/>
            </p:nvSpPr>
            <p:spPr bwMode="auto">
              <a:xfrm>
                <a:off x="2258697" y="1093020"/>
                <a:ext cx="33459" cy="29741"/>
              </a:xfrm>
              <a:custGeom>
                <a:avLst/>
                <a:gdLst>
                  <a:gd name="T0" fmla="*/ 14 w 14"/>
                  <a:gd name="T1" fmla="*/ 8 h 12"/>
                  <a:gd name="T2" fmla="*/ 10 w 14"/>
                  <a:gd name="T3" fmla="*/ 12 h 12"/>
                  <a:gd name="T4" fmla="*/ 0 w 14"/>
                  <a:gd name="T5" fmla="*/ 0 h 12"/>
                  <a:gd name="T6" fmla="*/ 14 w 14"/>
                  <a:gd name="T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14" y="8"/>
                    </a:moveTo>
                    <a:cubicBezTo>
                      <a:pt x="14" y="10"/>
                      <a:pt x="12" y="12"/>
                      <a:pt x="10" y="12"/>
                    </a:cubicBezTo>
                    <a:cubicBezTo>
                      <a:pt x="7" y="12"/>
                      <a:pt x="0" y="4"/>
                      <a:pt x="0" y="0"/>
                    </a:cubicBezTo>
                    <a:cubicBezTo>
                      <a:pt x="8" y="0"/>
                      <a:pt x="8" y="6"/>
                      <a:pt x="1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Freeform 120"/>
              <p:cNvSpPr/>
              <p:nvPr/>
            </p:nvSpPr>
            <p:spPr bwMode="auto">
              <a:xfrm>
                <a:off x="2279763" y="1188438"/>
                <a:ext cx="24784" cy="19827"/>
              </a:xfrm>
              <a:custGeom>
                <a:avLst/>
                <a:gdLst>
                  <a:gd name="T0" fmla="*/ 8 w 10"/>
                  <a:gd name="T1" fmla="*/ 0 h 8"/>
                  <a:gd name="T2" fmla="*/ 10 w 10"/>
                  <a:gd name="T3" fmla="*/ 4 h 8"/>
                  <a:gd name="T4" fmla="*/ 6 w 10"/>
                  <a:gd name="T5" fmla="*/ 8 h 8"/>
                  <a:gd name="T6" fmla="*/ 0 w 10"/>
                  <a:gd name="T7" fmla="*/ 8 h 8"/>
                  <a:gd name="T8" fmla="*/ 8 w 1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8" y="0"/>
                    </a:moveTo>
                    <a:cubicBezTo>
                      <a:pt x="9" y="1"/>
                      <a:pt x="10" y="2"/>
                      <a:pt x="10" y="4"/>
                    </a:cubicBezTo>
                    <a:cubicBezTo>
                      <a:pt x="10" y="8"/>
                      <a:pt x="7" y="8"/>
                      <a:pt x="6" y="8"/>
                    </a:cubicBezTo>
                    <a:cubicBezTo>
                      <a:pt x="3" y="8"/>
                      <a:pt x="2" y="7"/>
                      <a:pt x="0" y="8"/>
                    </a:cubicBezTo>
                    <a:cubicBezTo>
                      <a:pt x="1" y="3"/>
                      <a:pt x="4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Freeform 121"/>
              <p:cNvSpPr/>
              <p:nvPr/>
            </p:nvSpPr>
            <p:spPr bwMode="auto">
              <a:xfrm>
                <a:off x="2268610" y="1022385"/>
                <a:ext cx="128877" cy="70635"/>
              </a:xfrm>
              <a:custGeom>
                <a:avLst/>
                <a:gdLst>
                  <a:gd name="T0" fmla="*/ 35 w 53"/>
                  <a:gd name="T1" fmla="*/ 21 h 29"/>
                  <a:gd name="T2" fmla="*/ 22 w 53"/>
                  <a:gd name="T3" fmla="*/ 20 h 29"/>
                  <a:gd name="T4" fmla="*/ 12 w 53"/>
                  <a:gd name="T5" fmla="*/ 19 h 29"/>
                  <a:gd name="T6" fmla="*/ 4 w 53"/>
                  <a:gd name="T7" fmla="*/ 17 h 29"/>
                  <a:gd name="T8" fmla="*/ 13 w 53"/>
                  <a:gd name="T9" fmla="*/ 13 h 29"/>
                  <a:gd name="T10" fmla="*/ 13 w 53"/>
                  <a:gd name="T11" fmla="*/ 10 h 29"/>
                  <a:gd name="T12" fmla="*/ 3 w 53"/>
                  <a:gd name="T13" fmla="*/ 10 h 29"/>
                  <a:gd name="T14" fmla="*/ 5 w 53"/>
                  <a:gd name="T15" fmla="*/ 7 h 29"/>
                  <a:gd name="T16" fmla="*/ 0 w 53"/>
                  <a:gd name="T17" fmla="*/ 3 h 29"/>
                  <a:gd name="T18" fmla="*/ 9 w 53"/>
                  <a:gd name="T19" fmla="*/ 0 h 29"/>
                  <a:gd name="T20" fmla="*/ 20 w 53"/>
                  <a:gd name="T21" fmla="*/ 6 h 29"/>
                  <a:gd name="T22" fmla="*/ 26 w 53"/>
                  <a:gd name="T23" fmla="*/ 3 h 29"/>
                  <a:gd name="T24" fmla="*/ 35 w 53"/>
                  <a:gd name="T25" fmla="*/ 10 h 29"/>
                  <a:gd name="T26" fmla="*/ 39 w 53"/>
                  <a:gd name="T27" fmla="*/ 8 h 29"/>
                  <a:gd name="T28" fmla="*/ 47 w 53"/>
                  <a:gd name="T29" fmla="*/ 14 h 29"/>
                  <a:gd name="T30" fmla="*/ 45 w 53"/>
                  <a:gd name="T31" fmla="*/ 17 h 29"/>
                  <a:gd name="T32" fmla="*/ 53 w 53"/>
                  <a:gd name="T33" fmla="*/ 25 h 29"/>
                  <a:gd name="T34" fmla="*/ 48 w 53"/>
                  <a:gd name="T35" fmla="*/ 29 h 29"/>
                  <a:gd name="T36" fmla="*/ 35 w 53"/>
                  <a:gd name="T3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29">
                    <a:moveTo>
                      <a:pt x="35" y="21"/>
                    </a:moveTo>
                    <a:cubicBezTo>
                      <a:pt x="30" y="21"/>
                      <a:pt x="27" y="20"/>
                      <a:pt x="22" y="20"/>
                    </a:cubicBezTo>
                    <a:cubicBezTo>
                      <a:pt x="20" y="18"/>
                      <a:pt x="16" y="19"/>
                      <a:pt x="12" y="19"/>
                    </a:cubicBezTo>
                    <a:cubicBezTo>
                      <a:pt x="8" y="19"/>
                      <a:pt x="7" y="19"/>
                      <a:pt x="4" y="17"/>
                    </a:cubicBezTo>
                    <a:cubicBezTo>
                      <a:pt x="7" y="14"/>
                      <a:pt x="10" y="14"/>
                      <a:pt x="13" y="13"/>
                    </a:cubicBezTo>
                    <a:cubicBezTo>
                      <a:pt x="12" y="12"/>
                      <a:pt x="12" y="11"/>
                      <a:pt x="13" y="10"/>
                    </a:cubicBezTo>
                    <a:cubicBezTo>
                      <a:pt x="7" y="10"/>
                      <a:pt x="5" y="12"/>
                      <a:pt x="3" y="10"/>
                    </a:cubicBezTo>
                    <a:cubicBezTo>
                      <a:pt x="4" y="9"/>
                      <a:pt x="5" y="8"/>
                      <a:pt x="5" y="7"/>
                    </a:cubicBezTo>
                    <a:cubicBezTo>
                      <a:pt x="1" y="7"/>
                      <a:pt x="0" y="6"/>
                      <a:pt x="0" y="3"/>
                    </a:cubicBezTo>
                    <a:cubicBezTo>
                      <a:pt x="4" y="2"/>
                      <a:pt x="6" y="0"/>
                      <a:pt x="9" y="0"/>
                    </a:cubicBezTo>
                    <a:cubicBezTo>
                      <a:pt x="15" y="0"/>
                      <a:pt x="17" y="6"/>
                      <a:pt x="20" y="6"/>
                    </a:cubicBezTo>
                    <a:cubicBezTo>
                      <a:pt x="23" y="6"/>
                      <a:pt x="24" y="3"/>
                      <a:pt x="26" y="3"/>
                    </a:cubicBezTo>
                    <a:cubicBezTo>
                      <a:pt x="32" y="3"/>
                      <a:pt x="31" y="10"/>
                      <a:pt x="35" y="10"/>
                    </a:cubicBezTo>
                    <a:cubicBezTo>
                      <a:pt x="36" y="10"/>
                      <a:pt x="37" y="8"/>
                      <a:pt x="39" y="8"/>
                    </a:cubicBezTo>
                    <a:cubicBezTo>
                      <a:pt x="43" y="8"/>
                      <a:pt x="46" y="13"/>
                      <a:pt x="47" y="14"/>
                    </a:cubicBezTo>
                    <a:cubicBezTo>
                      <a:pt x="47" y="15"/>
                      <a:pt x="46" y="16"/>
                      <a:pt x="45" y="17"/>
                    </a:cubicBezTo>
                    <a:cubicBezTo>
                      <a:pt x="47" y="19"/>
                      <a:pt x="53" y="22"/>
                      <a:pt x="53" y="25"/>
                    </a:cubicBezTo>
                    <a:cubicBezTo>
                      <a:pt x="53" y="28"/>
                      <a:pt x="50" y="29"/>
                      <a:pt x="48" y="29"/>
                    </a:cubicBezTo>
                    <a:cubicBezTo>
                      <a:pt x="41" y="29"/>
                      <a:pt x="42" y="21"/>
                      <a:pt x="35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Freeform 122"/>
              <p:cNvSpPr/>
              <p:nvPr/>
            </p:nvSpPr>
            <p:spPr bwMode="auto">
              <a:xfrm>
                <a:off x="2319417" y="1083106"/>
                <a:ext cx="34698" cy="9914"/>
              </a:xfrm>
              <a:custGeom>
                <a:avLst/>
                <a:gdLst>
                  <a:gd name="T0" fmla="*/ 5 w 14"/>
                  <a:gd name="T1" fmla="*/ 4 h 4"/>
                  <a:gd name="T2" fmla="*/ 8 w 14"/>
                  <a:gd name="T3" fmla="*/ 0 h 4"/>
                  <a:gd name="T4" fmla="*/ 14 w 14"/>
                  <a:gd name="T5" fmla="*/ 2 h 4"/>
                  <a:gd name="T6" fmla="*/ 5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5" y="4"/>
                    </a:moveTo>
                    <a:cubicBezTo>
                      <a:pt x="0" y="4"/>
                      <a:pt x="7" y="0"/>
                      <a:pt x="8" y="0"/>
                    </a:cubicBezTo>
                    <a:cubicBezTo>
                      <a:pt x="11" y="0"/>
                      <a:pt x="12" y="1"/>
                      <a:pt x="14" y="2"/>
                    </a:cubicBezTo>
                    <a:cubicBezTo>
                      <a:pt x="13" y="4"/>
                      <a:pt x="10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Freeform 123"/>
              <p:cNvSpPr/>
              <p:nvPr/>
            </p:nvSpPr>
            <p:spPr bwMode="auto">
              <a:xfrm>
                <a:off x="2447055" y="1122760"/>
                <a:ext cx="344498" cy="110289"/>
              </a:xfrm>
              <a:custGeom>
                <a:avLst/>
                <a:gdLst>
                  <a:gd name="T0" fmla="*/ 140 w 141"/>
                  <a:gd name="T1" fmla="*/ 30 h 45"/>
                  <a:gd name="T2" fmla="*/ 137 w 141"/>
                  <a:gd name="T3" fmla="*/ 34 h 45"/>
                  <a:gd name="T4" fmla="*/ 141 w 141"/>
                  <a:gd name="T5" fmla="*/ 34 h 45"/>
                  <a:gd name="T6" fmla="*/ 117 w 141"/>
                  <a:gd name="T7" fmla="*/ 44 h 45"/>
                  <a:gd name="T8" fmla="*/ 111 w 141"/>
                  <a:gd name="T9" fmla="*/ 40 h 45"/>
                  <a:gd name="T10" fmla="*/ 104 w 141"/>
                  <a:gd name="T11" fmla="*/ 44 h 45"/>
                  <a:gd name="T12" fmla="*/ 81 w 141"/>
                  <a:gd name="T13" fmla="*/ 44 h 45"/>
                  <a:gd name="T14" fmla="*/ 67 w 141"/>
                  <a:gd name="T15" fmla="*/ 39 h 45"/>
                  <a:gd name="T16" fmla="*/ 63 w 141"/>
                  <a:gd name="T17" fmla="*/ 39 h 45"/>
                  <a:gd name="T18" fmla="*/ 55 w 141"/>
                  <a:gd name="T19" fmla="*/ 44 h 45"/>
                  <a:gd name="T20" fmla="*/ 35 w 141"/>
                  <a:gd name="T21" fmla="*/ 31 h 45"/>
                  <a:gd name="T22" fmla="*/ 38 w 141"/>
                  <a:gd name="T23" fmla="*/ 27 h 45"/>
                  <a:gd name="T24" fmla="*/ 27 w 141"/>
                  <a:gd name="T25" fmla="*/ 12 h 45"/>
                  <a:gd name="T26" fmla="*/ 21 w 141"/>
                  <a:gd name="T27" fmla="*/ 15 h 45"/>
                  <a:gd name="T28" fmla="*/ 0 w 141"/>
                  <a:gd name="T29" fmla="*/ 5 h 45"/>
                  <a:gd name="T30" fmla="*/ 9 w 141"/>
                  <a:gd name="T31" fmla="*/ 0 h 45"/>
                  <a:gd name="T32" fmla="*/ 34 w 141"/>
                  <a:gd name="T33" fmla="*/ 11 h 45"/>
                  <a:gd name="T34" fmla="*/ 40 w 141"/>
                  <a:gd name="T35" fmla="*/ 8 h 45"/>
                  <a:gd name="T36" fmla="*/ 45 w 141"/>
                  <a:gd name="T37" fmla="*/ 8 h 45"/>
                  <a:gd name="T38" fmla="*/ 58 w 141"/>
                  <a:gd name="T39" fmla="*/ 17 h 45"/>
                  <a:gd name="T40" fmla="*/ 47 w 141"/>
                  <a:gd name="T41" fmla="*/ 17 h 45"/>
                  <a:gd name="T42" fmla="*/ 60 w 141"/>
                  <a:gd name="T43" fmla="*/ 23 h 45"/>
                  <a:gd name="T44" fmla="*/ 58 w 141"/>
                  <a:gd name="T45" fmla="*/ 25 h 45"/>
                  <a:gd name="T46" fmla="*/ 62 w 141"/>
                  <a:gd name="T47" fmla="*/ 26 h 45"/>
                  <a:gd name="T48" fmla="*/ 82 w 141"/>
                  <a:gd name="T49" fmla="*/ 30 h 45"/>
                  <a:gd name="T50" fmla="*/ 118 w 141"/>
                  <a:gd name="T51" fmla="*/ 23 h 45"/>
                  <a:gd name="T52" fmla="*/ 141 w 141"/>
                  <a:gd name="T53" fmla="*/ 31 h 45"/>
                  <a:gd name="T54" fmla="*/ 138 w 141"/>
                  <a:gd name="T55" fmla="*/ 31 h 45"/>
                  <a:gd name="T56" fmla="*/ 140 w 141"/>
                  <a:gd name="T57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1" h="45">
                    <a:moveTo>
                      <a:pt x="140" y="30"/>
                    </a:moveTo>
                    <a:cubicBezTo>
                      <a:pt x="139" y="31"/>
                      <a:pt x="138" y="32"/>
                      <a:pt x="137" y="34"/>
                    </a:cubicBezTo>
                    <a:cubicBezTo>
                      <a:pt x="139" y="34"/>
                      <a:pt x="141" y="34"/>
                      <a:pt x="141" y="34"/>
                    </a:cubicBezTo>
                    <a:cubicBezTo>
                      <a:pt x="140" y="44"/>
                      <a:pt x="127" y="44"/>
                      <a:pt x="117" y="44"/>
                    </a:cubicBezTo>
                    <a:cubicBezTo>
                      <a:pt x="113" y="44"/>
                      <a:pt x="112" y="42"/>
                      <a:pt x="111" y="40"/>
                    </a:cubicBezTo>
                    <a:cubicBezTo>
                      <a:pt x="107" y="40"/>
                      <a:pt x="107" y="42"/>
                      <a:pt x="104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75" y="45"/>
                      <a:pt x="66" y="44"/>
                      <a:pt x="67" y="39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2" y="41"/>
                      <a:pt x="58" y="44"/>
                      <a:pt x="55" y="44"/>
                    </a:cubicBezTo>
                    <a:cubicBezTo>
                      <a:pt x="49" y="44"/>
                      <a:pt x="35" y="37"/>
                      <a:pt x="35" y="31"/>
                    </a:cubicBezTo>
                    <a:cubicBezTo>
                      <a:pt x="35" y="29"/>
                      <a:pt x="37" y="27"/>
                      <a:pt x="38" y="27"/>
                    </a:cubicBezTo>
                    <a:cubicBezTo>
                      <a:pt x="33" y="21"/>
                      <a:pt x="32" y="17"/>
                      <a:pt x="27" y="12"/>
                    </a:cubicBezTo>
                    <a:cubicBezTo>
                      <a:pt x="25" y="14"/>
                      <a:pt x="23" y="15"/>
                      <a:pt x="21" y="15"/>
                    </a:cubicBezTo>
                    <a:cubicBezTo>
                      <a:pt x="18" y="15"/>
                      <a:pt x="0" y="7"/>
                      <a:pt x="0" y="5"/>
                    </a:cubicBezTo>
                    <a:cubicBezTo>
                      <a:pt x="0" y="0"/>
                      <a:pt x="5" y="0"/>
                      <a:pt x="9" y="0"/>
                    </a:cubicBezTo>
                    <a:cubicBezTo>
                      <a:pt x="22" y="0"/>
                      <a:pt x="24" y="11"/>
                      <a:pt x="34" y="11"/>
                    </a:cubicBezTo>
                    <a:cubicBezTo>
                      <a:pt x="37" y="11"/>
                      <a:pt x="38" y="10"/>
                      <a:pt x="40" y="8"/>
                    </a:cubicBezTo>
                    <a:cubicBezTo>
                      <a:pt x="42" y="8"/>
                      <a:pt x="45" y="8"/>
                      <a:pt x="45" y="8"/>
                    </a:cubicBezTo>
                    <a:cubicBezTo>
                      <a:pt x="42" y="15"/>
                      <a:pt x="56" y="13"/>
                      <a:pt x="58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9" y="25"/>
                      <a:pt x="56" y="20"/>
                      <a:pt x="60" y="23"/>
                    </a:cubicBezTo>
                    <a:cubicBezTo>
                      <a:pt x="59" y="24"/>
                      <a:pt x="58" y="24"/>
                      <a:pt x="58" y="25"/>
                    </a:cubicBezTo>
                    <a:cubicBezTo>
                      <a:pt x="58" y="29"/>
                      <a:pt x="61" y="27"/>
                      <a:pt x="62" y="26"/>
                    </a:cubicBezTo>
                    <a:cubicBezTo>
                      <a:pt x="69" y="28"/>
                      <a:pt x="75" y="30"/>
                      <a:pt x="82" y="30"/>
                    </a:cubicBezTo>
                    <a:cubicBezTo>
                      <a:pt x="98" y="30"/>
                      <a:pt x="103" y="23"/>
                      <a:pt x="118" y="23"/>
                    </a:cubicBezTo>
                    <a:cubicBezTo>
                      <a:pt x="129" y="23"/>
                      <a:pt x="137" y="23"/>
                      <a:pt x="141" y="31"/>
                    </a:cubicBezTo>
                    <a:cubicBezTo>
                      <a:pt x="140" y="31"/>
                      <a:pt x="139" y="31"/>
                      <a:pt x="138" y="31"/>
                    </a:cubicBezTo>
                    <a:lnTo>
                      <a:pt x="140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reeform 124"/>
              <p:cNvSpPr/>
              <p:nvPr/>
            </p:nvSpPr>
            <p:spPr bwMode="auto">
              <a:xfrm>
                <a:off x="2452012" y="1181002"/>
                <a:ext cx="60721" cy="47090"/>
              </a:xfrm>
              <a:custGeom>
                <a:avLst/>
                <a:gdLst>
                  <a:gd name="T0" fmla="*/ 4 w 25"/>
                  <a:gd name="T1" fmla="*/ 7 h 19"/>
                  <a:gd name="T2" fmla="*/ 13 w 25"/>
                  <a:gd name="T3" fmla="*/ 0 h 19"/>
                  <a:gd name="T4" fmla="*/ 25 w 25"/>
                  <a:gd name="T5" fmla="*/ 9 h 19"/>
                  <a:gd name="T6" fmla="*/ 19 w 25"/>
                  <a:gd name="T7" fmla="*/ 19 h 19"/>
                  <a:gd name="T8" fmla="*/ 0 w 25"/>
                  <a:gd name="T9" fmla="*/ 11 h 19"/>
                  <a:gd name="T10" fmla="*/ 4 w 25"/>
                  <a:gd name="T11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9">
                    <a:moveTo>
                      <a:pt x="4" y="7"/>
                    </a:moveTo>
                    <a:cubicBezTo>
                      <a:pt x="7" y="7"/>
                      <a:pt x="6" y="0"/>
                      <a:pt x="13" y="0"/>
                    </a:cubicBezTo>
                    <a:cubicBezTo>
                      <a:pt x="18" y="0"/>
                      <a:pt x="25" y="6"/>
                      <a:pt x="25" y="9"/>
                    </a:cubicBezTo>
                    <a:cubicBezTo>
                      <a:pt x="25" y="14"/>
                      <a:pt x="23" y="19"/>
                      <a:pt x="19" y="19"/>
                    </a:cubicBezTo>
                    <a:cubicBezTo>
                      <a:pt x="17" y="19"/>
                      <a:pt x="0" y="11"/>
                      <a:pt x="0" y="11"/>
                    </a:cubicBezTo>
                    <a:cubicBezTo>
                      <a:pt x="0" y="8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Freeform 125"/>
              <p:cNvSpPr/>
              <p:nvPr/>
            </p:nvSpPr>
            <p:spPr bwMode="auto">
              <a:xfrm>
                <a:off x="2458208" y="1093020"/>
                <a:ext cx="57003" cy="17349"/>
              </a:xfrm>
              <a:custGeom>
                <a:avLst/>
                <a:gdLst>
                  <a:gd name="T0" fmla="*/ 19 w 23"/>
                  <a:gd name="T1" fmla="*/ 0 h 7"/>
                  <a:gd name="T2" fmla="*/ 23 w 23"/>
                  <a:gd name="T3" fmla="*/ 0 h 7"/>
                  <a:gd name="T4" fmla="*/ 23 w 23"/>
                  <a:gd name="T5" fmla="*/ 4 h 7"/>
                  <a:gd name="T6" fmla="*/ 18 w 23"/>
                  <a:gd name="T7" fmla="*/ 7 h 7"/>
                  <a:gd name="T8" fmla="*/ 0 w 23"/>
                  <a:gd name="T9" fmla="*/ 4 h 7"/>
                  <a:gd name="T10" fmla="*/ 19 w 2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7">
                    <a:moveTo>
                      <a:pt x="19" y="0"/>
                    </a:moveTo>
                    <a:cubicBezTo>
                      <a:pt x="22" y="0"/>
                      <a:pt x="20" y="1"/>
                      <a:pt x="23" y="0"/>
                    </a:cubicBezTo>
                    <a:cubicBezTo>
                      <a:pt x="23" y="2"/>
                      <a:pt x="23" y="3"/>
                      <a:pt x="23" y="4"/>
                    </a:cubicBezTo>
                    <a:cubicBezTo>
                      <a:pt x="23" y="5"/>
                      <a:pt x="21" y="7"/>
                      <a:pt x="18" y="7"/>
                    </a:cubicBezTo>
                    <a:cubicBezTo>
                      <a:pt x="17" y="7"/>
                      <a:pt x="0" y="4"/>
                      <a:pt x="0" y="4"/>
                    </a:cubicBezTo>
                    <a:cubicBezTo>
                      <a:pt x="3" y="1"/>
                      <a:pt x="13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Freeform 126"/>
              <p:cNvSpPr/>
              <p:nvPr/>
            </p:nvSpPr>
            <p:spPr bwMode="auto">
              <a:xfrm>
                <a:off x="2417315" y="1042212"/>
                <a:ext cx="65678" cy="50808"/>
              </a:xfrm>
              <a:custGeom>
                <a:avLst/>
                <a:gdLst>
                  <a:gd name="T0" fmla="*/ 7 w 27"/>
                  <a:gd name="T1" fmla="*/ 18 h 21"/>
                  <a:gd name="T2" fmla="*/ 9 w 27"/>
                  <a:gd name="T3" fmla="*/ 15 h 21"/>
                  <a:gd name="T4" fmla="*/ 0 w 27"/>
                  <a:gd name="T5" fmla="*/ 4 h 21"/>
                  <a:gd name="T6" fmla="*/ 7 w 27"/>
                  <a:gd name="T7" fmla="*/ 0 h 21"/>
                  <a:gd name="T8" fmla="*/ 17 w 27"/>
                  <a:gd name="T9" fmla="*/ 4 h 21"/>
                  <a:gd name="T10" fmla="*/ 27 w 27"/>
                  <a:gd name="T11" fmla="*/ 10 h 21"/>
                  <a:gd name="T12" fmla="*/ 27 w 27"/>
                  <a:gd name="T13" fmla="*/ 18 h 21"/>
                  <a:gd name="T14" fmla="*/ 7 w 27"/>
                  <a:gd name="T1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1">
                    <a:moveTo>
                      <a:pt x="7" y="18"/>
                    </a:moveTo>
                    <a:cubicBezTo>
                      <a:pt x="7" y="16"/>
                      <a:pt x="9" y="15"/>
                      <a:pt x="9" y="15"/>
                    </a:cubicBezTo>
                    <a:cubicBezTo>
                      <a:pt x="6" y="11"/>
                      <a:pt x="0" y="10"/>
                      <a:pt x="0" y="4"/>
                    </a:cubicBezTo>
                    <a:cubicBezTo>
                      <a:pt x="0" y="1"/>
                      <a:pt x="4" y="0"/>
                      <a:pt x="7" y="0"/>
                    </a:cubicBezTo>
                    <a:cubicBezTo>
                      <a:pt x="7" y="2"/>
                      <a:pt x="13" y="4"/>
                      <a:pt x="17" y="4"/>
                    </a:cubicBezTo>
                    <a:cubicBezTo>
                      <a:pt x="17" y="11"/>
                      <a:pt x="27" y="4"/>
                      <a:pt x="27" y="10"/>
                    </a:cubicBezTo>
                    <a:cubicBezTo>
                      <a:pt x="27" y="13"/>
                      <a:pt x="26" y="15"/>
                      <a:pt x="27" y="18"/>
                    </a:cubicBezTo>
                    <a:cubicBezTo>
                      <a:pt x="17" y="20"/>
                      <a:pt x="7" y="21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Freeform 127"/>
              <p:cNvSpPr/>
              <p:nvPr/>
            </p:nvSpPr>
            <p:spPr bwMode="auto">
              <a:xfrm>
                <a:off x="2392530" y="992644"/>
                <a:ext cx="24784" cy="14870"/>
              </a:xfrm>
              <a:custGeom>
                <a:avLst/>
                <a:gdLst>
                  <a:gd name="T0" fmla="*/ 10 w 10"/>
                  <a:gd name="T1" fmla="*/ 0 h 6"/>
                  <a:gd name="T2" fmla="*/ 10 w 10"/>
                  <a:gd name="T3" fmla="*/ 6 h 6"/>
                  <a:gd name="T4" fmla="*/ 5 w 10"/>
                  <a:gd name="T5" fmla="*/ 6 h 6"/>
                  <a:gd name="T6" fmla="*/ 0 w 10"/>
                  <a:gd name="T7" fmla="*/ 0 h 6"/>
                  <a:gd name="T8" fmla="*/ 10 w 1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0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0" y="4"/>
                      <a:pt x="0" y="0"/>
                    </a:cubicBezTo>
                    <a:cubicBezTo>
                      <a:pt x="4" y="0"/>
                      <a:pt x="8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Freeform 128"/>
              <p:cNvSpPr/>
              <p:nvPr/>
            </p:nvSpPr>
            <p:spPr bwMode="auto">
              <a:xfrm>
                <a:off x="2463165" y="931923"/>
                <a:ext cx="218099" cy="146226"/>
              </a:xfrm>
              <a:custGeom>
                <a:avLst/>
                <a:gdLst>
                  <a:gd name="T0" fmla="*/ 59 w 89"/>
                  <a:gd name="T1" fmla="*/ 24 h 60"/>
                  <a:gd name="T2" fmla="*/ 63 w 89"/>
                  <a:gd name="T3" fmla="*/ 24 h 60"/>
                  <a:gd name="T4" fmla="*/ 63 w 89"/>
                  <a:gd name="T5" fmla="*/ 20 h 60"/>
                  <a:gd name="T6" fmla="*/ 61 w 89"/>
                  <a:gd name="T7" fmla="*/ 18 h 60"/>
                  <a:gd name="T8" fmla="*/ 64 w 89"/>
                  <a:gd name="T9" fmla="*/ 18 h 60"/>
                  <a:gd name="T10" fmla="*/ 68 w 89"/>
                  <a:gd name="T11" fmla="*/ 23 h 60"/>
                  <a:gd name="T12" fmla="*/ 71 w 89"/>
                  <a:gd name="T13" fmla="*/ 27 h 60"/>
                  <a:gd name="T14" fmla="*/ 69 w 89"/>
                  <a:gd name="T15" fmla="*/ 32 h 60"/>
                  <a:gd name="T16" fmla="*/ 74 w 89"/>
                  <a:gd name="T17" fmla="*/ 32 h 60"/>
                  <a:gd name="T18" fmla="*/ 88 w 89"/>
                  <a:gd name="T19" fmla="*/ 35 h 60"/>
                  <a:gd name="T20" fmla="*/ 88 w 89"/>
                  <a:gd name="T21" fmla="*/ 40 h 60"/>
                  <a:gd name="T22" fmla="*/ 81 w 89"/>
                  <a:gd name="T23" fmla="*/ 41 h 60"/>
                  <a:gd name="T24" fmla="*/ 68 w 89"/>
                  <a:gd name="T25" fmla="*/ 50 h 60"/>
                  <a:gd name="T26" fmla="*/ 63 w 89"/>
                  <a:gd name="T27" fmla="*/ 45 h 60"/>
                  <a:gd name="T28" fmla="*/ 60 w 89"/>
                  <a:gd name="T29" fmla="*/ 49 h 60"/>
                  <a:gd name="T30" fmla="*/ 64 w 89"/>
                  <a:gd name="T31" fmla="*/ 55 h 60"/>
                  <a:gd name="T32" fmla="*/ 58 w 89"/>
                  <a:gd name="T33" fmla="*/ 55 h 60"/>
                  <a:gd name="T34" fmla="*/ 58 w 89"/>
                  <a:gd name="T35" fmla="*/ 58 h 60"/>
                  <a:gd name="T36" fmla="*/ 48 w 89"/>
                  <a:gd name="T37" fmla="*/ 53 h 60"/>
                  <a:gd name="T38" fmla="*/ 41 w 89"/>
                  <a:gd name="T39" fmla="*/ 60 h 60"/>
                  <a:gd name="T40" fmla="*/ 30 w 89"/>
                  <a:gd name="T41" fmla="*/ 55 h 60"/>
                  <a:gd name="T42" fmla="*/ 33 w 89"/>
                  <a:gd name="T43" fmla="*/ 53 h 60"/>
                  <a:gd name="T44" fmla="*/ 21 w 89"/>
                  <a:gd name="T45" fmla="*/ 45 h 60"/>
                  <a:gd name="T46" fmla="*/ 42 w 89"/>
                  <a:gd name="T47" fmla="*/ 40 h 60"/>
                  <a:gd name="T48" fmla="*/ 31 w 89"/>
                  <a:gd name="T49" fmla="*/ 37 h 60"/>
                  <a:gd name="T50" fmla="*/ 22 w 89"/>
                  <a:gd name="T51" fmla="*/ 40 h 60"/>
                  <a:gd name="T52" fmla="*/ 18 w 89"/>
                  <a:gd name="T53" fmla="*/ 36 h 60"/>
                  <a:gd name="T54" fmla="*/ 12 w 89"/>
                  <a:gd name="T55" fmla="*/ 38 h 60"/>
                  <a:gd name="T56" fmla="*/ 10 w 89"/>
                  <a:gd name="T57" fmla="*/ 35 h 60"/>
                  <a:gd name="T58" fmla="*/ 16 w 89"/>
                  <a:gd name="T59" fmla="*/ 32 h 60"/>
                  <a:gd name="T60" fmla="*/ 0 w 89"/>
                  <a:gd name="T61" fmla="*/ 23 h 60"/>
                  <a:gd name="T62" fmla="*/ 4 w 89"/>
                  <a:gd name="T63" fmla="*/ 23 h 60"/>
                  <a:gd name="T64" fmla="*/ 13 w 89"/>
                  <a:gd name="T65" fmla="*/ 25 h 60"/>
                  <a:gd name="T66" fmla="*/ 15 w 89"/>
                  <a:gd name="T67" fmla="*/ 23 h 60"/>
                  <a:gd name="T68" fmla="*/ 2 w 89"/>
                  <a:gd name="T69" fmla="*/ 17 h 60"/>
                  <a:gd name="T70" fmla="*/ 9 w 89"/>
                  <a:gd name="T71" fmla="*/ 14 h 60"/>
                  <a:gd name="T72" fmla="*/ 17 w 89"/>
                  <a:gd name="T73" fmla="*/ 16 h 60"/>
                  <a:gd name="T74" fmla="*/ 20 w 89"/>
                  <a:gd name="T75" fmla="*/ 13 h 60"/>
                  <a:gd name="T76" fmla="*/ 12 w 89"/>
                  <a:gd name="T77" fmla="*/ 13 h 60"/>
                  <a:gd name="T78" fmla="*/ 8 w 89"/>
                  <a:gd name="T79" fmla="*/ 8 h 60"/>
                  <a:gd name="T80" fmla="*/ 19 w 89"/>
                  <a:gd name="T81" fmla="*/ 6 h 60"/>
                  <a:gd name="T82" fmla="*/ 24 w 89"/>
                  <a:gd name="T83" fmla="*/ 6 h 60"/>
                  <a:gd name="T84" fmla="*/ 15 w 89"/>
                  <a:gd name="T85" fmla="*/ 0 h 60"/>
                  <a:gd name="T86" fmla="*/ 33 w 89"/>
                  <a:gd name="T87" fmla="*/ 3 h 60"/>
                  <a:gd name="T88" fmla="*/ 43 w 89"/>
                  <a:gd name="T89" fmla="*/ 15 h 60"/>
                  <a:gd name="T90" fmla="*/ 54 w 89"/>
                  <a:gd name="T91" fmla="*/ 16 h 60"/>
                  <a:gd name="T92" fmla="*/ 59 w 89"/>
                  <a:gd name="T9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9" h="60">
                    <a:moveTo>
                      <a:pt x="59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8"/>
                      <a:pt x="63" y="18"/>
                      <a:pt x="64" y="18"/>
                    </a:cubicBezTo>
                    <a:cubicBezTo>
                      <a:pt x="68" y="18"/>
                      <a:pt x="68" y="20"/>
                      <a:pt x="68" y="23"/>
                    </a:cubicBezTo>
                    <a:cubicBezTo>
                      <a:pt x="68" y="25"/>
                      <a:pt x="71" y="25"/>
                      <a:pt x="71" y="27"/>
                    </a:cubicBezTo>
                    <a:cubicBezTo>
                      <a:pt x="71" y="29"/>
                      <a:pt x="69" y="30"/>
                      <a:pt x="69" y="32"/>
                    </a:cubicBezTo>
                    <a:cubicBezTo>
                      <a:pt x="69" y="34"/>
                      <a:pt x="74" y="32"/>
                      <a:pt x="74" y="32"/>
                    </a:cubicBezTo>
                    <a:cubicBezTo>
                      <a:pt x="77" y="32"/>
                      <a:pt x="85" y="35"/>
                      <a:pt x="88" y="35"/>
                    </a:cubicBezTo>
                    <a:cubicBezTo>
                      <a:pt x="88" y="37"/>
                      <a:pt x="89" y="39"/>
                      <a:pt x="88" y="40"/>
                    </a:cubicBezTo>
                    <a:cubicBezTo>
                      <a:pt x="87" y="41"/>
                      <a:pt x="84" y="41"/>
                      <a:pt x="81" y="41"/>
                    </a:cubicBezTo>
                    <a:cubicBezTo>
                      <a:pt x="76" y="42"/>
                      <a:pt x="72" y="50"/>
                      <a:pt x="68" y="50"/>
                    </a:cubicBezTo>
                    <a:cubicBezTo>
                      <a:pt x="64" y="50"/>
                      <a:pt x="64" y="48"/>
                      <a:pt x="63" y="45"/>
                    </a:cubicBezTo>
                    <a:cubicBezTo>
                      <a:pt x="62" y="46"/>
                      <a:pt x="61" y="47"/>
                      <a:pt x="60" y="49"/>
                    </a:cubicBezTo>
                    <a:cubicBezTo>
                      <a:pt x="62" y="52"/>
                      <a:pt x="63" y="52"/>
                      <a:pt x="64" y="55"/>
                    </a:cubicBezTo>
                    <a:cubicBezTo>
                      <a:pt x="58" y="55"/>
                      <a:pt x="58" y="55"/>
                      <a:pt x="58" y="55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6" y="59"/>
                      <a:pt x="51" y="55"/>
                      <a:pt x="48" y="53"/>
                    </a:cubicBezTo>
                    <a:cubicBezTo>
                      <a:pt x="48" y="58"/>
                      <a:pt x="46" y="60"/>
                      <a:pt x="41" y="60"/>
                    </a:cubicBezTo>
                    <a:cubicBezTo>
                      <a:pt x="37" y="60"/>
                      <a:pt x="30" y="59"/>
                      <a:pt x="30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29" y="53"/>
                      <a:pt x="21" y="50"/>
                      <a:pt x="21" y="45"/>
                    </a:cubicBezTo>
                    <a:cubicBezTo>
                      <a:pt x="21" y="40"/>
                      <a:pt x="38" y="41"/>
                      <a:pt x="42" y="40"/>
                    </a:cubicBezTo>
                    <a:cubicBezTo>
                      <a:pt x="38" y="39"/>
                      <a:pt x="35" y="37"/>
                      <a:pt x="31" y="37"/>
                    </a:cubicBezTo>
                    <a:cubicBezTo>
                      <a:pt x="26" y="37"/>
                      <a:pt x="25" y="40"/>
                      <a:pt x="22" y="40"/>
                    </a:cubicBezTo>
                    <a:cubicBezTo>
                      <a:pt x="19" y="40"/>
                      <a:pt x="19" y="38"/>
                      <a:pt x="18" y="36"/>
                    </a:cubicBezTo>
                    <a:cubicBezTo>
                      <a:pt x="15" y="37"/>
                      <a:pt x="14" y="38"/>
                      <a:pt x="12" y="38"/>
                    </a:cubicBezTo>
                    <a:cubicBezTo>
                      <a:pt x="10" y="38"/>
                      <a:pt x="10" y="37"/>
                      <a:pt x="10" y="35"/>
                    </a:cubicBezTo>
                    <a:cubicBezTo>
                      <a:pt x="13" y="34"/>
                      <a:pt x="15" y="34"/>
                      <a:pt x="16" y="32"/>
                    </a:cubicBezTo>
                    <a:cubicBezTo>
                      <a:pt x="7" y="32"/>
                      <a:pt x="0" y="31"/>
                      <a:pt x="0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10" y="25"/>
                      <a:pt x="13" y="25"/>
                    </a:cubicBezTo>
                    <a:cubicBezTo>
                      <a:pt x="14" y="25"/>
                      <a:pt x="15" y="23"/>
                      <a:pt x="15" y="23"/>
                    </a:cubicBezTo>
                    <a:cubicBezTo>
                      <a:pt x="11" y="22"/>
                      <a:pt x="2" y="20"/>
                      <a:pt x="2" y="17"/>
                    </a:cubicBezTo>
                    <a:cubicBezTo>
                      <a:pt x="2" y="14"/>
                      <a:pt x="7" y="14"/>
                      <a:pt x="9" y="14"/>
                    </a:cubicBezTo>
                    <a:cubicBezTo>
                      <a:pt x="13" y="14"/>
                      <a:pt x="15" y="16"/>
                      <a:pt x="17" y="16"/>
                    </a:cubicBezTo>
                    <a:cubicBezTo>
                      <a:pt x="19" y="16"/>
                      <a:pt x="19" y="14"/>
                      <a:pt x="20" y="13"/>
                    </a:cubicBezTo>
                    <a:cubicBezTo>
                      <a:pt x="17" y="11"/>
                      <a:pt x="14" y="13"/>
                      <a:pt x="12" y="13"/>
                    </a:cubicBezTo>
                    <a:cubicBezTo>
                      <a:pt x="11" y="13"/>
                      <a:pt x="8" y="9"/>
                      <a:pt x="8" y="8"/>
                    </a:cubicBezTo>
                    <a:cubicBezTo>
                      <a:pt x="12" y="6"/>
                      <a:pt x="14" y="5"/>
                      <a:pt x="19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1" y="4"/>
                      <a:pt x="16" y="4"/>
                      <a:pt x="15" y="0"/>
                    </a:cubicBezTo>
                    <a:cubicBezTo>
                      <a:pt x="23" y="0"/>
                      <a:pt x="28" y="1"/>
                      <a:pt x="33" y="3"/>
                    </a:cubicBezTo>
                    <a:cubicBezTo>
                      <a:pt x="39" y="5"/>
                      <a:pt x="38" y="14"/>
                      <a:pt x="43" y="15"/>
                    </a:cubicBezTo>
                    <a:cubicBezTo>
                      <a:pt x="47" y="17"/>
                      <a:pt x="50" y="14"/>
                      <a:pt x="54" y="16"/>
                    </a:cubicBezTo>
                    <a:cubicBezTo>
                      <a:pt x="58" y="18"/>
                      <a:pt x="57" y="21"/>
                      <a:pt x="5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Freeform 129"/>
              <p:cNvSpPr/>
              <p:nvPr/>
            </p:nvSpPr>
            <p:spPr bwMode="auto">
              <a:xfrm>
                <a:off x="2637892" y="1544089"/>
                <a:ext cx="143747" cy="90462"/>
              </a:xfrm>
              <a:custGeom>
                <a:avLst/>
                <a:gdLst>
                  <a:gd name="T0" fmla="*/ 5 w 59"/>
                  <a:gd name="T1" fmla="*/ 25 h 37"/>
                  <a:gd name="T2" fmla="*/ 8 w 59"/>
                  <a:gd name="T3" fmla="*/ 21 h 37"/>
                  <a:gd name="T4" fmla="*/ 8 w 59"/>
                  <a:gd name="T5" fmla="*/ 17 h 37"/>
                  <a:gd name="T6" fmla="*/ 17 w 59"/>
                  <a:gd name="T7" fmla="*/ 0 h 37"/>
                  <a:gd name="T8" fmla="*/ 21 w 59"/>
                  <a:gd name="T9" fmla="*/ 8 h 37"/>
                  <a:gd name="T10" fmla="*/ 24 w 59"/>
                  <a:gd name="T11" fmla="*/ 6 h 37"/>
                  <a:gd name="T12" fmla="*/ 44 w 59"/>
                  <a:gd name="T13" fmla="*/ 17 h 37"/>
                  <a:gd name="T14" fmla="*/ 46 w 59"/>
                  <a:gd name="T15" fmla="*/ 22 h 37"/>
                  <a:gd name="T16" fmla="*/ 59 w 59"/>
                  <a:gd name="T17" fmla="*/ 28 h 37"/>
                  <a:gd name="T18" fmla="*/ 49 w 59"/>
                  <a:gd name="T19" fmla="*/ 31 h 37"/>
                  <a:gd name="T20" fmla="*/ 41 w 59"/>
                  <a:gd name="T21" fmla="*/ 31 h 37"/>
                  <a:gd name="T22" fmla="*/ 30 w 59"/>
                  <a:gd name="T23" fmla="*/ 24 h 37"/>
                  <a:gd name="T24" fmla="*/ 17 w 59"/>
                  <a:gd name="T25" fmla="*/ 34 h 37"/>
                  <a:gd name="T26" fmla="*/ 15 w 59"/>
                  <a:gd name="T27" fmla="*/ 37 h 37"/>
                  <a:gd name="T28" fmla="*/ 13 w 59"/>
                  <a:gd name="T29" fmla="*/ 31 h 37"/>
                  <a:gd name="T30" fmla="*/ 0 w 59"/>
                  <a:gd name="T31" fmla="*/ 31 h 37"/>
                  <a:gd name="T32" fmla="*/ 5 w 59"/>
                  <a:gd name="T33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37">
                    <a:moveTo>
                      <a:pt x="5" y="25"/>
                    </a:moveTo>
                    <a:cubicBezTo>
                      <a:pt x="6" y="24"/>
                      <a:pt x="8" y="23"/>
                      <a:pt x="8" y="21"/>
                    </a:cubicBezTo>
                    <a:cubicBezTo>
                      <a:pt x="8" y="19"/>
                      <a:pt x="8" y="20"/>
                      <a:pt x="8" y="17"/>
                    </a:cubicBezTo>
                    <a:cubicBezTo>
                      <a:pt x="8" y="12"/>
                      <a:pt x="9" y="1"/>
                      <a:pt x="17" y="0"/>
                    </a:cubicBezTo>
                    <a:cubicBezTo>
                      <a:pt x="18" y="4"/>
                      <a:pt x="20" y="5"/>
                      <a:pt x="21" y="8"/>
                    </a:cubicBezTo>
                    <a:cubicBezTo>
                      <a:pt x="22" y="7"/>
                      <a:pt x="23" y="6"/>
                      <a:pt x="24" y="6"/>
                    </a:cubicBezTo>
                    <a:cubicBezTo>
                      <a:pt x="30" y="13"/>
                      <a:pt x="39" y="10"/>
                      <a:pt x="44" y="17"/>
                    </a:cubicBezTo>
                    <a:cubicBezTo>
                      <a:pt x="46" y="19"/>
                      <a:pt x="45" y="21"/>
                      <a:pt x="46" y="22"/>
                    </a:cubicBezTo>
                    <a:cubicBezTo>
                      <a:pt x="51" y="26"/>
                      <a:pt x="56" y="24"/>
                      <a:pt x="59" y="28"/>
                    </a:cubicBezTo>
                    <a:cubicBezTo>
                      <a:pt x="55" y="30"/>
                      <a:pt x="53" y="31"/>
                      <a:pt x="49" y="31"/>
                    </a:cubicBezTo>
                    <a:cubicBezTo>
                      <a:pt x="46" y="31"/>
                      <a:pt x="44" y="31"/>
                      <a:pt x="41" y="31"/>
                    </a:cubicBezTo>
                    <a:cubicBezTo>
                      <a:pt x="41" y="31"/>
                      <a:pt x="32" y="24"/>
                      <a:pt x="30" y="24"/>
                    </a:cubicBezTo>
                    <a:cubicBezTo>
                      <a:pt x="30" y="30"/>
                      <a:pt x="21" y="36"/>
                      <a:pt x="17" y="34"/>
                    </a:cubicBezTo>
                    <a:cubicBezTo>
                      <a:pt x="16" y="36"/>
                      <a:pt x="16" y="37"/>
                      <a:pt x="15" y="37"/>
                    </a:cubicBezTo>
                    <a:cubicBezTo>
                      <a:pt x="11" y="37"/>
                      <a:pt x="12" y="34"/>
                      <a:pt x="13" y="31"/>
                    </a:cubicBezTo>
                    <a:cubicBezTo>
                      <a:pt x="8" y="30"/>
                      <a:pt x="3" y="31"/>
                      <a:pt x="0" y="31"/>
                    </a:cubicBezTo>
                    <a:cubicBezTo>
                      <a:pt x="1" y="26"/>
                      <a:pt x="4" y="26"/>
                      <a:pt x="5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Freeform 130"/>
              <p:cNvSpPr/>
              <p:nvPr/>
            </p:nvSpPr>
            <p:spPr bwMode="auto">
              <a:xfrm>
                <a:off x="2839882" y="1452388"/>
                <a:ext cx="44611" cy="44611"/>
              </a:xfrm>
              <a:custGeom>
                <a:avLst/>
                <a:gdLst>
                  <a:gd name="T0" fmla="*/ 18 w 18"/>
                  <a:gd name="T1" fmla="*/ 12 h 18"/>
                  <a:gd name="T2" fmla="*/ 7 w 18"/>
                  <a:gd name="T3" fmla="*/ 18 h 18"/>
                  <a:gd name="T4" fmla="*/ 0 w 18"/>
                  <a:gd name="T5" fmla="*/ 12 h 18"/>
                  <a:gd name="T6" fmla="*/ 18 w 18"/>
                  <a:gd name="T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cubicBezTo>
                      <a:pt x="18" y="16"/>
                      <a:pt x="11" y="18"/>
                      <a:pt x="7" y="18"/>
                    </a:cubicBezTo>
                    <a:cubicBezTo>
                      <a:pt x="3" y="18"/>
                      <a:pt x="0" y="15"/>
                      <a:pt x="0" y="12"/>
                    </a:cubicBezTo>
                    <a:cubicBezTo>
                      <a:pt x="0" y="0"/>
                      <a:pt x="18" y="2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Freeform 131"/>
              <p:cNvSpPr/>
              <p:nvPr/>
            </p:nvSpPr>
            <p:spPr bwMode="auto">
              <a:xfrm>
                <a:off x="2711005" y="1637029"/>
                <a:ext cx="33459" cy="26024"/>
              </a:xfrm>
              <a:custGeom>
                <a:avLst/>
                <a:gdLst>
                  <a:gd name="T0" fmla="*/ 6 w 14"/>
                  <a:gd name="T1" fmla="*/ 1 h 11"/>
                  <a:gd name="T2" fmla="*/ 14 w 14"/>
                  <a:gd name="T3" fmla="*/ 2 h 11"/>
                  <a:gd name="T4" fmla="*/ 0 w 14"/>
                  <a:gd name="T5" fmla="*/ 11 h 11"/>
                  <a:gd name="T6" fmla="*/ 0 w 14"/>
                  <a:gd name="T7" fmla="*/ 8 h 11"/>
                  <a:gd name="T8" fmla="*/ 6 w 14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1"/>
                    </a:moveTo>
                    <a:cubicBezTo>
                      <a:pt x="12" y="0"/>
                      <a:pt x="11" y="0"/>
                      <a:pt x="14" y="2"/>
                    </a:cubicBezTo>
                    <a:cubicBezTo>
                      <a:pt x="12" y="5"/>
                      <a:pt x="5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6" y="2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Freeform 132"/>
              <p:cNvSpPr/>
              <p:nvPr/>
            </p:nvSpPr>
            <p:spPr bwMode="auto">
              <a:xfrm>
                <a:off x="2766769" y="1259073"/>
                <a:ext cx="95419" cy="39654"/>
              </a:xfrm>
              <a:custGeom>
                <a:avLst/>
                <a:gdLst>
                  <a:gd name="T0" fmla="*/ 14 w 39"/>
                  <a:gd name="T1" fmla="*/ 16 h 16"/>
                  <a:gd name="T2" fmla="*/ 6 w 39"/>
                  <a:gd name="T3" fmla="*/ 10 h 16"/>
                  <a:gd name="T4" fmla="*/ 0 w 39"/>
                  <a:gd name="T5" fmla="*/ 4 h 16"/>
                  <a:gd name="T6" fmla="*/ 5 w 39"/>
                  <a:gd name="T7" fmla="*/ 0 h 16"/>
                  <a:gd name="T8" fmla="*/ 19 w 39"/>
                  <a:gd name="T9" fmla="*/ 2 h 16"/>
                  <a:gd name="T10" fmla="*/ 39 w 39"/>
                  <a:gd name="T11" fmla="*/ 11 h 16"/>
                  <a:gd name="T12" fmla="*/ 33 w 39"/>
                  <a:gd name="T13" fmla="*/ 15 h 16"/>
                  <a:gd name="T14" fmla="*/ 25 w 39"/>
                  <a:gd name="T15" fmla="*/ 13 h 16"/>
                  <a:gd name="T16" fmla="*/ 14 w 39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16">
                    <a:moveTo>
                      <a:pt x="14" y="16"/>
                    </a:moveTo>
                    <a:cubicBezTo>
                      <a:pt x="8" y="16"/>
                      <a:pt x="4" y="15"/>
                      <a:pt x="6" y="10"/>
                    </a:cubicBezTo>
                    <a:cubicBezTo>
                      <a:pt x="3" y="8"/>
                      <a:pt x="0" y="7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11" y="0"/>
                      <a:pt x="13" y="2"/>
                      <a:pt x="19" y="2"/>
                    </a:cubicBezTo>
                    <a:cubicBezTo>
                      <a:pt x="27" y="2"/>
                      <a:pt x="33" y="8"/>
                      <a:pt x="39" y="11"/>
                    </a:cubicBezTo>
                    <a:cubicBezTo>
                      <a:pt x="38" y="13"/>
                      <a:pt x="36" y="15"/>
                      <a:pt x="33" y="15"/>
                    </a:cubicBezTo>
                    <a:cubicBezTo>
                      <a:pt x="30" y="15"/>
                      <a:pt x="28" y="13"/>
                      <a:pt x="25" y="13"/>
                    </a:cubicBezTo>
                    <a:cubicBezTo>
                      <a:pt x="22" y="13"/>
                      <a:pt x="19" y="16"/>
                      <a:pt x="14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Freeform 133"/>
              <p:cNvSpPr/>
              <p:nvPr/>
            </p:nvSpPr>
            <p:spPr bwMode="auto">
              <a:xfrm>
                <a:off x="2774204" y="1653139"/>
                <a:ext cx="24784" cy="24784"/>
              </a:xfrm>
              <a:custGeom>
                <a:avLst/>
                <a:gdLst>
                  <a:gd name="T0" fmla="*/ 10 w 10"/>
                  <a:gd name="T1" fmla="*/ 4 h 10"/>
                  <a:gd name="T2" fmla="*/ 5 w 10"/>
                  <a:gd name="T3" fmla="*/ 10 h 10"/>
                  <a:gd name="T4" fmla="*/ 0 w 10"/>
                  <a:gd name="T5" fmla="*/ 6 h 10"/>
                  <a:gd name="T6" fmla="*/ 10 w 10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8" y="6"/>
                      <a:pt x="7" y="10"/>
                      <a:pt x="5" y="10"/>
                    </a:cubicBezTo>
                    <a:cubicBezTo>
                      <a:pt x="4" y="10"/>
                      <a:pt x="0" y="6"/>
                      <a:pt x="0" y="6"/>
                    </a:cubicBezTo>
                    <a:cubicBezTo>
                      <a:pt x="0" y="1"/>
                      <a:pt x="7" y="0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Freeform 134"/>
              <p:cNvSpPr/>
              <p:nvPr/>
            </p:nvSpPr>
            <p:spPr bwMode="auto">
              <a:xfrm>
                <a:off x="2891928" y="1464780"/>
                <a:ext cx="22306" cy="14870"/>
              </a:xfrm>
              <a:custGeom>
                <a:avLst/>
                <a:gdLst>
                  <a:gd name="T0" fmla="*/ 3 w 9"/>
                  <a:gd name="T1" fmla="*/ 5 h 6"/>
                  <a:gd name="T2" fmla="*/ 0 w 9"/>
                  <a:gd name="T3" fmla="*/ 3 h 6"/>
                  <a:gd name="T4" fmla="*/ 3 w 9"/>
                  <a:gd name="T5" fmla="*/ 0 h 6"/>
                  <a:gd name="T6" fmla="*/ 9 w 9"/>
                  <a:gd name="T7" fmla="*/ 5 h 6"/>
                  <a:gd name="T8" fmla="*/ 3 w 9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3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8" y="4"/>
                      <a:pt x="9" y="5"/>
                    </a:cubicBezTo>
                    <a:cubicBezTo>
                      <a:pt x="5" y="6"/>
                      <a:pt x="6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Freeform 135"/>
              <p:cNvSpPr/>
              <p:nvPr/>
            </p:nvSpPr>
            <p:spPr bwMode="auto">
              <a:xfrm>
                <a:off x="2791553" y="1426364"/>
                <a:ext cx="24784" cy="14870"/>
              </a:xfrm>
              <a:custGeom>
                <a:avLst/>
                <a:gdLst>
                  <a:gd name="T0" fmla="*/ 3 w 10"/>
                  <a:gd name="T1" fmla="*/ 6 h 6"/>
                  <a:gd name="T2" fmla="*/ 10 w 10"/>
                  <a:gd name="T3" fmla="*/ 0 h 6"/>
                  <a:gd name="T4" fmla="*/ 3 w 10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3" y="6"/>
                    </a:moveTo>
                    <a:cubicBezTo>
                      <a:pt x="0" y="6"/>
                      <a:pt x="7" y="0"/>
                      <a:pt x="10" y="0"/>
                    </a:cubicBezTo>
                    <a:cubicBezTo>
                      <a:pt x="9" y="3"/>
                      <a:pt x="7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Freeform 136"/>
              <p:cNvSpPr/>
              <p:nvPr/>
            </p:nvSpPr>
            <p:spPr bwMode="auto">
              <a:xfrm>
                <a:off x="2580889" y="1256594"/>
                <a:ext cx="577468" cy="416372"/>
              </a:xfrm>
              <a:custGeom>
                <a:avLst/>
                <a:gdLst>
                  <a:gd name="T0" fmla="*/ 217 w 236"/>
                  <a:gd name="T1" fmla="*/ 128 h 170"/>
                  <a:gd name="T2" fmla="*/ 183 w 236"/>
                  <a:gd name="T3" fmla="*/ 111 h 170"/>
                  <a:gd name="T4" fmla="*/ 188 w 236"/>
                  <a:gd name="T5" fmla="*/ 115 h 170"/>
                  <a:gd name="T6" fmla="*/ 184 w 236"/>
                  <a:gd name="T7" fmla="*/ 120 h 170"/>
                  <a:gd name="T8" fmla="*/ 194 w 236"/>
                  <a:gd name="T9" fmla="*/ 131 h 170"/>
                  <a:gd name="T10" fmla="*/ 207 w 236"/>
                  <a:gd name="T11" fmla="*/ 134 h 170"/>
                  <a:gd name="T12" fmla="*/ 212 w 236"/>
                  <a:gd name="T13" fmla="*/ 146 h 170"/>
                  <a:gd name="T14" fmla="*/ 181 w 236"/>
                  <a:gd name="T15" fmla="*/ 146 h 170"/>
                  <a:gd name="T16" fmla="*/ 198 w 236"/>
                  <a:gd name="T17" fmla="*/ 166 h 170"/>
                  <a:gd name="T18" fmla="*/ 192 w 236"/>
                  <a:gd name="T19" fmla="*/ 166 h 170"/>
                  <a:gd name="T20" fmla="*/ 152 w 236"/>
                  <a:gd name="T21" fmla="*/ 147 h 170"/>
                  <a:gd name="T22" fmla="*/ 124 w 236"/>
                  <a:gd name="T23" fmla="*/ 137 h 170"/>
                  <a:gd name="T24" fmla="*/ 110 w 236"/>
                  <a:gd name="T25" fmla="*/ 139 h 170"/>
                  <a:gd name="T26" fmla="*/ 109 w 236"/>
                  <a:gd name="T27" fmla="*/ 123 h 170"/>
                  <a:gd name="T28" fmla="*/ 135 w 236"/>
                  <a:gd name="T29" fmla="*/ 119 h 170"/>
                  <a:gd name="T30" fmla="*/ 137 w 236"/>
                  <a:gd name="T31" fmla="*/ 109 h 170"/>
                  <a:gd name="T32" fmla="*/ 121 w 236"/>
                  <a:gd name="T33" fmla="*/ 75 h 170"/>
                  <a:gd name="T34" fmla="*/ 109 w 236"/>
                  <a:gd name="T35" fmla="*/ 75 h 170"/>
                  <a:gd name="T36" fmla="*/ 95 w 236"/>
                  <a:gd name="T37" fmla="*/ 55 h 170"/>
                  <a:gd name="T38" fmla="*/ 79 w 236"/>
                  <a:gd name="T39" fmla="*/ 59 h 170"/>
                  <a:gd name="T40" fmla="*/ 27 w 236"/>
                  <a:gd name="T41" fmla="*/ 54 h 170"/>
                  <a:gd name="T42" fmla="*/ 7 w 236"/>
                  <a:gd name="T43" fmla="*/ 45 h 170"/>
                  <a:gd name="T44" fmla="*/ 20 w 236"/>
                  <a:gd name="T45" fmla="*/ 42 h 170"/>
                  <a:gd name="T46" fmla="*/ 0 w 236"/>
                  <a:gd name="T47" fmla="*/ 32 h 170"/>
                  <a:gd name="T48" fmla="*/ 8 w 236"/>
                  <a:gd name="T49" fmla="*/ 11 h 170"/>
                  <a:gd name="T50" fmla="*/ 40 w 236"/>
                  <a:gd name="T51" fmla="*/ 3 h 170"/>
                  <a:gd name="T52" fmla="*/ 30 w 236"/>
                  <a:gd name="T53" fmla="*/ 21 h 170"/>
                  <a:gd name="T54" fmla="*/ 33 w 236"/>
                  <a:gd name="T55" fmla="*/ 31 h 170"/>
                  <a:gd name="T56" fmla="*/ 36 w 236"/>
                  <a:gd name="T57" fmla="*/ 17 h 170"/>
                  <a:gd name="T58" fmla="*/ 78 w 236"/>
                  <a:gd name="T59" fmla="*/ 19 h 170"/>
                  <a:gd name="T60" fmla="*/ 84 w 236"/>
                  <a:gd name="T61" fmla="*/ 22 h 170"/>
                  <a:gd name="T62" fmla="*/ 102 w 236"/>
                  <a:gd name="T63" fmla="*/ 18 h 170"/>
                  <a:gd name="T64" fmla="*/ 141 w 236"/>
                  <a:gd name="T65" fmla="*/ 36 h 170"/>
                  <a:gd name="T66" fmla="*/ 158 w 236"/>
                  <a:gd name="T67" fmla="*/ 42 h 170"/>
                  <a:gd name="T68" fmla="*/ 178 w 236"/>
                  <a:gd name="T69" fmla="*/ 55 h 170"/>
                  <a:gd name="T70" fmla="*/ 191 w 236"/>
                  <a:gd name="T71" fmla="*/ 62 h 170"/>
                  <a:gd name="T72" fmla="*/ 189 w 236"/>
                  <a:gd name="T73" fmla="*/ 67 h 170"/>
                  <a:gd name="T74" fmla="*/ 184 w 236"/>
                  <a:gd name="T75" fmla="*/ 76 h 170"/>
                  <a:gd name="T76" fmla="*/ 206 w 236"/>
                  <a:gd name="T77" fmla="*/ 88 h 170"/>
                  <a:gd name="T78" fmla="*/ 223 w 236"/>
                  <a:gd name="T79" fmla="*/ 100 h 170"/>
                  <a:gd name="T80" fmla="*/ 236 w 236"/>
                  <a:gd name="T81" fmla="*/ 108 h 170"/>
                  <a:gd name="T82" fmla="*/ 227 w 236"/>
                  <a:gd name="T83" fmla="*/ 11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170">
                    <a:moveTo>
                      <a:pt x="221" y="120"/>
                    </a:moveTo>
                    <a:cubicBezTo>
                      <a:pt x="221" y="123"/>
                      <a:pt x="220" y="128"/>
                      <a:pt x="217" y="128"/>
                    </a:cubicBezTo>
                    <a:cubicBezTo>
                      <a:pt x="203" y="128"/>
                      <a:pt x="202" y="108"/>
                      <a:pt x="188" y="108"/>
                    </a:cubicBezTo>
                    <a:cubicBezTo>
                      <a:pt x="187" y="108"/>
                      <a:pt x="183" y="111"/>
                      <a:pt x="183" y="111"/>
                    </a:cubicBezTo>
                    <a:cubicBezTo>
                      <a:pt x="185" y="113"/>
                      <a:pt x="186" y="112"/>
                      <a:pt x="188" y="112"/>
                    </a:cubicBezTo>
                    <a:cubicBezTo>
                      <a:pt x="188" y="115"/>
                      <a:pt x="188" y="115"/>
                      <a:pt x="188" y="115"/>
                    </a:cubicBezTo>
                    <a:cubicBezTo>
                      <a:pt x="187" y="116"/>
                      <a:pt x="185" y="116"/>
                      <a:pt x="184" y="115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88" y="123"/>
                      <a:pt x="192" y="130"/>
                      <a:pt x="194" y="131"/>
                    </a:cubicBezTo>
                    <a:cubicBezTo>
                      <a:pt x="200" y="133"/>
                      <a:pt x="202" y="129"/>
                      <a:pt x="202" y="134"/>
                    </a:cubicBezTo>
                    <a:cubicBezTo>
                      <a:pt x="205" y="134"/>
                      <a:pt x="205" y="134"/>
                      <a:pt x="207" y="134"/>
                    </a:cubicBezTo>
                    <a:cubicBezTo>
                      <a:pt x="207" y="139"/>
                      <a:pt x="207" y="139"/>
                      <a:pt x="207" y="140"/>
                    </a:cubicBezTo>
                    <a:cubicBezTo>
                      <a:pt x="207" y="142"/>
                      <a:pt x="212" y="143"/>
                      <a:pt x="212" y="146"/>
                    </a:cubicBezTo>
                    <a:cubicBezTo>
                      <a:pt x="212" y="149"/>
                      <a:pt x="209" y="155"/>
                      <a:pt x="208" y="158"/>
                    </a:cubicBezTo>
                    <a:cubicBezTo>
                      <a:pt x="203" y="157"/>
                      <a:pt x="184" y="150"/>
                      <a:pt x="181" y="146"/>
                    </a:cubicBezTo>
                    <a:cubicBezTo>
                      <a:pt x="177" y="146"/>
                      <a:pt x="177" y="146"/>
                      <a:pt x="177" y="146"/>
                    </a:cubicBezTo>
                    <a:cubicBezTo>
                      <a:pt x="182" y="152"/>
                      <a:pt x="198" y="158"/>
                      <a:pt x="198" y="166"/>
                    </a:cubicBezTo>
                    <a:cubicBezTo>
                      <a:pt x="198" y="168"/>
                      <a:pt x="196" y="170"/>
                      <a:pt x="195" y="170"/>
                    </a:cubicBezTo>
                    <a:cubicBezTo>
                      <a:pt x="194" y="170"/>
                      <a:pt x="193" y="167"/>
                      <a:pt x="192" y="166"/>
                    </a:cubicBezTo>
                    <a:cubicBezTo>
                      <a:pt x="184" y="162"/>
                      <a:pt x="178" y="164"/>
                      <a:pt x="171" y="160"/>
                    </a:cubicBezTo>
                    <a:cubicBezTo>
                      <a:pt x="164" y="156"/>
                      <a:pt x="147" y="156"/>
                      <a:pt x="152" y="147"/>
                    </a:cubicBezTo>
                    <a:cubicBezTo>
                      <a:pt x="142" y="143"/>
                      <a:pt x="138" y="137"/>
                      <a:pt x="130" y="133"/>
                    </a:cubicBezTo>
                    <a:cubicBezTo>
                      <a:pt x="128" y="135"/>
                      <a:pt x="126" y="137"/>
                      <a:pt x="124" y="137"/>
                    </a:cubicBezTo>
                    <a:cubicBezTo>
                      <a:pt x="121" y="137"/>
                      <a:pt x="122" y="135"/>
                      <a:pt x="119" y="135"/>
                    </a:cubicBezTo>
                    <a:cubicBezTo>
                      <a:pt x="115" y="135"/>
                      <a:pt x="114" y="139"/>
                      <a:pt x="110" y="139"/>
                    </a:cubicBezTo>
                    <a:cubicBezTo>
                      <a:pt x="107" y="139"/>
                      <a:pt x="98" y="135"/>
                      <a:pt x="98" y="131"/>
                    </a:cubicBezTo>
                    <a:cubicBezTo>
                      <a:pt x="98" y="128"/>
                      <a:pt x="105" y="123"/>
                      <a:pt x="109" y="123"/>
                    </a:cubicBezTo>
                    <a:cubicBezTo>
                      <a:pt x="115" y="123"/>
                      <a:pt x="119" y="123"/>
                      <a:pt x="122" y="123"/>
                    </a:cubicBezTo>
                    <a:cubicBezTo>
                      <a:pt x="124" y="123"/>
                      <a:pt x="131" y="122"/>
                      <a:pt x="135" y="119"/>
                    </a:cubicBezTo>
                    <a:cubicBezTo>
                      <a:pt x="133" y="119"/>
                      <a:pt x="130" y="116"/>
                      <a:pt x="130" y="113"/>
                    </a:cubicBezTo>
                    <a:cubicBezTo>
                      <a:pt x="130" y="108"/>
                      <a:pt x="135" y="111"/>
                      <a:pt x="137" y="109"/>
                    </a:cubicBezTo>
                    <a:cubicBezTo>
                      <a:pt x="139" y="106"/>
                      <a:pt x="145" y="100"/>
                      <a:pt x="145" y="96"/>
                    </a:cubicBezTo>
                    <a:cubicBezTo>
                      <a:pt x="145" y="89"/>
                      <a:pt x="127" y="75"/>
                      <a:pt x="121" y="75"/>
                    </a:cubicBezTo>
                    <a:cubicBezTo>
                      <a:pt x="117" y="75"/>
                      <a:pt x="115" y="78"/>
                      <a:pt x="112" y="78"/>
                    </a:cubicBezTo>
                    <a:cubicBezTo>
                      <a:pt x="111" y="78"/>
                      <a:pt x="109" y="75"/>
                      <a:pt x="109" y="75"/>
                    </a:cubicBezTo>
                    <a:cubicBezTo>
                      <a:pt x="109" y="72"/>
                      <a:pt x="115" y="71"/>
                      <a:pt x="116" y="71"/>
                    </a:cubicBezTo>
                    <a:cubicBezTo>
                      <a:pt x="114" y="68"/>
                      <a:pt x="98" y="55"/>
                      <a:pt x="95" y="55"/>
                    </a:cubicBezTo>
                    <a:cubicBezTo>
                      <a:pt x="91" y="55"/>
                      <a:pt x="87" y="66"/>
                      <a:pt x="82" y="66"/>
                    </a:cubicBezTo>
                    <a:cubicBezTo>
                      <a:pt x="78" y="66"/>
                      <a:pt x="79" y="61"/>
                      <a:pt x="79" y="59"/>
                    </a:cubicBezTo>
                    <a:cubicBezTo>
                      <a:pt x="70" y="59"/>
                      <a:pt x="49" y="59"/>
                      <a:pt x="36" y="59"/>
                    </a:cubicBezTo>
                    <a:cubicBezTo>
                      <a:pt x="33" y="59"/>
                      <a:pt x="29" y="56"/>
                      <a:pt x="27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2" y="50"/>
                      <a:pt x="8" y="49"/>
                      <a:pt x="7" y="45"/>
                    </a:cubicBezTo>
                    <a:cubicBezTo>
                      <a:pt x="11" y="44"/>
                      <a:pt x="15" y="45"/>
                      <a:pt x="20" y="46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7" y="40"/>
                      <a:pt x="4" y="39"/>
                      <a:pt x="4" y="39"/>
                    </a:cubicBezTo>
                    <a:cubicBezTo>
                      <a:pt x="4" y="39"/>
                      <a:pt x="0" y="34"/>
                      <a:pt x="0" y="32"/>
                    </a:cubicBezTo>
                    <a:cubicBezTo>
                      <a:pt x="0" y="24"/>
                      <a:pt x="1" y="22"/>
                      <a:pt x="6" y="19"/>
                    </a:cubicBezTo>
                    <a:cubicBezTo>
                      <a:pt x="8" y="17"/>
                      <a:pt x="6" y="12"/>
                      <a:pt x="8" y="11"/>
                    </a:cubicBezTo>
                    <a:cubicBezTo>
                      <a:pt x="13" y="5"/>
                      <a:pt x="21" y="0"/>
                      <a:pt x="31" y="0"/>
                    </a:cubicBezTo>
                    <a:cubicBezTo>
                      <a:pt x="31" y="0"/>
                      <a:pt x="40" y="3"/>
                      <a:pt x="40" y="3"/>
                    </a:cubicBezTo>
                    <a:cubicBezTo>
                      <a:pt x="37" y="9"/>
                      <a:pt x="28" y="9"/>
                      <a:pt x="28" y="18"/>
                    </a:cubicBezTo>
                    <a:cubicBezTo>
                      <a:pt x="28" y="20"/>
                      <a:pt x="29" y="21"/>
                      <a:pt x="30" y="21"/>
                    </a:cubicBezTo>
                    <a:cubicBezTo>
                      <a:pt x="29" y="23"/>
                      <a:pt x="30" y="26"/>
                      <a:pt x="30" y="26"/>
                    </a:cubicBezTo>
                    <a:cubicBezTo>
                      <a:pt x="30" y="28"/>
                      <a:pt x="29" y="31"/>
                      <a:pt x="33" y="31"/>
                    </a:cubicBezTo>
                    <a:cubicBezTo>
                      <a:pt x="35" y="31"/>
                      <a:pt x="39" y="27"/>
                      <a:pt x="39" y="25"/>
                    </a:cubicBezTo>
                    <a:cubicBezTo>
                      <a:pt x="39" y="22"/>
                      <a:pt x="36" y="20"/>
                      <a:pt x="36" y="17"/>
                    </a:cubicBezTo>
                    <a:cubicBezTo>
                      <a:pt x="36" y="6"/>
                      <a:pt x="55" y="3"/>
                      <a:pt x="66" y="3"/>
                    </a:cubicBezTo>
                    <a:cubicBezTo>
                      <a:pt x="74" y="3"/>
                      <a:pt x="78" y="13"/>
                      <a:pt x="78" y="19"/>
                    </a:cubicBezTo>
                    <a:cubicBezTo>
                      <a:pt x="78" y="20"/>
                      <a:pt x="76" y="25"/>
                      <a:pt x="78" y="25"/>
                    </a:cubicBezTo>
                    <a:cubicBezTo>
                      <a:pt x="80" y="25"/>
                      <a:pt x="81" y="22"/>
                      <a:pt x="84" y="22"/>
                    </a:cubicBezTo>
                    <a:cubicBezTo>
                      <a:pt x="87" y="22"/>
                      <a:pt x="88" y="25"/>
                      <a:pt x="90" y="25"/>
                    </a:cubicBezTo>
                    <a:cubicBezTo>
                      <a:pt x="95" y="25"/>
                      <a:pt x="97" y="18"/>
                      <a:pt x="102" y="18"/>
                    </a:cubicBezTo>
                    <a:cubicBezTo>
                      <a:pt x="107" y="18"/>
                      <a:pt x="119" y="20"/>
                      <a:pt x="123" y="22"/>
                    </a:cubicBezTo>
                    <a:cubicBezTo>
                      <a:pt x="130" y="27"/>
                      <a:pt x="132" y="36"/>
                      <a:pt x="141" y="36"/>
                    </a:cubicBezTo>
                    <a:cubicBezTo>
                      <a:pt x="145" y="36"/>
                      <a:pt x="146" y="36"/>
                      <a:pt x="148" y="36"/>
                    </a:cubicBezTo>
                    <a:cubicBezTo>
                      <a:pt x="151" y="36"/>
                      <a:pt x="159" y="37"/>
                      <a:pt x="158" y="42"/>
                    </a:cubicBezTo>
                    <a:cubicBezTo>
                      <a:pt x="165" y="45"/>
                      <a:pt x="170" y="49"/>
                      <a:pt x="178" y="50"/>
                    </a:cubicBezTo>
                    <a:cubicBezTo>
                      <a:pt x="178" y="55"/>
                      <a:pt x="178" y="55"/>
                      <a:pt x="178" y="55"/>
                    </a:cubicBezTo>
                    <a:cubicBezTo>
                      <a:pt x="179" y="55"/>
                      <a:pt x="183" y="55"/>
                      <a:pt x="183" y="55"/>
                    </a:cubicBezTo>
                    <a:cubicBezTo>
                      <a:pt x="187" y="55"/>
                      <a:pt x="189" y="58"/>
                      <a:pt x="191" y="62"/>
                    </a:cubicBezTo>
                    <a:cubicBezTo>
                      <a:pt x="187" y="63"/>
                      <a:pt x="183" y="63"/>
                      <a:pt x="181" y="66"/>
                    </a:cubicBezTo>
                    <a:cubicBezTo>
                      <a:pt x="186" y="67"/>
                      <a:pt x="187" y="67"/>
                      <a:pt x="189" y="67"/>
                    </a:cubicBezTo>
                    <a:cubicBezTo>
                      <a:pt x="191" y="67"/>
                      <a:pt x="193" y="67"/>
                      <a:pt x="194" y="69"/>
                    </a:cubicBezTo>
                    <a:cubicBezTo>
                      <a:pt x="189" y="71"/>
                      <a:pt x="187" y="71"/>
                      <a:pt x="184" y="76"/>
                    </a:cubicBezTo>
                    <a:cubicBezTo>
                      <a:pt x="187" y="77"/>
                      <a:pt x="188" y="78"/>
                      <a:pt x="192" y="78"/>
                    </a:cubicBezTo>
                    <a:cubicBezTo>
                      <a:pt x="193" y="85"/>
                      <a:pt x="200" y="88"/>
                      <a:pt x="206" y="88"/>
                    </a:cubicBezTo>
                    <a:cubicBezTo>
                      <a:pt x="207" y="93"/>
                      <a:pt x="208" y="98"/>
                      <a:pt x="213" y="98"/>
                    </a:cubicBezTo>
                    <a:cubicBezTo>
                      <a:pt x="219" y="98"/>
                      <a:pt x="221" y="94"/>
                      <a:pt x="223" y="100"/>
                    </a:cubicBezTo>
                    <a:cubicBezTo>
                      <a:pt x="224" y="101"/>
                      <a:pt x="227" y="101"/>
                      <a:pt x="228" y="101"/>
                    </a:cubicBezTo>
                    <a:cubicBezTo>
                      <a:pt x="233" y="101"/>
                      <a:pt x="236" y="103"/>
                      <a:pt x="236" y="108"/>
                    </a:cubicBezTo>
                    <a:cubicBezTo>
                      <a:pt x="236" y="111"/>
                      <a:pt x="231" y="112"/>
                      <a:pt x="227" y="112"/>
                    </a:cubicBezTo>
                    <a:cubicBezTo>
                      <a:pt x="227" y="116"/>
                      <a:pt x="227" y="115"/>
                      <a:pt x="227" y="116"/>
                    </a:cubicBezTo>
                    <a:cubicBezTo>
                      <a:pt x="227" y="117"/>
                      <a:pt x="226" y="120"/>
                      <a:pt x="221" y="1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Freeform 137"/>
              <p:cNvSpPr/>
              <p:nvPr/>
            </p:nvSpPr>
            <p:spPr bwMode="auto">
              <a:xfrm>
                <a:off x="2818816" y="1617201"/>
                <a:ext cx="13632" cy="14870"/>
              </a:xfrm>
              <a:custGeom>
                <a:avLst/>
                <a:gdLst>
                  <a:gd name="T0" fmla="*/ 6 w 6"/>
                  <a:gd name="T1" fmla="*/ 3 h 6"/>
                  <a:gd name="T2" fmla="*/ 0 w 6"/>
                  <a:gd name="T3" fmla="*/ 3 h 6"/>
                  <a:gd name="T4" fmla="*/ 6 w 6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cubicBezTo>
                      <a:pt x="3" y="6"/>
                      <a:pt x="2" y="6"/>
                      <a:pt x="0" y="3"/>
                    </a:cubicBezTo>
                    <a:cubicBezTo>
                      <a:pt x="2" y="0"/>
                      <a:pt x="3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Freeform 138"/>
              <p:cNvSpPr/>
              <p:nvPr/>
            </p:nvSpPr>
            <p:spPr bwMode="auto">
              <a:xfrm>
                <a:off x="2698613" y="1536654"/>
                <a:ext cx="14870" cy="13632"/>
              </a:xfrm>
              <a:custGeom>
                <a:avLst/>
                <a:gdLst>
                  <a:gd name="T0" fmla="*/ 1 w 6"/>
                  <a:gd name="T1" fmla="*/ 1 h 6"/>
                  <a:gd name="T2" fmla="*/ 6 w 6"/>
                  <a:gd name="T3" fmla="*/ 6 h 6"/>
                  <a:gd name="T4" fmla="*/ 1 w 6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1" y="1"/>
                    </a:moveTo>
                    <a:cubicBezTo>
                      <a:pt x="4" y="0"/>
                      <a:pt x="4" y="3"/>
                      <a:pt x="6" y="6"/>
                    </a:cubicBezTo>
                    <a:cubicBezTo>
                      <a:pt x="3" y="6"/>
                      <a:pt x="0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Freeform 139"/>
              <p:cNvSpPr/>
              <p:nvPr/>
            </p:nvSpPr>
            <p:spPr bwMode="auto">
              <a:xfrm>
                <a:off x="2544952" y="838983"/>
                <a:ext cx="615883" cy="322192"/>
              </a:xfrm>
              <a:custGeom>
                <a:avLst/>
                <a:gdLst>
                  <a:gd name="T0" fmla="*/ 201 w 252"/>
                  <a:gd name="T1" fmla="*/ 10 h 132"/>
                  <a:gd name="T2" fmla="*/ 229 w 252"/>
                  <a:gd name="T3" fmla="*/ 6 h 132"/>
                  <a:gd name="T4" fmla="*/ 252 w 252"/>
                  <a:gd name="T5" fmla="*/ 18 h 132"/>
                  <a:gd name="T6" fmla="*/ 204 w 252"/>
                  <a:gd name="T7" fmla="*/ 33 h 132"/>
                  <a:gd name="T8" fmla="*/ 193 w 252"/>
                  <a:gd name="T9" fmla="*/ 48 h 132"/>
                  <a:gd name="T10" fmla="*/ 151 w 252"/>
                  <a:gd name="T11" fmla="*/ 71 h 132"/>
                  <a:gd name="T12" fmla="*/ 141 w 252"/>
                  <a:gd name="T13" fmla="*/ 77 h 132"/>
                  <a:gd name="T14" fmla="*/ 141 w 252"/>
                  <a:gd name="T15" fmla="*/ 89 h 132"/>
                  <a:gd name="T16" fmla="*/ 114 w 252"/>
                  <a:gd name="T17" fmla="*/ 102 h 132"/>
                  <a:gd name="T18" fmla="*/ 104 w 252"/>
                  <a:gd name="T19" fmla="*/ 120 h 132"/>
                  <a:gd name="T20" fmla="*/ 115 w 252"/>
                  <a:gd name="T21" fmla="*/ 122 h 132"/>
                  <a:gd name="T22" fmla="*/ 83 w 252"/>
                  <a:gd name="T23" fmla="*/ 128 h 132"/>
                  <a:gd name="T24" fmla="*/ 53 w 252"/>
                  <a:gd name="T25" fmla="*/ 131 h 132"/>
                  <a:gd name="T26" fmla="*/ 22 w 252"/>
                  <a:gd name="T27" fmla="*/ 128 h 132"/>
                  <a:gd name="T28" fmla="*/ 40 w 252"/>
                  <a:gd name="T29" fmla="*/ 114 h 132"/>
                  <a:gd name="T30" fmla="*/ 38 w 252"/>
                  <a:gd name="T31" fmla="*/ 103 h 132"/>
                  <a:gd name="T32" fmla="*/ 61 w 252"/>
                  <a:gd name="T33" fmla="*/ 111 h 132"/>
                  <a:gd name="T34" fmla="*/ 44 w 252"/>
                  <a:gd name="T35" fmla="*/ 96 h 132"/>
                  <a:gd name="T36" fmla="*/ 36 w 252"/>
                  <a:gd name="T37" fmla="*/ 98 h 132"/>
                  <a:gd name="T38" fmla="*/ 45 w 252"/>
                  <a:gd name="T39" fmla="*/ 85 h 132"/>
                  <a:gd name="T40" fmla="*/ 41 w 252"/>
                  <a:gd name="T41" fmla="*/ 63 h 132"/>
                  <a:gd name="T42" fmla="*/ 44 w 252"/>
                  <a:gd name="T43" fmla="*/ 58 h 132"/>
                  <a:gd name="T44" fmla="*/ 64 w 252"/>
                  <a:gd name="T45" fmla="*/ 58 h 132"/>
                  <a:gd name="T46" fmla="*/ 71 w 252"/>
                  <a:gd name="T47" fmla="*/ 59 h 132"/>
                  <a:gd name="T48" fmla="*/ 87 w 252"/>
                  <a:gd name="T49" fmla="*/ 56 h 132"/>
                  <a:gd name="T50" fmla="*/ 97 w 252"/>
                  <a:gd name="T51" fmla="*/ 48 h 132"/>
                  <a:gd name="T52" fmla="*/ 65 w 252"/>
                  <a:gd name="T53" fmla="*/ 52 h 132"/>
                  <a:gd name="T54" fmla="*/ 48 w 252"/>
                  <a:gd name="T55" fmla="*/ 50 h 132"/>
                  <a:gd name="T56" fmla="*/ 38 w 252"/>
                  <a:gd name="T57" fmla="*/ 52 h 132"/>
                  <a:gd name="T58" fmla="*/ 30 w 252"/>
                  <a:gd name="T59" fmla="*/ 43 h 132"/>
                  <a:gd name="T60" fmla="*/ 34 w 252"/>
                  <a:gd name="T61" fmla="*/ 34 h 132"/>
                  <a:gd name="T62" fmla="*/ 17 w 252"/>
                  <a:gd name="T63" fmla="*/ 39 h 132"/>
                  <a:gd name="T64" fmla="*/ 20 w 252"/>
                  <a:gd name="T65" fmla="*/ 32 h 132"/>
                  <a:gd name="T66" fmla="*/ 7 w 252"/>
                  <a:gd name="T67" fmla="*/ 34 h 132"/>
                  <a:gd name="T68" fmla="*/ 29 w 252"/>
                  <a:gd name="T69" fmla="*/ 23 h 132"/>
                  <a:gd name="T70" fmla="*/ 38 w 252"/>
                  <a:gd name="T71" fmla="*/ 21 h 132"/>
                  <a:gd name="T72" fmla="*/ 68 w 252"/>
                  <a:gd name="T73" fmla="*/ 21 h 132"/>
                  <a:gd name="T74" fmla="*/ 89 w 252"/>
                  <a:gd name="T75" fmla="*/ 7 h 132"/>
                  <a:gd name="T76" fmla="*/ 128 w 252"/>
                  <a:gd name="T77" fmla="*/ 4 h 132"/>
                  <a:gd name="T78" fmla="*/ 143 w 252"/>
                  <a:gd name="T79" fmla="*/ 5 h 132"/>
                  <a:gd name="T80" fmla="*/ 160 w 252"/>
                  <a:gd name="T81" fmla="*/ 2 h 132"/>
                  <a:gd name="T82" fmla="*/ 206 w 252"/>
                  <a:gd name="T83" fmla="*/ 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2" h="132">
                    <a:moveTo>
                      <a:pt x="206" y="7"/>
                    </a:moveTo>
                    <a:cubicBezTo>
                      <a:pt x="204" y="9"/>
                      <a:pt x="203" y="10"/>
                      <a:pt x="201" y="10"/>
                    </a:cubicBezTo>
                    <a:cubicBezTo>
                      <a:pt x="223" y="4"/>
                      <a:pt x="223" y="4"/>
                      <a:pt x="223" y="4"/>
                    </a:cubicBezTo>
                    <a:cubicBezTo>
                      <a:pt x="225" y="5"/>
                      <a:pt x="227" y="5"/>
                      <a:pt x="229" y="6"/>
                    </a:cubicBezTo>
                    <a:cubicBezTo>
                      <a:pt x="232" y="7"/>
                      <a:pt x="232" y="9"/>
                      <a:pt x="234" y="11"/>
                    </a:cubicBezTo>
                    <a:cubicBezTo>
                      <a:pt x="237" y="14"/>
                      <a:pt x="252" y="13"/>
                      <a:pt x="252" y="18"/>
                    </a:cubicBezTo>
                    <a:cubicBezTo>
                      <a:pt x="252" y="22"/>
                      <a:pt x="247" y="21"/>
                      <a:pt x="245" y="22"/>
                    </a:cubicBezTo>
                    <a:cubicBezTo>
                      <a:pt x="234" y="31"/>
                      <a:pt x="219" y="26"/>
                      <a:pt x="204" y="33"/>
                    </a:cubicBezTo>
                    <a:cubicBezTo>
                      <a:pt x="207" y="36"/>
                      <a:pt x="219" y="34"/>
                      <a:pt x="226" y="34"/>
                    </a:cubicBezTo>
                    <a:cubicBezTo>
                      <a:pt x="219" y="41"/>
                      <a:pt x="203" y="45"/>
                      <a:pt x="193" y="48"/>
                    </a:cubicBezTo>
                    <a:cubicBezTo>
                      <a:pt x="181" y="52"/>
                      <a:pt x="175" y="63"/>
                      <a:pt x="166" y="70"/>
                    </a:cubicBezTo>
                    <a:cubicBezTo>
                      <a:pt x="162" y="73"/>
                      <a:pt x="156" y="69"/>
                      <a:pt x="151" y="71"/>
                    </a:cubicBezTo>
                    <a:cubicBezTo>
                      <a:pt x="145" y="73"/>
                      <a:pt x="138" y="73"/>
                      <a:pt x="133" y="77"/>
                    </a:cubicBezTo>
                    <a:cubicBezTo>
                      <a:pt x="141" y="77"/>
                      <a:pt x="141" y="77"/>
                      <a:pt x="141" y="77"/>
                    </a:cubicBezTo>
                    <a:cubicBezTo>
                      <a:pt x="142" y="83"/>
                      <a:pt x="138" y="83"/>
                      <a:pt x="133" y="82"/>
                    </a:cubicBezTo>
                    <a:cubicBezTo>
                      <a:pt x="136" y="84"/>
                      <a:pt x="139" y="85"/>
                      <a:pt x="141" y="89"/>
                    </a:cubicBezTo>
                    <a:cubicBezTo>
                      <a:pt x="135" y="92"/>
                      <a:pt x="133" y="99"/>
                      <a:pt x="128" y="102"/>
                    </a:cubicBezTo>
                    <a:cubicBezTo>
                      <a:pt x="116" y="102"/>
                      <a:pt x="116" y="102"/>
                      <a:pt x="114" y="102"/>
                    </a:cubicBezTo>
                    <a:cubicBezTo>
                      <a:pt x="114" y="104"/>
                      <a:pt x="116" y="105"/>
                      <a:pt x="116" y="106"/>
                    </a:cubicBezTo>
                    <a:cubicBezTo>
                      <a:pt x="116" y="116"/>
                      <a:pt x="104" y="110"/>
                      <a:pt x="104" y="120"/>
                    </a:cubicBezTo>
                    <a:cubicBezTo>
                      <a:pt x="108" y="120"/>
                      <a:pt x="109" y="120"/>
                      <a:pt x="111" y="120"/>
                    </a:cubicBezTo>
                    <a:cubicBezTo>
                      <a:pt x="112" y="120"/>
                      <a:pt x="115" y="120"/>
                      <a:pt x="115" y="122"/>
                    </a:cubicBezTo>
                    <a:cubicBezTo>
                      <a:pt x="115" y="127"/>
                      <a:pt x="99" y="132"/>
                      <a:pt x="92" y="132"/>
                    </a:cubicBezTo>
                    <a:cubicBezTo>
                      <a:pt x="86" y="132"/>
                      <a:pt x="89" y="128"/>
                      <a:pt x="83" y="128"/>
                    </a:cubicBezTo>
                    <a:cubicBezTo>
                      <a:pt x="75" y="128"/>
                      <a:pt x="68" y="128"/>
                      <a:pt x="61" y="128"/>
                    </a:cubicBezTo>
                    <a:cubicBezTo>
                      <a:pt x="59" y="128"/>
                      <a:pt x="57" y="131"/>
                      <a:pt x="53" y="131"/>
                    </a:cubicBezTo>
                    <a:cubicBezTo>
                      <a:pt x="43" y="131"/>
                      <a:pt x="35" y="128"/>
                      <a:pt x="25" y="125"/>
                    </a:cubicBezTo>
                    <a:cubicBezTo>
                      <a:pt x="25" y="127"/>
                      <a:pt x="23" y="128"/>
                      <a:pt x="22" y="128"/>
                    </a:cubicBezTo>
                    <a:cubicBezTo>
                      <a:pt x="20" y="128"/>
                      <a:pt x="19" y="127"/>
                      <a:pt x="19" y="126"/>
                    </a:cubicBezTo>
                    <a:cubicBezTo>
                      <a:pt x="19" y="114"/>
                      <a:pt x="34" y="118"/>
                      <a:pt x="40" y="114"/>
                    </a:cubicBezTo>
                    <a:cubicBezTo>
                      <a:pt x="37" y="112"/>
                      <a:pt x="31" y="111"/>
                      <a:pt x="31" y="106"/>
                    </a:cubicBezTo>
                    <a:cubicBezTo>
                      <a:pt x="31" y="102"/>
                      <a:pt x="35" y="103"/>
                      <a:pt x="38" y="103"/>
                    </a:cubicBezTo>
                    <a:cubicBezTo>
                      <a:pt x="47" y="103"/>
                      <a:pt x="50" y="108"/>
                      <a:pt x="56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57" y="107"/>
                      <a:pt x="48" y="103"/>
                      <a:pt x="48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2" y="97"/>
                      <a:pt x="42" y="97"/>
                      <a:pt x="41" y="98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9" y="90"/>
                      <a:pt x="41" y="87"/>
                      <a:pt x="45" y="85"/>
                    </a:cubicBezTo>
                    <a:cubicBezTo>
                      <a:pt x="52" y="83"/>
                      <a:pt x="61" y="86"/>
                      <a:pt x="61" y="78"/>
                    </a:cubicBezTo>
                    <a:cubicBezTo>
                      <a:pt x="61" y="69"/>
                      <a:pt x="41" y="69"/>
                      <a:pt x="41" y="63"/>
                    </a:cubicBezTo>
                    <a:cubicBezTo>
                      <a:pt x="41" y="61"/>
                      <a:pt x="46" y="61"/>
                      <a:pt x="48" y="61"/>
                    </a:cubicBezTo>
                    <a:cubicBezTo>
                      <a:pt x="45" y="61"/>
                      <a:pt x="45" y="60"/>
                      <a:pt x="44" y="58"/>
                    </a:cubicBezTo>
                    <a:cubicBezTo>
                      <a:pt x="46" y="57"/>
                      <a:pt x="47" y="58"/>
                      <a:pt x="48" y="58"/>
                    </a:cubicBezTo>
                    <a:cubicBezTo>
                      <a:pt x="52" y="58"/>
                      <a:pt x="58" y="56"/>
                      <a:pt x="64" y="58"/>
                    </a:cubicBezTo>
                    <a:cubicBezTo>
                      <a:pt x="71" y="61"/>
                      <a:pt x="73" y="69"/>
                      <a:pt x="81" y="68"/>
                    </a:cubicBezTo>
                    <a:cubicBezTo>
                      <a:pt x="80" y="67"/>
                      <a:pt x="71" y="61"/>
                      <a:pt x="71" y="59"/>
                    </a:cubicBezTo>
                    <a:cubicBezTo>
                      <a:pt x="71" y="58"/>
                      <a:pt x="72" y="57"/>
                      <a:pt x="73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3" y="54"/>
                      <a:pt x="97" y="52"/>
                      <a:pt x="101" y="48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1" y="53"/>
                      <a:pt x="84" y="55"/>
                      <a:pt x="75" y="55"/>
                    </a:cubicBezTo>
                    <a:cubicBezTo>
                      <a:pt x="70" y="55"/>
                      <a:pt x="68" y="52"/>
                      <a:pt x="65" y="52"/>
                    </a:cubicBezTo>
                    <a:cubicBezTo>
                      <a:pt x="63" y="52"/>
                      <a:pt x="62" y="55"/>
                      <a:pt x="59" y="55"/>
                    </a:cubicBezTo>
                    <a:cubicBezTo>
                      <a:pt x="54" y="55"/>
                      <a:pt x="46" y="53"/>
                      <a:pt x="48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2" y="51"/>
                      <a:pt x="40" y="52"/>
                      <a:pt x="38" y="52"/>
                    </a:cubicBezTo>
                    <a:cubicBezTo>
                      <a:pt x="32" y="52"/>
                      <a:pt x="24" y="49"/>
                      <a:pt x="22" y="46"/>
                    </a:cubicBezTo>
                    <a:cubicBezTo>
                      <a:pt x="24" y="45"/>
                      <a:pt x="26" y="44"/>
                      <a:pt x="30" y="43"/>
                    </a:cubicBezTo>
                    <a:cubicBezTo>
                      <a:pt x="24" y="43"/>
                      <a:pt x="19" y="43"/>
                      <a:pt x="16" y="43"/>
                    </a:cubicBezTo>
                    <a:cubicBezTo>
                      <a:pt x="19" y="36"/>
                      <a:pt x="27" y="37"/>
                      <a:pt x="34" y="34"/>
                    </a:cubicBezTo>
                    <a:cubicBezTo>
                      <a:pt x="31" y="34"/>
                      <a:pt x="31" y="34"/>
                      <a:pt x="28" y="34"/>
                    </a:cubicBezTo>
                    <a:cubicBezTo>
                      <a:pt x="23" y="34"/>
                      <a:pt x="22" y="39"/>
                      <a:pt x="17" y="39"/>
                    </a:cubicBezTo>
                    <a:cubicBezTo>
                      <a:pt x="15" y="39"/>
                      <a:pt x="12" y="37"/>
                      <a:pt x="12" y="37"/>
                    </a:cubicBezTo>
                    <a:cubicBezTo>
                      <a:pt x="15" y="34"/>
                      <a:pt x="16" y="33"/>
                      <a:pt x="20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9" y="32"/>
                      <a:pt x="8" y="33"/>
                      <a:pt x="7" y="34"/>
                    </a:cubicBezTo>
                    <a:cubicBezTo>
                      <a:pt x="6" y="34"/>
                      <a:pt x="2" y="34"/>
                      <a:pt x="0" y="34"/>
                    </a:cubicBezTo>
                    <a:cubicBezTo>
                      <a:pt x="2" y="27"/>
                      <a:pt x="21" y="23"/>
                      <a:pt x="29" y="23"/>
                    </a:cubicBezTo>
                    <a:cubicBezTo>
                      <a:pt x="33" y="23"/>
                      <a:pt x="35" y="23"/>
                      <a:pt x="35" y="23"/>
                    </a:cubicBezTo>
                    <a:cubicBezTo>
                      <a:pt x="37" y="23"/>
                      <a:pt x="38" y="22"/>
                      <a:pt x="38" y="21"/>
                    </a:cubicBezTo>
                    <a:cubicBezTo>
                      <a:pt x="47" y="21"/>
                      <a:pt x="43" y="15"/>
                      <a:pt x="49" y="15"/>
                    </a:cubicBezTo>
                    <a:cubicBezTo>
                      <a:pt x="55" y="15"/>
                      <a:pt x="66" y="20"/>
                      <a:pt x="68" y="21"/>
                    </a:cubicBezTo>
                    <a:cubicBezTo>
                      <a:pt x="71" y="14"/>
                      <a:pt x="75" y="8"/>
                      <a:pt x="83" y="8"/>
                    </a:cubicBezTo>
                    <a:cubicBezTo>
                      <a:pt x="88" y="8"/>
                      <a:pt x="85" y="11"/>
                      <a:pt x="89" y="7"/>
                    </a:cubicBezTo>
                    <a:cubicBezTo>
                      <a:pt x="90" y="5"/>
                      <a:pt x="92" y="4"/>
                      <a:pt x="95" y="4"/>
                    </a:cubicBezTo>
                    <a:cubicBezTo>
                      <a:pt x="110" y="4"/>
                      <a:pt x="113" y="4"/>
                      <a:pt x="128" y="4"/>
                    </a:cubicBezTo>
                    <a:cubicBezTo>
                      <a:pt x="129" y="3"/>
                      <a:pt x="130" y="2"/>
                      <a:pt x="132" y="2"/>
                    </a:cubicBezTo>
                    <a:cubicBezTo>
                      <a:pt x="137" y="2"/>
                      <a:pt x="138" y="5"/>
                      <a:pt x="143" y="5"/>
                    </a:cubicBezTo>
                    <a:cubicBezTo>
                      <a:pt x="147" y="5"/>
                      <a:pt x="148" y="0"/>
                      <a:pt x="152" y="0"/>
                    </a:cubicBezTo>
                    <a:cubicBezTo>
                      <a:pt x="156" y="0"/>
                      <a:pt x="158" y="2"/>
                      <a:pt x="160" y="2"/>
                    </a:cubicBezTo>
                    <a:cubicBezTo>
                      <a:pt x="164" y="2"/>
                      <a:pt x="165" y="2"/>
                      <a:pt x="168" y="2"/>
                    </a:cubicBezTo>
                    <a:cubicBezTo>
                      <a:pt x="175" y="2"/>
                      <a:pt x="200" y="1"/>
                      <a:pt x="20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Freeform 140"/>
              <p:cNvSpPr/>
              <p:nvPr/>
            </p:nvSpPr>
            <p:spPr bwMode="auto">
              <a:xfrm>
                <a:off x="2930344" y="809242"/>
                <a:ext cx="1203265" cy="915770"/>
              </a:xfrm>
              <a:custGeom>
                <a:avLst/>
                <a:gdLst>
                  <a:gd name="T0" fmla="*/ 183 w 492"/>
                  <a:gd name="T1" fmla="*/ 242 h 374"/>
                  <a:gd name="T2" fmla="*/ 174 w 492"/>
                  <a:gd name="T3" fmla="*/ 234 h 374"/>
                  <a:gd name="T4" fmla="*/ 149 w 492"/>
                  <a:gd name="T5" fmla="*/ 218 h 374"/>
                  <a:gd name="T6" fmla="*/ 140 w 492"/>
                  <a:gd name="T7" fmla="*/ 196 h 374"/>
                  <a:gd name="T8" fmla="*/ 71 w 492"/>
                  <a:gd name="T9" fmla="*/ 142 h 374"/>
                  <a:gd name="T10" fmla="*/ 48 w 492"/>
                  <a:gd name="T11" fmla="*/ 145 h 374"/>
                  <a:gd name="T12" fmla="*/ 28 w 492"/>
                  <a:gd name="T13" fmla="*/ 141 h 374"/>
                  <a:gd name="T14" fmla="*/ 12 w 492"/>
                  <a:gd name="T15" fmla="*/ 131 h 374"/>
                  <a:gd name="T16" fmla="*/ 33 w 492"/>
                  <a:gd name="T17" fmla="*/ 123 h 374"/>
                  <a:gd name="T18" fmla="*/ 42 w 492"/>
                  <a:gd name="T19" fmla="*/ 117 h 374"/>
                  <a:gd name="T20" fmla="*/ 0 w 492"/>
                  <a:gd name="T21" fmla="*/ 108 h 374"/>
                  <a:gd name="T22" fmla="*/ 55 w 492"/>
                  <a:gd name="T23" fmla="*/ 91 h 374"/>
                  <a:gd name="T24" fmla="*/ 47 w 492"/>
                  <a:gd name="T25" fmla="*/ 66 h 374"/>
                  <a:gd name="T26" fmla="*/ 94 w 492"/>
                  <a:gd name="T27" fmla="*/ 38 h 374"/>
                  <a:gd name="T28" fmla="*/ 154 w 492"/>
                  <a:gd name="T29" fmla="*/ 36 h 374"/>
                  <a:gd name="T30" fmla="*/ 170 w 492"/>
                  <a:gd name="T31" fmla="*/ 34 h 374"/>
                  <a:gd name="T32" fmla="*/ 179 w 492"/>
                  <a:gd name="T33" fmla="*/ 24 h 374"/>
                  <a:gd name="T34" fmla="*/ 201 w 492"/>
                  <a:gd name="T35" fmla="*/ 23 h 374"/>
                  <a:gd name="T36" fmla="*/ 231 w 492"/>
                  <a:gd name="T37" fmla="*/ 9 h 374"/>
                  <a:gd name="T38" fmla="*/ 255 w 492"/>
                  <a:gd name="T39" fmla="*/ 8 h 374"/>
                  <a:gd name="T40" fmla="*/ 348 w 492"/>
                  <a:gd name="T41" fmla="*/ 0 h 374"/>
                  <a:gd name="T42" fmla="*/ 387 w 492"/>
                  <a:gd name="T43" fmla="*/ 31 h 374"/>
                  <a:gd name="T44" fmla="*/ 371 w 492"/>
                  <a:gd name="T45" fmla="*/ 49 h 374"/>
                  <a:gd name="T46" fmla="*/ 393 w 492"/>
                  <a:gd name="T47" fmla="*/ 66 h 374"/>
                  <a:gd name="T48" fmla="*/ 445 w 492"/>
                  <a:gd name="T49" fmla="*/ 42 h 374"/>
                  <a:gd name="T50" fmla="*/ 475 w 492"/>
                  <a:gd name="T51" fmla="*/ 33 h 374"/>
                  <a:gd name="T52" fmla="*/ 457 w 492"/>
                  <a:gd name="T53" fmla="*/ 61 h 374"/>
                  <a:gd name="T54" fmla="*/ 450 w 492"/>
                  <a:gd name="T55" fmla="*/ 74 h 374"/>
                  <a:gd name="T56" fmla="*/ 426 w 492"/>
                  <a:gd name="T57" fmla="*/ 97 h 374"/>
                  <a:gd name="T58" fmla="*/ 441 w 492"/>
                  <a:gd name="T59" fmla="*/ 115 h 374"/>
                  <a:gd name="T60" fmla="*/ 428 w 492"/>
                  <a:gd name="T61" fmla="*/ 131 h 374"/>
                  <a:gd name="T62" fmla="*/ 436 w 492"/>
                  <a:gd name="T63" fmla="*/ 153 h 374"/>
                  <a:gd name="T64" fmla="*/ 438 w 492"/>
                  <a:gd name="T65" fmla="*/ 169 h 374"/>
                  <a:gd name="T66" fmla="*/ 412 w 492"/>
                  <a:gd name="T67" fmla="*/ 192 h 374"/>
                  <a:gd name="T68" fmla="*/ 415 w 492"/>
                  <a:gd name="T69" fmla="*/ 198 h 374"/>
                  <a:gd name="T70" fmla="*/ 391 w 492"/>
                  <a:gd name="T71" fmla="*/ 193 h 374"/>
                  <a:gd name="T72" fmla="*/ 412 w 492"/>
                  <a:gd name="T73" fmla="*/ 232 h 374"/>
                  <a:gd name="T74" fmla="*/ 388 w 492"/>
                  <a:gd name="T75" fmla="*/ 225 h 374"/>
                  <a:gd name="T76" fmla="*/ 401 w 492"/>
                  <a:gd name="T77" fmla="*/ 244 h 374"/>
                  <a:gd name="T78" fmla="*/ 338 w 492"/>
                  <a:gd name="T79" fmla="*/ 265 h 374"/>
                  <a:gd name="T80" fmla="*/ 315 w 492"/>
                  <a:gd name="T81" fmla="*/ 289 h 374"/>
                  <a:gd name="T82" fmla="*/ 289 w 492"/>
                  <a:gd name="T83" fmla="*/ 292 h 374"/>
                  <a:gd name="T84" fmla="*/ 262 w 492"/>
                  <a:gd name="T85" fmla="*/ 315 h 374"/>
                  <a:gd name="T86" fmla="*/ 250 w 492"/>
                  <a:gd name="T87" fmla="*/ 340 h 374"/>
                  <a:gd name="T88" fmla="*/ 236 w 492"/>
                  <a:gd name="T89" fmla="*/ 371 h 374"/>
                  <a:gd name="T90" fmla="*/ 204 w 492"/>
                  <a:gd name="T91" fmla="*/ 364 h 374"/>
                  <a:gd name="T92" fmla="*/ 176 w 492"/>
                  <a:gd name="T93" fmla="*/ 324 h 374"/>
                  <a:gd name="T94" fmla="*/ 167 w 492"/>
                  <a:gd name="T95" fmla="*/ 308 h 374"/>
                  <a:gd name="T96" fmla="*/ 154 w 492"/>
                  <a:gd name="T97" fmla="*/ 285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92" h="374">
                    <a:moveTo>
                      <a:pt x="166" y="262"/>
                    </a:moveTo>
                    <a:cubicBezTo>
                      <a:pt x="170" y="260"/>
                      <a:pt x="170" y="260"/>
                      <a:pt x="174" y="261"/>
                    </a:cubicBezTo>
                    <a:cubicBezTo>
                      <a:pt x="176" y="253"/>
                      <a:pt x="180" y="250"/>
                      <a:pt x="183" y="242"/>
                    </a:cubicBezTo>
                    <a:cubicBezTo>
                      <a:pt x="174" y="239"/>
                      <a:pt x="153" y="238"/>
                      <a:pt x="152" y="229"/>
                    </a:cubicBezTo>
                    <a:cubicBezTo>
                      <a:pt x="154" y="228"/>
                      <a:pt x="154" y="229"/>
                      <a:pt x="157" y="229"/>
                    </a:cubicBezTo>
                    <a:cubicBezTo>
                      <a:pt x="163" y="229"/>
                      <a:pt x="167" y="234"/>
                      <a:pt x="174" y="234"/>
                    </a:cubicBezTo>
                    <a:cubicBezTo>
                      <a:pt x="177" y="234"/>
                      <a:pt x="177" y="231"/>
                      <a:pt x="177" y="229"/>
                    </a:cubicBezTo>
                    <a:cubicBezTo>
                      <a:pt x="168" y="227"/>
                      <a:pt x="165" y="213"/>
                      <a:pt x="156" y="213"/>
                    </a:cubicBezTo>
                    <a:cubicBezTo>
                      <a:pt x="153" y="213"/>
                      <a:pt x="152" y="218"/>
                      <a:pt x="149" y="218"/>
                    </a:cubicBezTo>
                    <a:cubicBezTo>
                      <a:pt x="144" y="218"/>
                      <a:pt x="141" y="217"/>
                      <a:pt x="141" y="213"/>
                    </a:cubicBezTo>
                    <a:cubicBezTo>
                      <a:pt x="141" y="207"/>
                      <a:pt x="147" y="207"/>
                      <a:pt x="147" y="201"/>
                    </a:cubicBezTo>
                    <a:cubicBezTo>
                      <a:pt x="147" y="196"/>
                      <a:pt x="143" y="196"/>
                      <a:pt x="140" y="196"/>
                    </a:cubicBezTo>
                    <a:cubicBezTo>
                      <a:pt x="140" y="192"/>
                      <a:pt x="140" y="192"/>
                      <a:pt x="140" y="192"/>
                    </a:cubicBezTo>
                    <a:cubicBezTo>
                      <a:pt x="132" y="167"/>
                      <a:pt x="112" y="142"/>
                      <a:pt x="80" y="142"/>
                    </a:cubicBezTo>
                    <a:cubicBezTo>
                      <a:pt x="75" y="142"/>
                      <a:pt x="74" y="142"/>
                      <a:pt x="71" y="142"/>
                    </a:cubicBezTo>
                    <a:cubicBezTo>
                      <a:pt x="67" y="142"/>
                      <a:pt x="66" y="146"/>
                      <a:pt x="62" y="146"/>
                    </a:cubicBezTo>
                    <a:cubicBezTo>
                      <a:pt x="59" y="146"/>
                      <a:pt x="57" y="143"/>
                      <a:pt x="53" y="143"/>
                    </a:cubicBezTo>
                    <a:cubicBezTo>
                      <a:pt x="50" y="143"/>
                      <a:pt x="49" y="144"/>
                      <a:pt x="48" y="145"/>
                    </a:cubicBezTo>
                    <a:cubicBezTo>
                      <a:pt x="49" y="145"/>
                      <a:pt x="50" y="147"/>
                      <a:pt x="51" y="147"/>
                    </a:cubicBezTo>
                    <a:cubicBezTo>
                      <a:pt x="49" y="149"/>
                      <a:pt x="49" y="148"/>
                      <a:pt x="47" y="148"/>
                    </a:cubicBezTo>
                    <a:cubicBezTo>
                      <a:pt x="41" y="148"/>
                      <a:pt x="32" y="145"/>
                      <a:pt x="28" y="141"/>
                    </a:cubicBezTo>
                    <a:cubicBezTo>
                      <a:pt x="31" y="139"/>
                      <a:pt x="33" y="139"/>
                      <a:pt x="34" y="136"/>
                    </a:cubicBezTo>
                    <a:cubicBezTo>
                      <a:pt x="29" y="134"/>
                      <a:pt x="26" y="131"/>
                      <a:pt x="22" y="131"/>
                    </a:cubicBezTo>
                    <a:cubicBezTo>
                      <a:pt x="16" y="131"/>
                      <a:pt x="18" y="133"/>
                      <a:pt x="12" y="131"/>
                    </a:cubicBezTo>
                    <a:cubicBezTo>
                      <a:pt x="13" y="127"/>
                      <a:pt x="19" y="126"/>
                      <a:pt x="21" y="126"/>
                    </a:cubicBezTo>
                    <a:cubicBezTo>
                      <a:pt x="24" y="126"/>
                      <a:pt x="26" y="126"/>
                      <a:pt x="28" y="126"/>
                    </a:cubicBezTo>
                    <a:cubicBezTo>
                      <a:pt x="31" y="126"/>
                      <a:pt x="32" y="125"/>
                      <a:pt x="33" y="123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3" y="121"/>
                      <a:pt x="53" y="120"/>
                      <a:pt x="53" y="117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1" y="118"/>
                      <a:pt x="40" y="120"/>
                      <a:pt x="39" y="120"/>
                    </a:cubicBezTo>
                    <a:cubicBezTo>
                      <a:pt x="34" y="120"/>
                      <a:pt x="33" y="120"/>
                      <a:pt x="29" y="120"/>
                    </a:cubicBezTo>
                    <a:cubicBezTo>
                      <a:pt x="28" y="120"/>
                      <a:pt x="0" y="112"/>
                      <a:pt x="0" y="108"/>
                    </a:cubicBezTo>
                    <a:cubicBezTo>
                      <a:pt x="0" y="99"/>
                      <a:pt x="10" y="102"/>
                      <a:pt x="17" y="100"/>
                    </a:cubicBezTo>
                    <a:cubicBezTo>
                      <a:pt x="22" y="98"/>
                      <a:pt x="25" y="95"/>
                      <a:pt x="30" y="93"/>
                    </a:cubicBezTo>
                    <a:cubicBezTo>
                      <a:pt x="38" y="91"/>
                      <a:pt x="49" y="95"/>
                      <a:pt x="55" y="91"/>
                    </a:cubicBezTo>
                    <a:cubicBezTo>
                      <a:pt x="59" y="88"/>
                      <a:pt x="63" y="83"/>
                      <a:pt x="63" y="76"/>
                    </a:cubicBezTo>
                    <a:cubicBezTo>
                      <a:pt x="57" y="75"/>
                      <a:pt x="41" y="76"/>
                      <a:pt x="41" y="70"/>
                    </a:cubicBezTo>
                    <a:cubicBezTo>
                      <a:pt x="41" y="68"/>
                      <a:pt x="45" y="66"/>
                      <a:pt x="47" y="66"/>
                    </a:cubicBezTo>
                    <a:cubicBezTo>
                      <a:pt x="57" y="63"/>
                      <a:pt x="69" y="56"/>
                      <a:pt x="75" y="50"/>
                    </a:cubicBezTo>
                    <a:cubicBezTo>
                      <a:pt x="78" y="52"/>
                      <a:pt x="80" y="52"/>
                      <a:pt x="83" y="52"/>
                    </a:cubicBezTo>
                    <a:cubicBezTo>
                      <a:pt x="93" y="52"/>
                      <a:pt x="85" y="39"/>
                      <a:pt x="94" y="38"/>
                    </a:cubicBezTo>
                    <a:cubicBezTo>
                      <a:pt x="106" y="37"/>
                      <a:pt x="110" y="34"/>
                      <a:pt x="121" y="34"/>
                    </a:cubicBezTo>
                    <a:cubicBezTo>
                      <a:pt x="129" y="32"/>
                      <a:pt x="135" y="27"/>
                      <a:pt x="142" y="27"/>
                    </a:cubicBezTo>
                    <a:cubicBezTo>
                      <a:pt x="148" y="27"/>
                      <a:pt x="149" y="36"/>
                      <a:pt x="154" y="36"/>
                    </a:cubicBezTo>
                    <a:cubicBezTo>
                      <a:pt x="154" y="34"/>
                      <a:pt x="153" y="32"/>
                      <a:pt x="153" y="30"/>
                    </a:cubicBezTo>
                    <a:cubicBezTo>
                      <a:pt x="156" y="27"/>
                      <a:pt x="156" y="27"/>
                      <a:pt x="156" y="27"/>
                    </a:cubicBezTo>
                    <a:cubicBezTo>
                      <a:pt x="159" y="33"/>
                      <a:pt x="164" y="32"/>
                      <a:pt x="170" y="34"/>
                    </a:cubicBezTo>
                    <a:cubicBezTo>
                      <a:pt x="171" y="34"/>
                      <a:pt x="174" y="34"/>
                      <a:pt x="174" y="34"/>
                    </a:cubicBezTo>
                    <a:cubicBezTo>
                      <a:pt x="173" y="32"/>
                      <a:pt x="172" y="30"/>
                      <a:pt x="172" y="28"/>
                    </a:cubicBezTo>
                    <a:cubicBezTo>
                      <a:pt x="172" y="25"/>
                      <a:pt x="176" y="24"/>
                      <a:pt x="179" y="24"/>
                    </a:cubicBezTo>
                    <a:cubicBezTo>
                      <a:pt x="191" y="24"/>
                      <a:pt x="197" y="31"/>
                      <a:pt x="205" y="34"/>
                    </a:cubicBezTo>
                    <a:cubicBezTo>
                      <a:pt x="218" y="34"/>
                      <a:pt x="218" y="34"/>
                      <a:pt x="218" y="34"/>
                    </a:cubicBezTo>
                    <a:cubicBezTo>
                      <a:pt x="213" y="32"/>
                      <a:pt x="201" y="28"/>
                      <a:pt x="201" y="23"/>
                    </a:cubicBezTo>
                    <a:cubicBezTo>
                      <a:pt x="201" y="19"/>
                      <a:pt x="210" y="20"/>
                      <a:pt x="213" y="19"/>
                    </a:cubicBezTo>
                    <a:cubicBezTo>
                      <a:pt x="211" y="17"/>
                      <a:pt x="208" y="17"/>
                      <a:pt x="207" y="15"/>
                    </a:cubicBezTo>
                    <a:cubicBezTo>
                      <a:pt x="215" y="11"/>
                      <a:pt x="222" y="9"/>
                      <a:pt x="231" y="9"/>
                    </a:cubicBezTo>
                    <a:cubicBezTo>
                      <a:pt x="238" y="9"/>
                      <a:pt x="243" y="9"/>
                      <a:pt x="249" y="11"/>
                    </a:cubicBezTo>
                    <a:cubicBezTo>
                      <a:pt x="255" y="11"/>
                      <a:pt x="255" y="11"/>
                      <a:pt x="255" y="11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9" y="7"/>
                      <a:pt x="262" y="8"/>
                      <a:pt x="266" y="8"/>
                    </a:cubicBezTo>
                    <a:cubicBezTo>
                      <a:pt x="280" y="8"/>
                      <a:pt x="291" y="0"/>
                      <a:pt x="306" y="0"/>
                    </a:cubicBezTo>
                    <a:cubicBezTo>
                      <a:pt x="322" y="0"/>
                      <a:pt x="333" y="0"/>
                      <a:pt x="348" y="0"/>
                    </a:cubicBezTo>
                    <a:cubicBezTo>
                      <a:pt x="364" y="0"/>
                      <a:pt x="377" y="11"/>
                      <a:pt x="391" y="17"/>
                    </a:cubicBezTo>
                    <a:cubicBezTo>
                      <a:pt x="398" y="20"/>
                      <a:pt x="408" y="18"/>
                      <a:pt x="416" y="19"/>
                    </a:cubicBezTo>
                    <a:cubicBezTo>
                      <a:pt x="414" y="29"/>
                      <a:pt x="395" y="28"/>
                      <a:pt x="387" y="31"/>
                    </a:cubicBezTo>
                    <a:cubicBezTo>
                      <a:pt x="324" y="34"/>
                      <a:pt x="324" y="34"/>
                      <a:pt x="324" y="34"/>
                    </a:cubicBezTo>
                    <a:cubicBezTo>
                      <a:pt x="329" y="38"/>
                      <a:pt x="377" y="32"/>
                      <a:pt x="382" y="34"/>
                    </a:cubicBezTo>
                    <a:cubicBezTo>
                      <a:pt x="381" y="37"/>
                      <a:pt x="369" y="49"/>
                      <a:pt x="371" y="49"/>
                    </a:cubicBezTo>
                    <a:cubicBezTo>
                      <a:pt x="378" y="49"/>
                      <a:pt x="395" y="32"/>
                      <a:pt x="405" y="32"/>
                    </a:cubicBezTo>
                    <a:cubicBezTo>
                      <a:pt x="410" y="32"/>
                      <a:pt x="412" y="37"/>
                      <a:pt x="412" y="41"/>
                    </a:cubicBezTo>
                    <a:cubicBezTo>
                      <a:pt x="412" y="44"/>
                      <a:pt x="394" y="63"/>
                      <a:pt x="393" y="66"/>
                    </a:cubicBezTo>
                    <a:cubicBezTo>
                      <a:pt x="400" y="64"/>
                      <a:pt x="415" y="45"/>
                      <a:pt x="419" y="42"/>
                    </a:cubicBezTo>
                    <a:cubicBezTo>
                      <a:pt x="427" y="42"/>
                      <a:pt x="439" y="42"/>
                      <a:pt x="439" y="42"/>
                    </a:cubicBezTo>
                    <a:cubicBezTo>
                      <a:pt x="439" y="42"/>
                      <a:pt x="444" y="43"/>
                      <a:pt x="445" y="42"/>
                    </a:cubicBezTo>
                    <a:cubicBezTo>
                      <a:pt x="450" y="40"/>
                      <a:pt x="451" y="39"/>
                      <a:pt x="456" y="37"/>
                    </a:cubicBezTo>
                    <a:cubicBezTo>
                      <a:pt x="470" y="37"/>
                      <a:pt x="470" y="37"/>
                      <a:pt x="470" y="37"/>
                    </a:cubicBezTo>
                    <a:cubicBezTo>
                      <a:pt x="470" y="33"/>
                      <a:pt x="472" y="33"/>
                      <a:pt x="475" y="33"/>
                    </a:cubicBezTo>
                    <a:cubicBezTo>
                      <a:pt x="479" y="33"/>
                      <a:pt x="492" y="39"/>
                      <a:pt x="492" y="43"/>
                    </a:cubicBezTo>
                    <a:cubicBezTo>
                      <a:pt x="492" y="46"/>
                      <a:pt x="487" y="49"/>
                      <a:pt x="485" y="50"/>
                    </a:cubicBezTo>
                    <a:cubicBezTo>
                      <a:pt x="476" y="53"/>
                      <a:pt x="470" y="61"/>
                      <a:pt x="457" y="61"/>
                    </a:cubicBezTo>
                    <a:cubicBezTo>
                      <a:pt x="460" y="63"/>
                      <a:pt x="461" y="63"/>
                      <a:pt x="463" y="61"/>
                    </a:cubicBezTo>
                    <a:cubicBezTo>
                      <a:pt x="463" y="69"/>
                      <a:pt x="455" y="69"/>
                      <a:pt x="450" y="70"/>
                    </a:cubicBezTo>
                    <a:cubicBezTo>
                      <a:pt x="452" y="74"/>
                      <a:pt x="450" y="71"/>
                      <a:pt x="450" y="74"/>
                    </a:cubicBezTo>
                    <a:cubicBezTo>
                      <a:pt x="450" y="79"/>
                      <a:pt x="443" y="80"/>
                      <a:pt x="437" y="81"/>
                    </a:cubicBezTo>
                    <a:cubicBezTo>
                      <a:pt x="437" y="84"/>
                      <a:pt x="437" y="84"/>
                      <a:pt x="437" y="85"/>
                    </a:cubicBezTo>
                    <a:cubicBezTo>
                      <a:pt x="437" y="91"/>
                      <a:pt x="431" y="93"/>
                      <a:pt x="426" y="97"/>
                    </a:cubicBezTo>
                    <a:cubicBezTo>
                      <a:pt x="422" y="100"/>
                      <a:pt x="422" y="107"/>
                      <a:pt x="421" y="110"/>
                    </a:cubicBezTo>
                    <a:cubicBezTo>
                      <a:pt x="424" y="111"/>
                      <a:pt x="426" y="110"/>
                      <a:pt x="429" y="110"/>
                    </a:cubicBezTo>
                    <a:cubicBezTo>
                      <a:pt x="434" y="110"/>
                      <a:pt x="438" y="113"/>
                      <a:pt x="441" y="115"/>
                    </a:cubicBezTo>
                    <a:cubicBezTo>
                      <a:pt x="439" y="116"/>
                      <a:pt x="437" y="117"/>
                      <a:pt x="436" y="117"/>
                    </a:cubicBezTo>
                    <a:cubicBezTo>
                      <a:pt x="437" y="122"/>
                      <a:pt x="448" y="120"/>
                      <a:pt x="448" y="127"/>
                    </a:cubicBezTo>
                    <a:cubicBezTo>
                      <a:pt x="448" y="134"/>
                      <a:pt x="433" y="131"/>
                      <a:pt x="428" y="131"/>
                    </a:cubicBezTo>
                    <a:cubicBezTo>
                      <a:pt x="425" y="131"/>
                      <a:pt x="422" y="134"/>
                      <a:pt x="422" y="136"/>
                    </a:cubicBezTo>
                    <a:cubicBezTo>
                      <a:pt x="422" y="141"/>
                      <a:pt x="427" y="141"/>
                      <a:pt x="431" y="141"/>
                    </a:cubicBezTo>
                    <a:cubicBezTo>
                      <a:pt x="431" y="147"/>
                      <a:pt x="436" y="149"/>
                      <a:pt x="436" y="153"/>
                    </a:cubicBezTo>
                    <a:cubicBezTo>
                      <a:pt x="436" y="155"/>
                      <a:pt x="434" y="157"/>
                      <a:pt x="436" y="159"/>
                    </a:cubicBezTo>
                    <a:cubicBezTo>
                      <a:pt x="431" y="159"/>
                      <a:pt x="426" y="159"/>
                      <a:pt x="426" y="163"/>
                    </a:cubicBezTo>
                    <a:cubicBezTo>
                      <a:pt x="426" y="168"/>
                      <a:pt x="435" y="167"/>
                      <a:pt x="438" y="169"/>
                    </a:cubicBezTo>
                    <a:cubicBezTo>
                      <a:pt x="436" y="173"/>
                      <a:pt x="430" y="176"/>
                      <a:pt x="425" y="176"/>
                    </a:cubicBezTo>
                    <a:cubicBezTo>
                      <a:pt x="425" y="178"/>
                      <a:pt x="426" y="180"/>
                      <a:pt x="428" y="181"/>
                    </a:cubicBezTo>
                    <a:cubicBezTo>
                      <a:pt x="426" y="189"/>
                      <a:pt x="414" y="186"/>
                      <a:pt x="412" y="192"/>
                    </a:cubicBezTo>
                    <a:cubicBezTo>
                      <a:pt x="409" y="190"/>
                      <a:pt x="406" y="188"/>
                      <a:pt x="404" y="185"/>
                    </a:cubicBezTo>
                    <a:cubicBezTo>
                      <a:pt x="399" y="185"/>
                      <a:pt x="399" y="185"/>
                      <a:pt x="399" y="185"/>
                    </a:cubicBezTo>
                    <a:cubicBezTo>
                      <a:pt x="402" y="193"/>
                      <a:pt x="415" y="190"/>
                      <a:pt x="415" y="198"/>
                    </a:cubicBezTo>
                    <a:cubicBezTo>
                      <a:pt x="415" y="201"/>
                      <a:pt x="414" y="206"/>
                      <a:pt x="411" y="206"/>
                    </a:cubicBezTo>
                    <a:cubicBezTo>
                      <a:pt x="406" y="206"/>
                      <a:pt x="397" y="198"/>
                      <a:pt x="395" y="193"/>
                    </a:cubicBezTo>
                    <a:cubicBezTo>
                      <a:pt x="393" y="193"/>
                      <a:pt x="392" y="193"/>
                      <a:pt x="391" y="193"/>
                    </a:cubicBezTo>
                    <a:cubicBezTo>
                      <a:pt x="391" y="197"/>
                      <a:pt x="391" y="197"/>
                      <a:pt x="391" y="197"/>
                    </a:cubicBezTo>
                    <a:cubicBezTo>
                      <a:pt x="402" y="208"/>
                      <a:pt x="420" y="213"/>
                      <a:pt x="420" y="229"/>
                    </a:cubicBezTo>
                    <a:cubicBezTo>
                      <a:pt x="420" y="232"/>
                      <a:pt x="415" y="232"/>
                      <a:pt x="412" y="232"/>
                    </a:cubicBezTo>
                    <a:cubicBezTo>
                      <a:pt x="399" y="232"/>
                      <a:pt x="402" y="218"/>
                      <a:pt x="390" y="218"/>
                    </a:cubicBezTo>
                    <a:cubicBezTo>
                      <a:pt x="388" y="218"/>
                      <a:pt x="387" y="219"/>
                      <a:pt x="385" y="218"/>
                    </a:cubicBezTo>
                    <a:cubicBezTo>
                      <a:pt x="385" y="222"/>
                      <a:pt x="388" y="223"/>
                      <a:pt x="388" y="225"/>
                    </a:cubicBezTo>
                    <a:cubicBezTo>
                      <a:pt x="388" y="228"/>
                      <a:pt x="383" y="229"/>
                      <a:pt x="382" y="229"/>
                    </a:cubicBezTo>
                    <a:cubicBezTo>
                      <a:pt x="382" y="238"/>
                      <a:pt x="408" y="236"/>
                      <a:pt x="414" y="238"/>
                    </a:cubicBezTo>
                    <a:cubicBezTo>
                      <a:pt x="409" y="242"/>
                      <a:pt x="406" y="242"/>
                      <a:pt x="401" y="244"/>
                    </a:cubicBezTo>
                    <a:cubicBezTo>
                      <a:pt x="392" y="247"/>
                      <a:pt x="389" y="255"/>
                      <a:pt x="381" y="258"/>
                    </a:cubicBezTo>
                    <a:cubicBezTo>
                      <a:pt x="370" y="261"/>
                      <a:pt x="362" y="260"/>
                      <a:pt x="351" y="265"/>
                    </a:cubicBezTo>
                    <a:cubicBezTo>
                      <a:pt x="338" y="265"/>
                      <a:pt x="338" y="265"/>
                      <a:pt x="338" y="265"/>
                    </a:cubicBezTo>
                    <a:cubicBezTo>
                      <a:pt x="335" y="266"/>
                      <a:pt x="332" y="267"/>
                      <a:pt x="332" y="270"/>
                    </a:cubicBezTo>
                    <a:cubicBezTo>
                      <a:pt x="325" y="275"/>
                      <a:pt x="325" y="275"/>
                      <a:pt x="325" y="275"/>
                    </a:cubicBezTo>
                    <a:cubicBezTo>
                      <a:pt x="319" y="279"/>
                      <a:pt x="319" y="285"/>
                      <a:pt x="315" y="289"/>
                    </a:cubicBezTo>
                    <a:cubicBezTo>
                      <a:pt x="309" y="295"/>
                      <a:pt x="299" y="293"/>
                      <a:pt x="293" y="298"/>
                    </a:cubicBezTo>
                    <a:cubicBezTo>
                      <a:pt x="289" y="298"/>
                      <a:pt x="289" y="298"/>
                      <a:pt x="289" y="298"/>
                    </a:cubicBezTo>
                    <a:cubicBezTo>
                      <a:pt x="289" y="292"/>
                      <a:pt x="289" y="292"/>
                      <a:pt x="289" y="292"/>
                    </a:cubicBezTo>
                    <a:cubicBezTo>
                      <a:pt x="284" y="294"/>
                      <a:pt x="286" y="297"/>
                      <a:pt x="283" y="299"/>
                    </a:cubicBezTo>
                    <a:cubicBezTo>
                      <a:pt x="277" y="305"/>
                      <a:pt x="261" y="303"/>
                      <a:pt x="261" y="312"/>
                    </a:cubicBezTo>
                    <a:cubicBezTo>
                      <a:pt x="261" y="313"/>
                      <a:pt x="262" y="314"/>
                      <a:pt x="262" y="315"/>
                    </a:cubicBezTo>
                    <a:cubicBezTo>
                      <a:pt x="261" y="316"/>
                      <a:pt x="260" y="317"/>
                      <a:pt x="260" y="318"/>
                    </a:cubicBezTo>
                    <a:cubicBezTo>
                      <a:pt x="260" y="320"/>
                      <a:pt x="263" y="322"/>
                      <a:pt x="263" y="325"/>
                    </a:cubicBezTo>
                    <a:cubicBezTo>
                      <a:pt x="263" y="335"/>
                      <a:pt x="250" y="332"/>
                      <a:pt x="250" y="340"/>
                    </a:cubicBezTo>
                    <a:cubicBezTo>
                      <a:pt x="250" y="345"/>
                      <a:pt x="249" y="353"/>
                      <a:pt x="250" y="356"/>
                    </a:cubicBezTo>
                    <a:cubicBezTo>
                      <a:pt x="243" y="359"/>
                      <a:pt x="247" y="374"/>
                      <a:pt x="239" y="374"/>
                    </a:cubicBezTo>
                    <a:cubicBezTo>
                      <a:pt x="237" y="374"/>
                      <a:pt x="236" y="373"/>
                      <a:pt x="236" y="371"/>
                    </a:cubicBezTo>
                    <a:cubicBezTo>
                      <a:pt x="232" y="371"/>
                      <a:pt x="232" y="373"/>
                      <a:pt x="230" y="373"/>
                    </a:cubicBezTo>
                    <a:cubicBezTo>
                      <a:pt x="223" y="373"/>
                      <a:pt x="223" y="360"/>
                      <a:pt x="216" y="360"/>
                    </a:cubicBezTo>
                    <a:cubicBezTo>
                      <a:pt x="212" y="360"/>
                      <a:pt x="208" y="363"/>
                      <a:pt x="204" y="364"/>
                    </a:cubicBezTo>
                    <a:cubicBezTo>
                      <a:pt x="202" y="357"/>
                      <a:pt x="199" y="359"/>
                      <a:pt x="195" y="356"/>
                    </a:cubicBezTo>
                    <a:cubicBezTo>
                      <a:pt x="193" y="355"/>
                      <a:pt x="193" y="351"/>
                      <a:pt x="193" y="350"/>
                    </a:cubicBezTo>
                    <a:cubicBezTo>
                      <a:pt x="187" y="345"/>
                      <a:pt x="176" y="332"/>
                      <a:pt x="176" y="324"/>
                    </a:cubicBezTo>
                    <a:cubicBezTo>
                      <a:pt x="176" y="320"/>
                      <a:pt x="178" y="321"/>
                      <a:pt x="180" y="319"/>
                    </a:cubicBezTo>
                    <a:cubicBezTo>
                      <a:pt x="176" y="313"/>
                      <a:pt x="175" y="320"/>
                      <a:pt x="170" y="318"/>
                    </a:cubicBezTo>
                    <a:cubicBezTo>
                      <a:pt x="168" y="317"/>
                      <a:pt x="168" y="311"/>
                      <a:pt x="167" y="308"/>
                    </a:cubicBezTo>
                    <a:cubicBezTo>
                      <a:pt x="165" y="303"/>
                      <a:pt x="157" y="300"/>
                      <a:pt x="157" y="292"/>
                    </a:cubicBezTo>
                    <a:cubicBezTo>
                      <a:pt x="157" y="289"/>
                      <a:pt x="159" y="288"/>
                      <a:pt x="160" y="285"/>
                    </a:cubicBezTo>
                    <a:cubicBezTo>
                      <a:pt x="158" y="284"/>
                      <a:pt x="156" y="283"/>
                      <a:pt x="154" y="285"/>
                    </a:cubicBez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8" y="273"/>
                      <a:pt x="160" y="267"/>
                      <a:pt x="166" y="2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Freeform 141"/>
              <p:cNvSpPr/>
              <p:nvPr/>
            </p:nvSpPr>
            <p:spPr bwMode="auto">
              <a:xfrm>
                <a:off x="3289712" y="1384232"/>
                <a:ext cx="57003" cy="39654"/>
              </a:xfrm>
              <a:custGeom>
                <a:avLst/>
                <a:gdLst>
                  <a:gd name="T0" fmla="*/ 5 w 23"/>
                  <a:gd name="T1" fmla="*/ 16 h 16"/>
                  <a:gd name="T2" fmla="*/ 0 w 23"/>
                  <a:gd name="T3" fmla="*/ 6 h 16"/>
                  <a:gd name="T4" fmla="*/ 6 w 23"/>
                  <a:gd name="T5" fmla="*/ 0 h 16"/>
                  <a:gd name="T6" fmla="*/ 23 w 23"/>
                  <a:gd name="T7" fmla="*/ 10 h 16"/>
                  <a:gd name="T8" fmla="*/ 12 w 23"/>
                  <a:gd name="T9" fmla="*/ 16 h 16"/>
                  <a:gd name="T10" fmla="*/ 5 w 23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6">
                    <a:moveTo>
                      <a:pt x="5" y="16"/>
                    </a:moveTo>
                    <a:cubicBezTo>
                      <a:pt x="3" y="16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3" y="0"/>
                      <a:pt x="16" y="8"/>
                      <a:pt x="23" y="10"/>
                    </a:cubicBezTo>
                    <a:cubicBezTo>
                      <a:pt x="23" y="15"/>
                      <a:pt x="17" y="16"/>
                      <a:pt x="12" y="16"/>
                    </a:cubicBezTo>
                    <a:lnTo>
                      <a:pt x="5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Freeform 142"/>
              <p:cNvSpPr/>
              <p:nvPr/>
            </p:nvSpPr>
            <p:spPr bwMode="auto">
              <a:xfrm>
                <a:off x="4007209" y="1188438"/>
                <a:ext cx="30980" cy="19827"/>
              </a:xfrm>
              <a:custGeom>
                <a:avLst/>
                <a:gdLst>
                  <a:gd name="T0" fmla="*/ 4 w 13"/>
                  <a:gd name="T1" fmla="*/ 8 h 8"/>
                  <a:gd name="T2" fmla="*/ 0 w 13"/>
                  <a:gd name="T3" fmla="*/ 4 h 8"/>
                  <a:gd name="T4" fmla="*/ 3 w 13"/>
                  <a:gd name="T5" fmla="*/ 0 h 8"/>
                  <a:gd name="T6" fmla="*/ 8 w 13"/>
                  <a:gd name="T7" fmla="*/ 0 h 8"/>
                  <a:gd name="T8" fmla="*/ 8 w 13"/>
                  <a:gd name="T9" fmla="*/ 4 h 8"/>
                  <a:gd name="T10" fmla="*/ 13 w 13"/>
                  <a:gd name="T11" fmla="*/ 4 h 8"/>
                  <a:gd name="T12" fmla="*/ 4 w 1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">
                    <a:moveTo>
                      <a:pt x="4" y="8"/>
                    </a:moveTo>
                    <a:cubicBezTo>
                      <a:pt x="2" y="8"/>
                      <a:pt x="0" y="5"/>
                      <a:pt x="0" y="4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2"/>
                      <a:pt x="8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7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Freeform 143"/>
              <p:cNvSpPr/>
              <p:nvPr/>
            </p:nvSpPr>
            <p:spPr bwMode="auto">
              <a:xfrm>
                <a:off x="3201729" y="1966656"/>
                <a:ext cx="132595" cy="127638"/>
              </a:xfrm>
              <a:custGeom>
                <a:avLst/>
                <a:gdLst>
                  <a:gd name="T0" fmla="*/ 3 w 54"/>
                  <a:gd name="T1" fmla="*/ 43 h 52"/>
                  <a:gd name="T2" fmla="*/ 0 w 54"/>
                  <a:gd name="T3" fmla="*/ 40 h 52"/>
                  <a:gd name="T4" fmla="*/ 6 w 54"/>
                  <a:gd name="T5" fmla="*/ 35 h 52"/>
                  <a:gd name="T6" fmla="*/ 6 w 54"/>
                  <a:gd name="T7" fmla="*/ 33 h 52"/>
                  <a:gd name="T8" fmla="*/ 3 w 54"/>
                  <a:gd name="T9" fmla="*/ 32 h 52"/>
                  <a:gd name="T10" fmla="*/ 19 w 54"/>
                  <a:gd name="T11" fmla="*/ 8 h 52"/>
                  <a:gd name="T12" fmla="*/ 27 w 54"/>
                  <a:gd name="T13" fmla="*/ 0 h 52"/>
                  <a:gd name="T14" fmla="*/ 29 w 54"/>
                  <a:gd name="T15" fmla="*/ 2 h 52"/>
                  <a:gd name="T16" fmla="*/ 22 w 54"/>
                  <a:gd name="T17" fmla="*/ 17 h 52"/>
                  <a:gd name="T18" fmla="*/ 22 w 54"/>
                  <a:gd name="T19" fmla="*/ 20 h 52"/>
                  <a:gd name="T20" fmla="*/ 26 w 54"/>
                  <a:gd name="T21" fmla="*/ 17 h 52"/>
                  <a:gd name="T22" fmla="*/ 31 w 54"/>
                  <a:gd name="T23" fmla="*/ 19 h 52"/>
                  <a:gd name="T24" fmla="*/ 29 w 54"/>
                  <a:gd name="T25" fmla="*/ 20 h 52"/>
                  <a:gd name="T26" fmla="*/ 29 w 54"/>
                  <a:gd name="T27" fmla="*/ 23 h 52"/>
                  <a:gd name="T28" fmla="*/ 34 w 54"/>
                  <a:gd name="T29" fmla="*/ 23 h 52"/>
                  <a:gd name="T30" fmla="*/ 34 w 54"/>
                  <a:gd name="T31" fmla="*/ 24 h 52"/>
                  <a:gd name="T32" fmla="*/ 38 w 54"/>
                  <a:gd name="T33" fmla="*/ 23 h 52"/>
                  <a:gd name="T34" fmla="*/ 46 w 54"/>
                  <a:gd name="T35" fmla="*/ 23 h 52"/>
                  <a:gd name="T36" fmla="*/ 46 w 54"/>
                  <a:gd name="T37" fmla="*/ 33 h 52"/>
                  <a:gd name="T38" fmla="*/ 49 w 54"/>
                  <a:gd name="T39" fmla="*/ 32 h 52"/>
                  <a:gd name="T40" fmla="*/ 46 w 54"/>
                  <a:gd name="T41" fmla="*/ 36 h 52"/>
                  <a:gd name="T42" fmla="*/ 48 w 54"/>
                  <a:gd name="T43" fmla="*/ 41 h 52"/>
                  <a:gd name="T44" fmla="*/ 52 w 54"/>
                  <a:gd name="T45" fmla="*/ 39 h 52"/>
                  <a:gd name="T46" fmla="*/ 54 w 54"/>
                  <a:gd name="T47" fmla="*/ 45 h 52"/>
                  <a:gd name="T48" fmla="*/ 49 w 54"/>
                  <a:gd name="T49" fmla="*/ 52 h 52"/>
                  <a:gd name="T50" fmla="*/ 47 w 54"/>
                  <a:gd name="T51" fmla="*/ 48 h 52"/>
                  <a:gd name="T52" fmla="*/ 44 w 54"/>
                  <a:gd name="T53" fmla="*/ 48 h 52"/>
                  <a:gd name="T54" fmla="*/ 41 w 54"/>
                  <a:gd name="T55" fmla="*/ 40 h 52"/>
                  <a:gd name="T56" fmla="*/ 33 w 54"/>
                  <a:gd name="T57" fmla="*/ 48 h 52"/>
                  <a:gd name="T58" fmla="*/ 31 w 54"/>
                  <a:gd name="T59" fmla="*/ 48 h 52"/>
                  <a:gd name="T60" fmla="*/ 35 w 54"/>
                  <a:gd name="T61" fmla="*/ 43 h 52"/>
                  <a:gd name="T62" fmla="*/ 26 w 54"/>
                  <a:gd name="T63" fmla="*/ 42 h 52"/>
                  <a:gd name="T64" fmla="*/ 21 w 54"/>
                  <a:gd name="T65" fmla="*/ 43 h 52"/>
                  <a:gd name="T66" fmla="*/ 12 w 54"/>
                  <a:gd name="T67" fmla="*/ 41 h 52"/>
                  <a:gd name="T68" fmla="*/ 3 w 54"/>
                  <a:gd name="T6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52">
                    <a:moveTo>
                      <a:pt x="3" y="43"/>
                    </a:moveTo>
                    <a:cubicBezTo>
                      <a:pt x="2" y="43"/>
                      <a:pt x="0" y="41"/>
                      <a:pt x="0" y="40"/>
                    </a:cubicBezTo>
                    <a:cubicBezTo>
                      <a:pt x="0" y="39"/>
                      <a:pt x="6" y="35"/>
                      <a:pt x="6" y="35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5" y="33"/>
                      <a:pt x="4" y="33"/>
                      <a:pt x="3" y="32"/>
                    </a:cubicBezTo>
                    <a:cubicBezTo>
                      <a:pt x="11" y="28"/>
                      <a:pt x="14" y="15"/>
                      <a:pt x="19" y="8"/>
                    </a:cubicBezTo>
                    <a:cubicBezTo>
                      <a:pt x="21" y="4"/>
                      <a:pt x="23" y="0"/>
                      <a:pt x="27" y="0"/>
                    </a:cubicBezTo>
                    <a:cubicBezTo>
                      <a:pt x="28" y="0"/>
                      <a:pt x="29" y="1"/>
                      <a:pt x="29" y="2"/>
                    </a:cubicBezTo>
                    <a:cubicBezTo>
                      <a:pt x="29" y="9"/>
                      <a:pt x="23" y="12"/>
                      <a:pt x="22" y="17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4" y="19"/>
                      <a:pt x="24" y="17"/>
                      <a:pt x="26" y="17"/>
                    </a:cubicBezTo>
                    <a:cubicBezTo>
                      <a:pt x="28" y="17"/>
                      <a:pt x="29" y="18"/>
                      <a:pt x="31" y="19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4"/>
                      <a:pt x="34" y="24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41" y="24"/>
                      <a:pt x="45" y="24"/>
                      <a:pt x="46" y="23"/>
                    </a:cubicBezTo>
                    <a:cubicBezTo>
                      <a:pt x="46" y="26"/>
                      <a:pt x="46" y="28"/>
                      <a:pt x="46" y="33"/>
                    </a:cubicBezTo>
                    <a:cubicBezTo>
                      <a:pt x="46" y="32"/>
                      <a:pt x="48" y="32"/>
                      <a:pt x="49" y="32"/>
                    </a:cubicBezTo>
                    <a:cubicBezTo>
                      <a:pt x="49" y="34"/>
                      <a:pt x="46" y="35"/>
                      <a:pt x="46" y="36"/>
                    </a:cubicBezTo>
                    <a:cubicBezTo>
                      <a:pt x="46" y="37"/>
                      <a:pt x="48" y="39"/>
                      <a:pt x="48" y="41"/>
                    </a:cubicBezTo>
                    <a:cubicBezTo>
                      <a:pt x="51" y="41"/>
                      <a:pt x="50" y="40"/>
                      <a:pt x="52" y="39"/>
                    </a:cubicBezTo>
                    <a:cubicBezTo>
                      <a:pt x="52" y="42"/>
                      <a:pt x="54" y="42"/>
                      <a:pt x="54" y="45"/>
                    </a:cubicBezTo>
                    <a:cubicBezTo>
                      <a:pt x="54" y="48"/>
                      <a:pt x="52" y="52"/>
                      <a:pt x="49" y="52"/>
                    </a:cubicBezTo>
                    <a:cubicBezTo>
                      <a:pt x="47" y="52"/>
                      <a:pt x="47" y="49"/>
                      <a:pt x="47" y="48"/>
                    </a:cubicBezTo>
                    <a:cubicBezTo>
                      <a:pt x="46" y="48"/>
                      <a:pt x="45" y="48"/>
                      <a:pt x="44" y="48"/>
                    </a:cubicBezTo>
                    <a:cubicBezTo>
                      <a:pt x="42" y="48"/>
                      <a:pt x="44" y="42"/>
                      <a:pt x="41" y="40"/>
                    </a:cubicBezTo>
                    <a:cubicBezTo>
                      <a:pt x="39" y="43"/>
                      <a:pt x="37" y="48"/>
                      <a:pt x="33" y="48"/>
                    </a:cubicBezTo>
                    <a:cubicBezTo>
                      <a:pt x="33" y="48"/>
                      <a:pt x="31" y="48"/>
                      <a:pt x="31" y="48"/>
                    </a:cubicBezTo>
                    <a:cubicBezTo>
                      <a:pt x="31" y="45"/>
                      <a:pt x="34" y="45"/>
                      <a:pt x="35" y="43"/>
                    </a:cubicBezTo>
                    <a:cubicBezTo>
                      <a:pt x="32" y="43"/>
                      <a:pt x="28" y="45"/>
                      <a:pt x="26" y="42"/>
                    </a:cubicBezTo>
                    <a:cubicBezTo>
                      <a:pt x="24" y="43"/>
                      <a:pt x="23" y="43"/>
                      <a:pt x="21" y="43"/>
                    </a:cubicBezTo>
                    <a:cubicBezTo>
                      <a:pt x="17" y="43"/>
                      <a:pt x="15" y="41"/>
                      <a:pt x="12" y="41"/>
                    </a:cubicBezTo>
                    <a:cubicBezTo>
                      <a:pt x="8" y="41"/>
                      <a:pt x="7" y="43"/>
                      <a:pt x="3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145"/>
              <p:cNvSpPr/>
              <p:nvPr/>
            </p:nvSpPr>
            <p:spPr bwMode="auto">
              <a:xfrm>
                <a:off x="2043076" y="2427639"/>
                <a:ext cx="801764" cy="537813"/>
              </a:xfrm>
              <a:custGeom>
                <a:avLst/>
                <a:gdLst>
                  <a:gd name="T0" fmla="*/ 163 w 328"/>
                  <a:gd name="T1" fmla="*/ 64 h 220"/>
                  <a:gd name="T2" fmla="*/ 160 w 328"/>
                  <a:gd name="T3" fmla="*/ 92 h 220"/>
                  <a:gd name="T4" fmla="*/ 163 w 328"/>
                  <a:gd name="T5" fmla="*/ 105 h 220"/>
                  <a:gd name="T6" fmla="*/ 183 w 328"/>
                  <a:gd name="T7" fmla="*/ 125 h 220"/>
                  <a:gd name="T8" fmla="*/ 203 w 328"/>
                  <a:gd name="T9" fmla="*/ 125 h 220"/>
                  <a:gd name="T10" fmla="*/ 213 w 328"/>
                  <a:gd name="T11" fmla="*/ 122 h 220"/>
                  <a:gd name="T12" fmla="*/ 236 w 328"/>
                  <a:gd name="T13" fmla="*/ 99 h 220"/>
                  <a:gd name="T14" fmla="*/ 249 w 328"/>
                  <a:gd name="T15" fmla="*/ 101 h 220"/>
                  <a:gd name="T16" fmla="*/ 244 w 328"/>
                  <a:gd name="T17" fmla="*/ 118 h 220"/>
                  <a:gd name="T18" fmla="*/ 240 w 328"/>
                  <a:gd name="T19" fmla="*/ 125 h 220"/>
                  <a:gd name="T20" fmla="*/ 238 w 328"/>
                  <a:gd name="T21" fmla="*/ 139 h 220"/>
                  <a:gd name="T22" fmla="*/ 233 w 328"/>
                  <a:gd name="T23" fmla="*/ 146 h 220"/>
                  <a:gd name="T24" fmla="*/ 263 w 328"/>
                  <a:gd name="T25" fmla="*/ 148 h 220"/>
                  <a:gd name="T26" fmla="*/ 277 w 328"/>
                  <a:gd name="T27" fmla="*/ 158 h 220"/>
                  <a:gd name="T28" fmla="*/ 275 w 328"/>
                  <a:gd name="T29" fmla="*/ 188 h 220"/>
                  <a:gd name="T30" fmla="*/ 294 w 328"/>
                  <a:gd name="T31" fmla="*/ 206 h 220"/>
                  <a:gd name="T32" fmla="*/ 328 w 328"/>
                  <a:gd name="T33" fmla="*/ 210 h 220"/>
                  <a:gd name="T34" fmla="*/ 318 w 328"/>
                  <a:gd name="T35" fmla="*/ 214 h 220"/>
                  <a:gd name="T36" fmla="*/ 312 w 328"/>
                  <a:gd name="T37" fmla="*/ 206 h 220"/>
                  <a:gd name="T38" fmla="*/ 304 w 328"/>
                  <a:gd name="T39" fmla="*/ 216 h 220"/>
                  <a:gd name="T40" fmla="*/ 290 w 328"/>
                  <a:gd name="T41" fmla="*/ 213 h 220"/>
                  <a:gd name="T42" fmla="*/ 280 w 328"/>
                  <a:gd name="T43" fmla="*/ 211 h 220"/>
                  <a:gd name="T44" fmla="*/ 264 w 328"/>
                  <a:gd name="T45" fmla="*/ 197 h 220"/>
                  <a:gd name="T46" fmla="*/ 261 w 328"/>
                  <a:gd name="T47" fmla="*/ 200 h 220"/>
                  <a:gd name="T48" fmla="*/ 255 w 328"/>
                  <a:gd name="T49" fmla="*/ 183 h 220"/>
                  <a:gd name="T50" fmla="*/ 242 w 328"/>
                  <a:gd name="T51" fmla="*/ 169 h 220"/>
                  <a:gd name="T52" fmla="*/ 224 w 328"/>
                  <a:gd name="T53" fmla="*/ 166 h 220"/>
                  <a:gd name="T54" fmla="*/ 191 w 328"/>
                  <a:gd name="T55" fmla="*/ 147 h 220"/>
                  <a:gd name="T56" fmla="*/ 183 w 328"/>
                  <a:gd name="T57" fmla="*/ 145 h 220"/>
                  <a:gd name="T58" fmla="*/ 167 w 328"/>
                  <a:gd name="T59" fmla="*/ 148 h 220"/>
                  <a:gd name="T60" fmla="*/ 144 w 328"/>
                  <a:gd name="T61" fmla="*/ 139 h 220"/>
                  <a:gd name="T62" fmla="*/ 127 w 328"/>
                  <a:gd name="T63" fmla="*/ 132 h 220"/>
                  <a:gd name="T64" fmla="*/ 114 w 328"/>
                  <a:gd name="T65" fmla="*/ 127 h 220"/>
                  <a:gd name="T66" fmla="*/ 97 w 328"/>
                  <a:gd name="T67" fmla="*/ 112 h 220"/>
                  <a:gd name="T68" fmla="*/ 97 w 328"/>
                  <a:gd name="T69" fmla="*/ 98 h 220"/>
                  <a:gd name="T70" fmla="*/ 67 w 328"/>
                  <a:gd name="T71" fmla="*/ 66 h 220"/>
                  <a:gd name="T72" fmla="*/ 54 w 328"/>
                  <a:gd name="T73" fmla="*/ 45 h 220"/>
                  <a:gd name="T74" fmla="*/ 41 w 328"/>
                  <a:gd name="T75" fmla="*/ 35 h 220"/>
                  <a:gd name="T76" fmla="*/ 32 w 328"/>
                  <a:gd name="T77" fmla="*/ 15 h 220"/>
                  <a:gd name="T78" fmla="*/ 18 w 328"/>
                  <a:gd name="T79" fmla="*/ 13 h 220"/>
                  <a:gd name="T80" fmla="*/ 32 w 328"/>
                  <a:gd name="T81" fmla="*/ 35 h 220"/>
                  <a:gd name="T82" fmla="*/ 48 w 328"/>
                  <a:gd name="T83" fmla="*/ 62 h 220"/>
                  <a:gd name="T84" fmla="*/ 63 w 328"/>
                  <a:gd name="T85" fmla="*/ 85 h 220"/>
                  <a:gd name="T86" fmla="*/ 56 w 328"/>
                  <a:gd name="T87" fmla="*/ 83 h 220"/>
                  <a:gd name="T88" fmla="*/ 42 w 328"/>
                  <a:gd name="T89" fmla="*/ 72 h 220"/>
                  <a:gd name="T90" fmla="*/ 34 w 328"/>
                  <a:gd name="T91" fmla="*/ 55 h 220"/>
                  <a:gd name="T92" fmla="*/ 26 w 328"/>
                  <a:gd name="T93" fmla="*/ 45 h 220"/>
                  <a:gd name="T94" fmla="*/ 7 w 328"/>
                  <a:gd name="T95" fmla="*/ 16 h 220"/>
                  <a:gd name="T96" fmla="*/ 0 w 328"/>
                  <a:gd name="T97" fmla="*/ 0 h 220"/>
                  <a:gd name="T98" fmla="*/ 50 w 328"/>
                  <a:gd name="T99" fmla="*/ 10 h 220"/>
                  <a:gd name="T100" fmla="*/ 73 w 328"/>
                  <a:gd name="T101" fmla="*/ 7 h 220"/>
                  <a:gd name="T102" fmla="*/ 99 w 328"/>
                  <a:gd name="T103" fmla="*/ 19 h 220"/>
                  <a:gd name="T104" fmla="*/ 122 w 328"/>
                  <a:gd name="T105" fmla="*/ 25 h 220"/>
                  <a:gd name="T106" fmla="*/ 162 w 328"/>
                  <a:gd name="T107" fmla="*/ 59 h 220"/>
                  <a:gd name="T108" fmla="*/ 161 w 328"/>
                  <a:gd name="T109" fmla="*/ 56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28" h="220">
                    <a:moveTo>
                      <a:pt x="162" y="60"/>
                    </a:moveTo>
                    <a:cubicBezTo>
                      <a:pt x="162" y="62"/>
                      <a:pt x="163" y="63"/>
                      <a:pt x="163" y="64"/>
                    </a:cubicBezTo>
                    <a:cubicBezTo>
                      <a:pt x="163" y="70"/>
                      <a:pt x="161" y="72"/>
                      <a:pt x="160" y="76"/>
                    </a:cubicBezTo>
                    <a:cubicBezTo>
                      <a:pt x="160" y="92"/>
                      <a:pt x="160" y="92"/>
                      <a:pt x="160" y="92"/>
                    </a:cubicBezTo>
                    <a:cubicBezTo>
                      <a:pt x="160" y="94"/>
                      <a:pt x="162" y="97"/>
                      <a:pt x="162" y="98"/>
                    </a:cubicBezTo>
                    <a:cubicBezTo>
                      <a:pt x="164" y="100"/>
                      <a:pt x="162" y="102"/>
                      <a:pt x="163" y="105"/>
                    </a:cubicBezTo>
                    <a:cubicBezTo>
                      <a:pt x="164" y="107"/>
                      <a:pt x="168" y="111"/>
                      <a:pt x="170" y="113"/>
                    </a:cubicBezTo>
                    <a:cubicBezTo>
                      <a:pt x="175" y="118"/>
                      <a:pt x="175" y="123"/>
                      <a:pt x="183" y="125"/>
                    </a:cubicBezTo>
                    <a:cubicBezTo>
                      <a:pt x="185" y="126"/>
                      <a:pt x="185" y="129"/>
                      <a:pt x="188" y="129"/>
                    </a:cubicBezTo>
                    <a:cubicBezTo>
                      <a:pt x="193" y="129"/>
                      <a:pt x="198" y="125"/>
                      <a:pt x="203" y="125"/>
                    </a:cubicBezTo>
                    <a:cubicBezTo>
                      <a:pt x="207" y="125"/>
                      <a:pt x="208" y="126"/>
                      <a:pt x="209" y="126"/>
                    </a:cubicBezTo>
                    <a:cubicBezTo>
                      <a:pt x="211" y="126"/>
                      <a:pt x="213" y="123"/>
                      <a:pt x="213" y="122"/>
                    </a:cubicBezTo>
                    <a:cubicBezTo>
                      <a:pt x="214" y="118"/>
                      <a:pt x="219" y="115"/>
                      <a:pt x="219" y="110"/>
                    </a:cubicBezTo>
                    <a:cubicBezTo>
                      <a:pt x="219" y="102"/>
                      <a:pt x="228" y="99"/>
                      <a:pt x="236" y="99"/>
                    </a:cubicBezTo>
                    <a:cubicBezTo>
                      <a:pt x="239" y="99"/>
                      <a:pt x="241" y="99"/>
                      <a:pt x="242" y="100"/>
                    </a:cubicBezTo>
                    <a:cubicBezTo>
                      <a:pt x="243" y="100"/>
                      <a:pt x="247" y="101"/>
                      <a:pt x="249" y="101"/>
                    </a:cubicBezTo>
                    <a:cubicBezTo>
                      <a:pt x="249" y="101"/>
                      <a:pt x="249" y="102"/>
                      <a:pt x="249" y="103"/>
                    </a:cubicBezTo>
                    <a:cubicBezTo>
                      <a:pt x="249" y="107"/>
                      <a:pt x="244" y="112"/>
                      <a:pt x="244" y="118"/>
                    </a:cubicBezTo>
                    <a:cubicBezTo>
                      <a:pt x="244" y="122"/>
                      <a:pt x="242" y="124"/>
                      <a:pt x="240" y="127"/>
                    </a:cubicBezTo>
                    <a:cubicBezTo>
                      <a:pt x="240" y="127"/>
                      <a:pt x="240" y="126"/>
                      <a:pt x="240" y="125"/>
                    </a:cubicBezTo>
                    <a:cubicBezTo>
                      <a:pt x="239" y="125"/>
                      <a:pt x="239" y="125"/>
                      <a:pt x="238" y="125"/>
                    </a:cubicBezTo>
                    <a:cubicBezTo>
                      <a:pt x="238" y="128"/>
                      <a:pt x="238" y="135"/>
                      <a:pt x="238" y="139"/>
                    </a:cubicBezTo>
                    <a:cubicBezTo>
                      <a:pt x="238" y="142"/>
                      <a:pt x="234" y="143"/>
                      <a:pt x="233" y="145"/>
                    </a:cubicBezTo>
                    <a:cubicBezTo>
                      <a:pt x="233" y="145"/>
                      <a:pt x="233" y="146"/>
                      <a:pt x="233" y="146"/>
                    </a:cubicBezTo>
                    <a:cubicBezTo>
                      <a:pt x="233" y="148"/>
                      <a:pt x="234" y="149"/>
                      <a:pt x="236" y="149"/>
                    </a:cubicBezTo>
                    <a:cubicBezTo>
                      <a:pt x="246" y="149"/>
                      <a:pt x="253" y="148"/>
                      <a:pt x="263" y="148"/>
                    </a:cubicBezTo>
                    <a:cubicBezTo>
                      <a:pt x="270" y="148"/>
                      <a:pt x="272" y="152"/>
                      <a:pt x="277" y="154"/>
                    </a:cubicBezTo>
                    <a:cubicBezTo>
                      <a:pt x="277" y="155"/>
                      <a:pt x="277" y="156"/>
                      <a:pt x="277" y="158"/>
                    </a:cubicBezTo>
                    <a:cubicBezTo>
                      <a:pt x="277" y="161"/>
                      <a:pt x="277" y="168"/>
                      <a:pt x="275" y="171"/>
                    </a:cubicBezTo>
                    <a:cubicBezTo>
                      <a:pt x="275" y="177"/>
                      <a:pt x="275" y="183"/>
                      <a:pt x="275" y="188"/>
                    </a:cubicBezTo>
                    <a:cubicBezTo>
                      <a:pt x="275" y="194"/>
                      <a:pt x="281" y="197"/>
                      <a:pt x="286" y="199"/>
                    </a:cubicBezTo>
                    <a:cubicBezTo>
                      <a:pt x="289" y="201"/>
                      <a:pt x="289" y="206"/>
                      <a:pt x="294" y="206"/>
                    </a:cubicBezTo>
                    <a:cubicBezTo>
                      <a:pt x="301" y="206"/>
                      <a:pt x="305" y="200"/>
                      <a:pt x="312" y="200"/>
                    </a:cubicBezTo>
                    <a:cubicBezTo>
                      <a:pt x="320" y="200"/>
                      <a:pt x="324" y="206"/>
                      <a:pt x="328" y="210"/>
                    </a:cubicBezTo>
                    <a:cubicBezTo>
                      <a:pt x="328" y="210"/>
                      <a:pt x="322" y="217"/>
                      <a:pt x="321" y="216"/>
                    </a:cubicBezTo>
                    <a:cubicBezTo>
                      <a:pt x="320" y="216"/>
                      <a:pt x="318" y="215"/>
                      <a:pt x="318" y="214"/>
                    </a:cubicBezTo>
                    <a:cubicBezTo>
                      <a:pt x="318" y="213"/>
                      <a:pt x="319" y="212"/>
                      <a:pt x="319" y="211"/>
                    </a:cubicBezTo>
                    <a:cubicBezTo>
                      <a:pt x="316" y="210"/>
                      <a:pt x="315" y="206"/>
                      <a:pt x="312" y="206"/>
                    </a:cubicBezTo>
                    <a:cubicBezTo>
                      <a:pt x="310" y="206"/>
                      <a:pt x="302" y="212"/>
                      <a:pt x="302" y="214"/>
                    </a:cubicBezTo>
                    <a:cubicBezTo>
                      <a:pt x="302" y="215"/>
                      <a:pt x="304" y="216"/>
                      <a:pt x="304" y="216"/>
                    </a:cubicBezTo>
                    <a:cubicBezTo>
                      <a:pt x="304" y="219"/>
                      <a:pt x="302" y="220"/>
                      <a:pt x="300" y="220"/>
                    </a:cubicBezTo>
                    <a:cubicBezTo>
                      <a:pt x="296" y="220"/>
                      <a:pt x="293" y="215"/>
                      <a:pt x="290" y="213"/>
                    </a:cubicBezTo>
                    <a:cubicBezTo>
                      <a:pt x="288" y="211"/>
                      <a:pt x="284" y="212"/>
                      <a:pt x="282" y="212"/>
                    </a:cubicBezTo>
                    <a:cubicBezTo>
                      <a:pt x="281" y="212"/>
                      <a:pt x="280" y="211"/>
                      <a:pt x="280" y="211"/>
                    </a:cubicBezTo>
                    <a:cubicBezTo>
                      <a:pt x="276" y="210"/>
                      <a:pt x="276" y="207"/>
                      <a:pt x="275" y="205"/>
                    </a:cubicBezTo>
                    <a:cubicBezTo>
                      <a:pt x="274" y="203"/>
                      <a:pt x="265" y="197"/>
                      <a:pt x="264" y="197"/>
                    </a:cubicBezTo>
                    <a:cubicBezTo>
                      <a:pt x="264" y="198"/>
                      <a:pt x="264" y="199"/>
                      <a:pt x="264" y="200"/>
                    </a:cubicBezTo>
                    <a:cubicBezTo>
                      <a:pt x="261" y="200"/>
                      <a:pt x="261" y="200"/>
                      <a:pt x="261" y="200"/>
                    </a:cubicBezTo>
                    <a:cubicBezTo>
                      <a:pt x="257" y="197"/>
                      <a:pt x="260" y="193"/>
                      <a:pt x="259" y="188"/>
                    </a:cubicBezTo>
                    <a:cubicBezTo>
                      <a:pt x="258" y="185"/>
                      <a:pt x="256" y="185"/>
                      <a:pt x="255" y="183"/>
                    </a:cubicBezTo>
                    <a:cubicBezTo>
                      <a:pt x="250" y="179"/>
                      <a:pt x="245" y="176"/>
                      <a:pt x="244" y="169"/>
                    </a:cubicBezTo>
                    <a:cubicBezTo>
                      <a:pt x="243" y="169"/>
                      <a:pt x="242" y="169"/>
                      <a:pt x="242" y="169"/>
                    </a:cubicBezTo>
                    <a:cubicBezTo>
                      <a:pt x="240" y="169"/>
                      <a:pt x="238" y="171"/>
                      <a:pt x="236" y="171"/>
                    </a:cubicBezTo>
                    <a:cubicBezTo>
                      <a:pt x="231" y="171"/>
                      <a:pt x="228" y="168"/>
                      <a:pt x="224" y="166"/>
                    </a:cubicBezTo>
                    <a:cubicBezTo>
                      <a:pt x="219" y="163"/>
                      <a:pt x="215" y="165"/>
                      <a:pt x="209" y="162"/>
                    </a:cubicBezTo>
                    <a:cubicBezTo>
                      <a:pt x="200" y="158"/>
                      <a:pt x="199" y="151"/>
                      <a:pt x="191" y="147"/>
                    </a:cubicBezTo>
                    <a:cubicBezTo>
                      <a:pt x="190" y="147"/>
                      <a:pt x="190" y="147"/>
                      <a:pt x="190" y="147"/>
                    </a:cubicBezTo>
                    <a:cubicBezTo>
                      <a:pt x="187" y="146"/>
                      <a:pt x="186" y="145"/>
                      <a:pt x="183" y="145"/>
                    </a:cubicBezTo>
                    <a:cubicBezTo>
                      <a:pt x="178" y="145"/>
                      <a:pt x="177" y="151"/>
                      <a:pt x="172" y="151"/>
                    </a:cubicBezTo>
                    <a:cubicBezTo>
                      <a:pt x="170" y="151"/>
                      <a:pt x="168" y="149"/>
                      <a:pt x="167" y="148"/>
                    </a:cubicBezTo>
                    <a:cubicBezTo>
                      <a:pt x="164" y="147"/>
                      <a:pt x="162" y="148"/>
                      <a:pt x="160" y="148"/>
                    </a:cubicBezTo>
                    <a:cubicBezTo>
                      <a:pt x="157" y="148"/>
                      <a:pt x="147" y="141"/>
                      <a:pt x="144" y="139"/>
                    </a:cubicBezTo>
                    <a:cubicBezTo>
                      <a:pt x="141" y="138"/>
                      <a:pt x="139" y="140"/>
                      <a:pt x="136" y="139"/>
                    </a:cubicBezTo>
                    <a:cubicBezTo>
                      <a:pt x="132" y="138"/>
                      <a:pt x="131" y="134"/>
                      <a:pt x="127" y="132"/>
                    </a:cubicBezTo>
                    <a:cubicBezTo>
                      <a:pt x="123" y="130"/>
                      <a:pt x="121" y="131"/>
                      <a:pt x="117" y="129"/>
                    </a:cubicBezTo>
                    <a:cubicBezTo>
                      <a:pt x="116" y="128"/>
                      <a:pt x="115" y="128"/>
                      <a:pt x="114" y="127"/>
                    </a:cubicBezTo>
                    <a:cubicBezTo>
                      <a:pt x="111" y="124"/>
                      <a:pt x="102" y="122"/>
                      <a:pt x="101" y="118"/>
                    </a:cubicBezTo>
                    <a:cubicBezTo>
                      <a:pt x="98" y="118"/>
                      <a:pt x="97" y="115"/>
                      <a:pt x="97" y="112"/>
                    </a:cubicBezTo>
                    <a:cubicBezTo>
                      <a:pt x="97" y="109"/>
                      <a:pt x="100" y="107"/>
                      <a:pt x="100" y="104"/>
                    </a:cubicBezTo>
                    <a:cubicBezTo>
                      <a:pt x="100" y="101"/>
                      <a:pt x="97" y="100"/>
                      <a:pt x="97" y="98"/>
                    </a:cubicBezTo>
                    <a:cubicBezTo>
                      <a:pt x="93" y="87"/>
                      <a:pt x="84" y="79"/>
                      <a:pt x="77" y="73"/>
                    </a:cubicBezTo>
                    <a:cubicBezTo>
                      <a:pt x="74" y="70"/>
                      <a:pt x="70" y="69"/>
                      <a:pt x="67" y="66"/>
                    </a:cubicBezTo>
                    <a:cubicBezTo>
                      <a:pt x="65" y="64"/>
                      <a:pt x="67" y="61"/>
                      <a:pt x="65" y="57"/>
                    </a:cubicBezTo>
                    <a:cubicBezTo>
                      <a:pt x="63" y="52"/>
                      <a:pt x="54" y="52"/>
                      <a:pt x="54" y="45"/>
                    </a:cubicBezTo>
                    <a:cubicBezTo>
                      <a:pt x="51" y="44"/>
                      <a:pt x="51" y="44"/>
                      <a:pt x="51" y="45"/>
                    </a:cubicBezTo>
                    <a:cubicBezTo>
                      <a:pt x="47" y="41"/>
                      <a:pt x="44" y="38"/>
                      <a:pt x="41" y="35"/>
                    </a:cubicBezTo>
                    <a:cubicBezTo>
                      <a:pt x="38" y="32"/>
                      <a:pt x="39" y="27"/>
                      <a:pt x="36" y="25"/>
                    </a:cubicBezTo>
                    <a:cubicBezTo>
                      <a:pt x="34" y="22"/>
                      <a:pt x="34" y="16"/>
                      <a:pt x="32" y="15"/>
                    </a:cubicBezTo>
                    <a:cubicBezTo>
                      <a:pt x="27" y="12"/>
                      <a:pt x="23" y="13"/>
                      <a:pt x="19" y="9"/>
                    </a:cubicBezTo>
                    <a:cubicBezTo>
                      <a:pt x="18" y="10"/>
                      <a:pt x="18" y="12"/>
                      <a:pt x="18" y="13"/>
                    </a:cubicBezTo>
                    <a:cubicBezTo>
                      <a:pt x="18" y="19"/>
                      <a:pt x="21" y="22"/>
                      <a:pt x="24" y="27"/>
                    </a:cubicBezTo>
                    <a:cubicBezTo>
                      <a:pt x="26" y="32"/>
                      <a:pt x="29" y="32"/>
                      <a:pt x="32" y="35"/>
                    </a:cubicBezTo>
                    <a:cubicBezTo>
                      <a:pt x="36" y="39"/>
                      <a:pt x="37" y="41"/>
                      <a:pt x="38" y="46"/>
                    </a:cubicBezTo>
                    <a:cubicBezTo>
                      <a:pt x="40" y="53"/>
                      <a:pt x="46" y="56"/>
                      <a:pt x="48" y="62"/>
                    </a:cubicBezTo>
                    <a:cubicBezTo>
                      <a:pt x="50" y="69"/>
                      <a:pt x="52" y="76"/>
                      <a:pt x="57" y="80"/>
                    </a:cubicBezTo>
                    <a:cubicBezTo>
                      <a:pt x="59" y="78"/>
                      <a:pt x="63" y="82"/>
                      <a:pt x="63" y="85"/>
                    </a:cubicBezTo>
                    <a:cubicBezTo>
                      <a:pt x="63" y="86"/>
                      <a:pt x="62" y="89"/>
                      <a:pt x="61" y="89"/>
                    </a:cubicBezTo>
                    <a:cubicBezTo>
                      <a:pt x="60" y="89"/>
                      <a:pt x="56" y="84"/>
                      <a:pt x="56" y="83"/>
                    </a:cubicBezTo>
                    <a:cubicBezTo>
                      <a:pt x="51" y="83"/>
                      <a:pt x="48" y="76"/>
                      <a:pt x="45" y="74"/>
                    </a:cubicBezTo>
                    <a:cubicBezTo>
                      <a:pt x="43" y="73"/>
                      <a:pt x="43" y="73"/>
                      <a:pt x="42" y="7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39" y="61"/>
                      <a:pt x="37" y="58"/>
                      <a:pt x="34" y="55"/>
                    </a:cubicBezTo>
                    <a:cubicBezTo>
                      <a:pt x="30" y="51"/>
                      <a:pt x="24" y="52"/>
                      <a:pt x="21" y="47"/>
                    </a:cubicBezTo>
                    <a:cubicBezTo>
                      <a:pt x="22" y="47"/>
                      <a:pt x="29" y="48"/>
                      <a:pt x="26" y="45"/>
                    </a:cubicBezTo>
                    <a:cubicBezTo>
                      <a:pt x="22" y="39"/>
                      <a:pt x="17" y="33"/>
                      <a:pt x="12" y="29"/>
                    </a:cubicBezTo>
                    <a:cubicBezTo>
                      <a:pt x="9" y="27"/>
                      <a:pt x="9" y="19"/>
                      <a:pt x="7" y="16"/>
                    </a:cubicBezTo>
                    <a:cubicBezTo>
                      <a:pt x="5" y="11"/>
                      <a:pt x="2" y="9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9" y="10"/>
                      <a:pt x="94" y="11"/>
                      <a:pt x="99" y="19"/>
                    </a:cubicBezTo>
                    <a:cubicBezTo>
                      <a:pt x="102" y="23"/>
                      <a:pt x="106" y="33"/>
                      <a:pt x="112" y="33"/>
                    </a:cubicBezTo>
                    <a:cubicBezTo>
                      <a:pt x="118" y="33"/>
                      <a:pt x="116" y="25"/>
                      <a:pt x="122" y="25"/>
                    </a:cubicBezTo>
                    <a:cubicBezTo>
                      <a:pt x="139" y="25"/>
                      <a:pt x="139" y="46"/>
                      <a:pt x="148" y="55"/>
                    </a:cubicBezTo>
                    <a:cubicBezTo>
                      <a:pt x="150" y="57"/>
                      <a:pt x="158" y="59"/>
                      <a:pt x="162" y="59"/>
                    </a:cubicBezTo>
                    <a:cubicBezTo>
                      <a:pt x="162" y="58"/>
                      <a:pt x="161" y="57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lnTo>
                      <a:pt x="162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Freeform 146"/>
              <p:cNvSpPr/>
              <p:nvPr/>
            </p:nvSpPr>
            <p:spPr bwMode="auto">
              <a:xfrm>
                <a:off x="2746942" y="1925763"/>
                <a:ext cx="24784" cy="12392"/>
              </a:xfrm>
              <a:custGeom>
                <a:avLst/>
                <a:gdLst>
                  <a:gd name="T0" fmla="*/ 0 w 10"/>
                  <a:gd name="T1" fmla="*/ 0 h 5"/>
                  <a:gd name="T2" fmla="*/ 10 w 10"/>
                  <a:gd name="T3" fmla="*/ 5 h 5"/>
                  <a:gd name="T4" fmla="*/ 8 w 10"/>
                  <a:gd name="T5" fmla="*/ 5 h 5"/>
                  <a:gd name="T6" fmla="*/ 0 w 10"/>
                  <a:gd name="T7" fmla="*/ 2 h 5"/>
                  <a:gd name="T8" fmla="*/ 0 w 1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0" y="0"/>
                    </a:moveTo>
                    <a:cubicBezTo>
                      <a:pt x="5" y="0"/>
                      <a:pt x="10" y="1"/>
                      <a:pt x="10" y="5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6" y="5"/>
                      <a:pt x="2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Freeform 147"/>
              <p:cNvSpPr/>
              <p:nvPr/>
            </p:nvSpPr>
            <p:spPr bwMode="auto">
              <a:xfrm>
                <a:off x="1820019" y="1991440"/>
                <a:ext cx="92940" cy="60721"/>
              </a:xfrm>
              <a:custGeom>
                <a:avLst/>
                <a:gdLst>
                  <a:gd name="T0" fmla="*/ 0 w 38"/>
                  <a:gd name="T1" fmla="*/ 2 h 25"/>
                  <a:gd name="T2" fmla="*/ 4 w 38"/>
                  <a:gd name="T3" fmla="*/ 0 h 25"/>
                  <a:gd name="T4" fmla="*/ 12 w 38"/>
                  <a:gd name="T5" fmla="*/ 4 h 25"/>
                  <a:gd name="T6" fmla="*/ 38 w 38"/>
                  <a:gd name="T7" fmla="*/ 23 h 25"/>
                  <a:gd name="T8" fmla="*/ 38 w 38"/>
                  <a:gd name="T9" fmla="*/ 25 h 25"/>
                  <a:gd name="T10" fmla="*/ 36 w 38"/>
                  <a:gd name="T11" fmla="*/ 25 h 25"/>
                  <a:gd name="T12" fmla="*/ 15 w 38"/>
                  <a:gd name="T13" fmla="*/ 15 h 25"/>
                  <a:gd name="T14" fmla="*/ 18 w 38"/>
                  <a:gd name="T15" fmla="*/ 12 h 25"/>
                  <a:gd name="T16" fmla="*/ 3 w 38"/>
                  <a:gd name="T17" fmla="*/ 6 h 25"/>
                  <a:gd name="T18" fmla="*/ 5 w 38"/>
                  <a:gd name="T19" fmla="*/ 3 h 25"/>
                  <a:gd name="T20" fmla="*/ 1 w 38"/>
                  <a:gd name="T21" fmla="*/ 2 h 25"/>
                  <a:gd name="T22" fmla="*/ 0 w 38"/>
                  <a:gd name="T2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25">
                    <a:moveTo>
                      <a:pt x="0" y="2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10" y="4"/>
                      <a:pt x="12" y="4"/>
                    </a:cubicBezTo>
                    <a:cubicBezTo>
                      <a:pt x="24" y="8"/>
                      <a:pt x="31" y="15"/>
                      <a:pt x="38" y="23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7" y="25"/>
                      <a:pt x="36" y="25"/>
                    </a:cubicBezTo>
                    <a:cubicBezTo>
                      <a:pt x="29" y="25"/>
                      <a:pt x="19" y="18"/>
                      <a:pt x="15" y="15"/>
                    </a:cubicBezTo>
                    <a:cubicBezTo>
                      <a:pt x="15" y="13"/>
                      <a:pt x="17" y="13"/>
                      <a:pt x="18" y="12"/>
                    </a:cubicBezTo>
                    <a:cubicBezTo>
                      <a:pt x="12" y="12"/>
                      <a:pt x="4" y="9"/>
                      <a:pt x="3" y="6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4" y="3"/>
                      <a:pt x="1" y="2"/>
                      <a:pt x="1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Freeform 148"/>
              <p:cNvSpPr/>
              <p:nvPr/>
            </p:nvSpPr>
            <p:spPr bwMode="auto">
              <a:xfrm>
                <a:off x="1727079" y="1903457"/>
                <a:ext cx="32219" cy="48329"/>
              </a:xfrm>
              <a:custGeom>
                <a:avLst/>
                <a:gdLst>
                  <a:gd name="T0" fmla="*/ 3 w 13"/>
                  <a:gd name="T1" fmla="*/ 8 h 20"/>
                  <a:gd name="T2" fmla="*/ 0 w 13"/>
                  <a:gd name="T3" fmla="*/ 3 h 20"/>
                  <a:gd name="T4" fmla="*/ 0 w 13"/>
                  <a:gd name="T5" fmla="*/ 0 h 20"/>
                  <a:gd name="T6" fmla="*/ 6 w 13"/>
                  <a:gd name="T7" fmla="*/ 2 h 20"/>
                  <a:gd name="T8" fmla="*/ 4 w 13"/>
                  <a:gd name="T9" fmla="*/ 6 h 20"/>
                  <a:gd name="T10" fmla="*/ 8 w 13"/>
                  <a:gd name="T11" fmla="*/ 2 h 20"/>
                  <a:gd name="T12" fmla="*/ 8 w 13"/>
                  <a:gd name="T13" fmla="*/ 8 h 20"/>
                  <a:gd name="T14" fmla="*/ 10 w 13"/>
                  <a:gd name="T15" fmla="*/ 12 h 20"/>
                  <a:gd name="T16" fmla="*/ 8 w 13"/>
                  <a:gd name="T17" fmla="*/ 15 h 20"/>
                  <a:gd name="T18" fmla="*/ 10 w 13"/>
                  <a:gd name="T19" fmla="*/ 20 h 20"/>
                  <a:gd name="T20" fmla="*/ 6 w 13"/>
                  <a:gd name="T21" fmla="*/ 15 h 20"/>
                  <a:gd name="T22" fmla="*/ 8 w 13"/>
                  <a:gd name="T23" fmla="*/ 11 h 20"/>
                  <a:gd name="T24" fmla="*/ 3 w 13"/>
                  <a:gd name="T2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20">
                    <a:moveTo>
                      <a:pt x="3" y="8"/>
                    </a:moveTo>
                    <a:cubicBezTo>
                      <a:pt x="2" y="8"/>
                      <a:pt x="1" y="4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2"/>
                      <a:pt x="6" y="2"/>
                    </a:cubicBezTo>
                    <a:cubicBezTo>
                      <a:pt x="6" y="3"/>
                      <a:pt x="3" y="6"/>
                      <a:pt x="4" y="6"/>
                    </a:cubicBezTo>
                    <a:cubicBezTo>
                      <a:pt x="6" y="6"/>
                      <a:pt x="8" y="3"/>
                      <a:pt x="8" y="2"/>
                    </a:cubicBezTo>
                    <a:cubicBezTo>
                      <a:pt x="9" y="4"/>
                      <a:pt x="8" y="5"/>
                      <a:pt x="8" y="8"/>
                    </a:cubicBezTo>
                    <a:cubicBezTo>
                      <a:pt x="8" y="10"/>
                      <a:pt x="10" y="10"/>
                      <a:pt x="10" y="12"/>
                    </a:cubicBezTo>
                    <a:cubicBezTo>
                      <a:pt x="10" y="13"/>
                      <a:pt x="8" y="13"/>
                      <a:pt x="8" y="15"/>
                    </a:cubicBezTo>
                    <a:cubicBezTo>
                      <a:pt x="8" y="16"/>
                      <a:pt x="13" y="20"/>
                      <a:pt x="10" y="20"/>
                    </a:cubicBezTo>
                    <a:cubicBezTo>
                      <a:pt x="8" y="20"/>
                      <a:pt x="6" y="17"/>
                      <a:pt x="6" y="15"/>
                    </a:cubicBezTo>
                    <a:cubicBezTo>
                      <a:pt x="6" y="13"/>
                      <a:pt x="8" y="12"/>
                      <a:pt x="8" y="11"/>
                    </a:cubicBezTo>
                    <a:cubicBezTo>
                      <a:pt x="5" y="11"/>
                      <a:pt x="5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Freeform 149"/>
              <p:cNvSpPr/>
              <p:nvPr/>
            </p:nvSpPr>
            <p:spPr bwMode="auto">
              <a:xfrm>
                <a:off x="1297076" y="1798125"/>
                <a:ext cx="42133" cy="27262"/>
              </a:xfrm>
              <a:custGeom>
                <a:avLst/>
                <a:gdLst>
                  <a:gd name="T0" fmla="*/ 14 w 17"/>
                  <a:gd name="T1" fmla="*/ 0 h 11"/>
                  <a:gd name="T2" fmla="*/ 17 w 17"/>
                  <a:gd name="T3" fmla="*/ 0 h 11"/>
                  <a:gd name="T4" fmla="*/ 17 w 17"/>
                  <a:gd name="T5" fmla="*/ 3 h 11"/>
                  <a:gd name="T6" fmla="*/ 6 w 17"/>
                  <a:gd name="T7" fmla="*/ 11 h 11"/>
                  <a:gd name="T8" fmla="*/ 0 w 17"/>
                  <a:gd name="T9" fmla="*/ 8 h 11"/>
                  <a:gd name="T10" fmla="*/ 0 w 17"/>
                  <a:gd name="T11" fmla="*/ 4 h 11"/>
                  <a:gd name="T12" fmla="*/ 14 w 1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14" y="0"/>
                    </a:moveTo>
                    <a:cubicBezTo>
                      <a:pt x="16" y="0"/>
                      <a:pt x="16" y="0"/>
                      <a:pt x="17" y="0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6"/>
                      <a:pt x="11" y="8"/>
                      <a:pt x="6" y="11"/>
                    </a:cubicBezTo>
                    <a:cubicBezTo>
                      <a:pt x="4" y="9"/>
                      <a:pt x="2" y="9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3"/>
                      <a:pt x="9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Freeform 167"/>
              <p:cNvSpPr/>
              <p:nvPr/>
            </p:nvSpPr>
            <p:spPr bwMode="auto">
              <a:xfrm>
                <a:off x="3098875" y="2008789"/>
                <a:ext cx="52046" cy="24784"/>
              </a:xfrm>
              <a:custGeom>
                <a:avLst/>
                <a:gdLst>
                  <a:gd name="T0" fmla="*/ 17 w 21"/>
                  <a:gd name="T1" fmla="*/ 10 h 10"/>
                  <a:gd name="T2" fmla="*/ 21 w 21"/>
                  <a:gd name="T3" fmla="*/ 9 h 10"/>
                  <a:gd name="T4" fmla="*/ 0 w 21"/>
                  <a:gd name="T5" fmla="*/ 2 h 10"/>
                  <a:gd name="T6" fmla="*/ 17 w 2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17" y="10"/>
                    </a:moveTo>
                    <a:cubicBezTo>
                      <a:pt x="19" y="10"/>
                      <a:pt x="20" y="10"/>
                      <a:pt x="21" y="9"/>
                    </a:cubicBezTo>
                    <a:cubicBezTo>
                      <a:pt x="15" y="5"/>
                      <a:pt x="9" y="0"/>
                      <a:pt x="0" y="2"/>
                    </a:cubicBezTo>
                    <a:cubicBezTo>
                      <a:pt x="4" y="4"/>
                      <a:pt x="12" y="10"/>
                      <a:pt x="1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Freeform 168"/>
              <p:cNvSpPr/>
              <p:nvPr/>
            </p:nvSpPr>
            <p:spPr bwMode="auto">
              <a:xfrm>
                <a:off x="3103832" y="2089338"/>
                <a:ext cx="39654" cy="22306"/>
              </a:xfrm>
              <a:custGeom>
                <a:avLst/>
                <a:gdLst>
                  <a:gd name="T0" fmla="*/ 1 w 16"/>
                  <a:gd name="T1" fmla="*/ 0 h 9"/>
                  <a:gd name="T2" fmla="*/ 7 w 16"/>
                  <a:gd name="T3" fmla="*/ 4 h 9"/>
                  <a:gd name="T4" fmla="*/ 16 w 16"/>
                  <a:gd name="T5" fmla="*/ 4 h 9"/>
                  <a:gd name="T6" fmla="*/ 16 w 16"/>
                  <a:gd name="T7" fmla="*/ 6 h 9"/>
                  <a:gd name="T8" fmla="*/ 13 w 16"/>
                  <a:gd name="T9" fmla="*/ 9 h 9"/>
                  <a:gd name="T10" fmla="*/ 0 w 16"/>
                  <a:gd name="T11" fmla="*/ 2 h 9"/>
                  <a:gd name="T12" fmla="*/ 1 w 1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1" y="0"/>
                    </a:moveTo>
                    <a:cubicBezTo>
                      <a:pt x="2" y="3"/>
                      <a:pt x="5" y="4"/>
                      <a:pt x="7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8"/>
                      <a:pt x="13" y="9"/>
                      <a:pt x="13" y="9"/>
                    </a:cubicBezTo>
                    <a:cubicBezTo>
                      <a:pt x="11" y="9"/>
                      <a:pt x="0" y="4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Freeform 169"/>
              <p:cNvSpPr/>
              <p:nvPr/>
            </p:nvSpPr>
            <p:spPr bwMode="auto">
              <a:xfrm>
                <a:off x="3160835" y="2089338"/>
                <a:ext cx="27262" cy="32219"/>
              </a:xfrm>
              <a:custGeom>
                <a:avLst/>
                <a:gdLst>
                  <a:gd name="T0" fmla="*/ 11 w 11"/>
                  <a:gd name="T1" fmla="*/ 7 h 13"/>
                  <a:gd name="T2" fmla="*/ 11 w 11"/>
                  <a:gd name="T3" fmla="*/ 9 h 13"/>
                  <a:gd name="T4" fmla="*/ 5 w 11"/>
                  <a:gd name="T5" fmla="*/ 13 h 13"/>
                  <a:gd name="T6" fmla="*/ 0 w 11"/>
                  <a:gd name="T7" fmla="*/ 10 h 13"/>
                  <a:gd name="T8" fmla="*/ 7 w 11"/>
                  <a:gd name="T9" fmla="*/ 0 h 13"/>
                  <a:gd name="T10" fmla="*/ 9 w 11"/>
                  <a:gd name="T11" fmla="*/ 3 h 13"/>
                  <a:gd name="T12" fmla="*/ 11 w 11"/>
                  <a:gd name="T1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3">
                    <a:moveTo>
                      <a:pt x="11" y="7"/>
                    </a:moveTo>
                    <a:cubicBezTo>
                      <a:pt x="11" y="8"/>
                      <a:pt x="11" y="9"/>
                      <a:pt x="11" y="9"/>
                    </a:cubicBezTo>
                    <a:cubicBezTo>
                      <a:pt x="11" y="11"/>
                      <a:pt x="8" y="13"/>
                      <a:pt x="5" y="13"/>
                    </a:cubicBezTo>
                    <a:cubicBezTo>
                      <a:pt x="2" y="13"/>
                      <a:pt x="0" y="12"/>
                      <a:pt x="0" y="10"/>
                    </a:cubicBezTo>
                    <a:cubicBezTo>
                      <a:pt x="0" y="8"/>
                      <a:pt x="4" y="1"/>
                      <a:pt x="7" y="0"/>
                    </a:cubicBezTo>
                    <a:cubicBezTo>
                      <a:pt x="7" y="1"/>
                      <a:pt x="9" y="2"/>
                      <a:pt x="9" y="3"/>
                    </a:cubicBezTo>
                    <a:cubicBezTo>
                      <a:pt x="9" y="6"/>
                      <a:pt x="4" y="7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Freeform 170"/>
              <p:cNvSpPr/>
              <p:nvPr/>
            </p:nvSpPr>
            <p:spPr bwMode="auto">
              <a:xfrm>
                <a:off x="1047997" y="1722534"/>
                <a:ext cx="32219" cy="14870"/>
              </a:xfrm>
              <a:custGeom>
                <a:avLst/>
                <a:gdLst>
                  <a:gd name="T0" fmla="*/ 4 w 13"/>
                  <a:gd name="T1" fmla="*/ 3 h 6"/>
                  <a:gd name="T2" fmla="*/ 8 w 13"/>
                  <a:gd name="T3" fmla="*/ 1 h 6"/>
                  <a:gd name="T4" fmla="*/ 13 w 13"/>
                  <a:gd name="T5" fmla="*/ 6 h 6"/>
                  <a:gd name="T6" fmla="*/ 3 w 13"/>
                  <a:gd name="T7" fmla="*/ 6 h 6"/>
                  <a:gd name="T8" fmla="*/ 0 w 13"/>
                  <a:gd name="T9" fmla="*/ 3 h 6"/>
                  <a:gd name="T10" fmla="*/ 4 w 13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4" y="3"/>
                    </a:moveTo>
                    <a:cubicBezTo>
                      <a:pt x="5" y="0"/>
                      <a:pt x="6" y="1"/>
                      <a:pt x="8" y="1"/>
                    </a:cubicBezTo>
                    <a:cubicBezTo>
                      <a:pt x="12" y="1"/>
                      <a:pt x="12" y="3"/>
                      <a:pt x="1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0" y="4"/>
                      <a:pt x="0" y="3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Oval 177"/>
              <p:cNvSpPr>
                <a:spLocks noChangeArrowheads="1"/>
              </p:cNvSpPr>
              <p:nvPr/>
            </p:nvSpPr>
            <p:spPr bwMode="auto">
              <a:xfrm>
                <a:off x="2241348" y="1205786"/>
                <a:ext cx="291213" cy="2912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8965"/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2025/5/19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KSO_Shape"/>
          <p:cNvSpPr/>
          <p:nvPr userDrawn="1"/>
        </p:nvSpPr>
        <p:spPr>
          <a:xfrm>
            <a:off x="273050" y="319088"/>
            <a:ext cx="611188" cy="681037"/>
          </a:xfrm>
          <a:custGeom>
            <a:avLst/>
            <a:gdLst/>
            <a:ahLst/>
            <a:cxnLst>
              <a:cxn ang="0">
                <a:pos x="30793214" y="3802210"/>
              </a:cxn>
              <a:cxn ang="0">
                <a:pos x="30053066" y="2907607"/>
              </a:cxn>
              <a:cxn ang="0">
                <a:pos x="29318256" y="2135425"/>
              </a:cxn>
              <a:cxn ang="0">
                <a:pos x="28594080" y="1485755"/>
              </a:cxn>
              <a:cxn ang="0">
                <a:pos x="27869903" y="953211"/>
              </a:cxn>
              <a:cxn ang="0">
                <a:pos x="27151065" y="537839"/>
              </a:cxn>
              <a:cxn ang="0">
                <a:pos x="26442859" y="234297"/>
              </a:cxn>
              <a:cxn ang="0">
                <a:pos x="25739992" y="58563"/>
              </a:cxn>
              <a:cxn ang="0">
                <a:pos x="25042464" y="0"/>
              </a:cxn>
              <a:cxn ang="0">
                <a:pos x="6703906" y="26072430"/>
              </a:cxn>
              <a:cxn ang="0">
                <a:pos x="6714538" y="54551830"/>
              </a:cxn>
              <a:cxn ang="0">
                <a:pos x="25042464" y="80794654"/>
              </a:cxn>
              <a:cxn ang="0">
                <a:pos x="25564264" y="80762702"/>
              </a:cxn>
              <a:cxn ang="0">
                <a:pos x="26261837" y="80608284"/>
              </a:cxn>
              <a:cxn ang="0">
                <a:pos x="26969998" y="80341990"/>
              </a:cxn>
              <a:cxn ang="0">
                <a:pos x="27688881" y="79958569"/>
              </a:cxn>
              <a:cxn ang="0">
                <a:pos x="28407719" y="79452682"/>
              </a:cxn>
              <a:cxn ang="0">
                <a:pos x="29137190" y="78829623"/>
              </a:cxn>
              <a:cxn ang="0">
                <a:pos x="29866705" y="78084098"/>
              </a:cxn>
              <a:cxn ang="0">
                <a:pos x="30606853" y="77221401"/>
              </a:cxn>
              <a:cxn ang="0">
                <a:pos x="60313802" y="47181706"/>
              </a:cxn>
              <a:cxn ang="0">
                <a:pos x="63471387" y="46776969"/>
              </a:cxn>
              <a:cxn ang="0">
                <a:pos x="65047510" y="46489404"/>
              </a:cxn>
              <a:cxn ang="0">
                <a:pos x="66485231" y="46148615"/>
              </a:cxn>
              <a:cxn ang="0">
                <a:pos x="67502228" y="45823758"/>
              </a:cxn>
              <a:cxn ang="0">
                <a:pos x="68524608" y="45360458"/>
              </a:cxn>
              <a:cxn ang="0">
                <a:pos x="69530972" y="44748035"/>
              </a:cxn>
              <a:cxn ang="0">
                <a:pos x="70542720" y="43997214"/>
              </a:cxn>
              <a:cxn ang="0">
                <a:pos x="71224277" y="43368815"/>
              </a:cxn>
              <a:cxn ang="0">
                <a:pos x="71911173" y="42500778"/>
              </a:cxn>
              <a:cxn ang="0">
                <a:pos x="72262584" y="41819156"/>
              </a:cxn>
              <a:cxn ang="0">
                <a:pos x="72422341" y="41350561"/>
              </a:cxn>
              <a:cxn ang="0">
                <a:pos x="72512874" y="40876580"/>
              </a:cxn>
              <a:cxn ang="0">
                <a:pos x="72544816" y="40392009"/>
              </a:cxn>
              <a:cxn ang="0">
                <a:pos x="72518213" y="39864806"/>
              </a:cxn>
              <a:cxn ang="0">
                <a:pos x="72395737" y="39193819"/>
              </a:cxn>
              <a:cxn ang="0">
                <a:pos x="72188067" y="38554785"/>
              </a:cxn>
              <a:cxn ang="0">
                <a:pos x="71873892" y="37958382"/>
              </a:cxn>
              <a:cxn ang="0">
                <a:pos x="71463890" y="37393887"/>
              </a:cxn>
              <a:cxn ang="0">
                <a:pos x="70968693" y="36872024"/>
              </a:cxn>
              <a:cxn ang="0">
                <a:pos x="70366992" y="36382112"/>
              </a:cxn>
              <a:cxn ang="0">
                <a:pos x="69674758" y="35929448"/>
              </a:cxn>
              <a:cxn ang="0">
                <a:pos x="68886696" y="35514075"/>
              </a:cxn>
              <a:cxn ang="0">
                <a:pos x="68002763" y="35135995"/>
              </a:cxn>
              <a:cxn ang="0">
                <a:pos x="67023002" y="34800502"/>
              </a:cxn>
              <a:cxn ang="0">
                <a:pos x="65665182" y="34422421"/>
              </a:cxn>
              <a:cxn ang="0">
                <a:pos x="63178522" y="33943145"/>
              </a:cxn>
              <a:cxn ang="0">
                <a:pos x="60313802" y="33612947"/>
              </a:cxn>
            </a:cxnLst>
            <a:rect l="0" t="0" r="0" b="0"/>
            <a:pathLst>
              <a:path w="13624" h="15172">
                <a:moveTo>
                  <a:pt x="11327" y="6312"/>
                </a:moveTo>
                <a:lnTo>
                  <a:pt x="10515" y="6254"/>
                </a:lnTo>
                <a:lnTo>
                  <a:pt x="5783" y="714"/>
                </a:lnTo>
                <a:lnTo>
                  <a:pt x="5748" y="670"/>
                </a:lnTo>
                <a:lnTo>
                  <a:pt x="5714" y="628"/>
                </a:lnTo>
                <a:lnTo>
                  <a:pt x="5679" y="586"/>
                </a:lnTo>
                <a:lnTo>
                  <a:pt x="5644" y="546"/>
                </a:lnTo>
                <a:lnTo>
                  <a:pt x="5609" y="508"/>
                </a:lnTo>
                <a:lnTo>
                  <a:pt x="5576" y="471"/>
                </a:lnTo>
                <a:lnTo>
                  <a:pt x="5541" y="436"/>
                </a:lnTo>
                <a:lnTo>
                  <a:pt x="5506" y="401"/>
                </a:lnTo>
                <a:lnTo>
                  <a:pt x="5472" y="369"/>
                </a:lnTo>
                <a:lnTo>
                  <a:pt x="5438" y="338"/>
                </a:lnTo>
                <a:lnTo>
                  <a:pt x="5403" y="308"/>
                </a:lnTo>
                <a:lnTo>
                  <a:pt x="5370" y="279"/>
                </a:lnTo>
                <a:lnTo>
                  <a:pt x="5335" y="252"/>
                </a:lnTo>
                <a:lnTo>
                  <a:pt x="5301" y="225"/>
                </a:lnTo>
                <a:lnTo>
                  <a:pt x="5268" y="201"/>
                </a:lnTo>
                <a:lnTo>
                  <a:pt x="5234" y="179"/>
                </a:lnTo>
                <a:lnTo>
                  <a:pt x="5200" y="157"/>
                </a:lnTo>
                <a:lnTo>
                  <a:pt x="5166" y="137"/>
                </a:lnTo>
                <a:lnTo>
                  <a:pt x="5132" y="117"/>
                </a:lnTo>
                <a:lnTo>
                  <a:pt x="5099" y="101"/>
                </a:lnTo>
                <a:lnTo>
                  <a:pt x="5065" y="84"/>
                </a:lnTo>
                <a:lnTo>
                  <a:pt x="5033" y="69"/>
                </a:lnTo>
                <a:lnTo>
                  <a:pt x="4999" y="56"/>
                </a:lnTo>
                <a:lnTo>
                  <a:pt x="4966" y="44"/>
                </a:lnTo>
                <a:lnTo>
                  <a:pt x="4932" y="34"/>
                </a:lnTo>
                <a:lnTo>
                  <a:pt x="4900" y="25"/>
                </a:lnTo>
                <a:lnTo>
                  <a:pt x="4866" y="17"/>
                </a:lnTo>
                <a:lnTo>
                  <a:pt x="4834" y="11"/>
                </a:lnTo>
                <a:lnTo>
                  <a:pt x="4801" y="6"/>
                </a:lnTo>
                <a:lnTo>
                  <a:pt x="4768" y="2"/>
                </a:lnTo>
                <a:lnTo>
                  <a:pt x="4736" y="0"/>
                </a:lnTo>
                <a:lnTo>
                  <a:pt x="4703" y="0"/>
                </a:lnTo>
                <a:lnTo>
                  <a:pt x="4047" y="0"/>
                </a:lnTo>
                <a:lnTo>
                  <a:pt x="7045" y="6405"/>
                </a:lnTo>
                <a:lnTo>
                  <a:pt x="2884" y="6714"/>
                </a:lnTo>
                <a:lnTo>
                  <a:pt x="1259" y="4896"/>
                </a:lnTo>
                <a:lnTo>
                  <a:pt x="0" y="4896"/>
                </a:lnTo>
                <a:lnTo>
                  <a:pt x="1667" y="7445"/>
                </a:lnTo>
                <a:lnTo>
                  <a:pt x="2" y="10244"/>
                </a:lnTo>
                <a:lnTo>
                  <a:pt x="1261" y="10244"/>
                </a:lnTo>
                <a:lnTo>
                  <a:pt x="2886" y="8425"/>
                </a:lnTo>
                <a:lnTo>
                  <a:pt x="7045" y="8734"/>
                </a:lnTo>
                <a:lnTo>
                  <a:pt x="4047" y="15172"/>
                </a:lnTo>
                <a:lnTo>
                  <a:pt x="4703" y="15172"/>
                </a:lnTo>
                <a:lnTo>
                  <a:pt x="4736" y="15171"/>
                </a:lnTo>
                <a:lnTo>
                  <a:pt x="4768" y="15170"/>
                </a:lnTo>
                <a:lnTo>
                  <a:pt x="4801" y="15166"/>
                </a:lnTo>
                <a:lnTo>
                  <a:pt x="4834" y="15161"/>
                </a:lnTo>
                <a:lnTo>
                  <a:pt x="4866" y="15154"/>
                </a:lnTo>
                <a:lnTo>
                  <a:pt x="4900" y="15147"/>
                </a:lnTo>
                <a:lnTo>
                  <a:pt x="4932" y="15137"/>
                </a:lnTo>
                <a:lnTo>
                  <a:pt x="4966" y="15128"/>
                </a:lnTo>
                <a:lnTo>
                  <a:pt x="4999" y="15116"/>
                </a:lnTo>
                <a:lnTo>
                  <a:pt x="5033" y="15103"/>
                </a:lnTo>
                <a:lnTo>
                  <a:pt x="5065" y="15087"/>
                </a:lnTo>
                <a:lnTo>
                  <a:pt x="5099" y="15071"/>
                </a:lnTo>
                <a:lnTo>
                  <a:pt x="5132" y="15053"/>
                </a:lnTo>
                <a:lnTo>
                  <a:pt x="5166" y="15035"/>
                </a:lnTo>
                <a:lnTo>
                  <a:pt x="5200" y="15015"/>
                </a:lnTo>
                <a:lnTo>
                  <a:pt x="5234" y="14993"/>
                </a:lnTo>
                <a:lnTo>
                  <a:pt x="5268" y="14971"/>
                </a:lnTo>
                <a:lnTo>
                  <a:pt x="5301" y="14946"/>
                </a:lnTo>
                <a:lnTo>
                  <a:pt x="5335" y="14920"/>
                </a:lnTo>
                <a:lnTo>
                  <a:pt x="5370" y="14893"/>
                </a:lnTo>
                <a:lnTo>
                  <a:pt x="5403" y="14864"/>
                </a:lnTo>
                <a:lnTo>
                  <a:pt x="5438" y="14834"/>
                </a:lnTo>
                <a:lnTo>
                  <a:pt x="5472" y="14803"/>
                </a:lnTo>
                <a:lnTo>
                  <a:pt x="5506" y="14769"/>
                </a:lnTo>
                <a:lnTo>
                  <a:pt x="5541" y="14736"/>
                </a:lnTo>
                <a:lnTo>
                  <a:pt x="5576" y="14700"/>
                </a:lnTo>
                <a:lnTo>
                  <a:pt x="5609" y="14663"/>
                </a:lnTo>
                <a:lnTo>
                  <a:pt x="5644" y="14624"/>
                </a:lnTo>
                <a:lnTo>
                  <a:pt x="5679" y="14585"/>
                </a:lnTo>
                <a:lnTo>
                  <a:pt x="5714" y="14544"/>
                </a:lnTo>
                <a:lnTo>
                  <a:pt x="5748" y="14501"/>
                </a:lnTo>
                <a:lnTo>
                  <a:pt x="5783" y="14458"/>
                </a:lnTo>
                <a:lnTo>
                  <a:pt x="10515" y="8918"/>
                </a:lnTo>
                <a:lnTo>
                  <a:pt x="11327" y="8860"/>
                </a:lnTo>
                <a:lnTo>
                  <a:pt x="11604" y="8823"/>
                </a:lnTo>
                <a:lnTo>
                  <a:pt x="11858" y="8792"/>
                </a:lnTo>
                <a:lnTo>
                  <a:pt x="11920" y="8784"/>
                </a:lnTo>
                <a:lnTo>
                  <a:pt x="11987" y="8774"/>
                </a:lnTo>
                <a:lnTo>
                  <a:pt x="12059" y="8761"/>
                </a:lnTo>
                <a:lnTo>
                  <a:pt x="12136" y="8746"/>
                </a:lnTo>
                <a:lnTo>
                  <a:pt x="12216" y="8730"/>
                </a:lnTo>
                <a:lnTo>
                  <a:pt x="12301" y="8710"/>
                </a:lnTo>
                <a:lnTo>
                  <a:pt x="12391" y="8690"/>
                </a:lnTo>
                <a:lnTo>
                  <a:pt x="12486" y="8666"/>
                </a:lnTo>
                <a:lnTo>
                  <a:pt x="12533" y="8654"/>
                </a:lnTo>
                <a:lnTo>
                  <a:pt x="12581" y="8640"/>
                </a:lnTo>
                <a:lnTo>
                  <a:pt x="12629" y="8623"/>
                </a:lnTo>
                <a:lnTo>
                  <a:pt x="12677" y="8605"/>
                </a:lnTo>
                <a:lnTo>
                  <a:pt x="12725" y="8586"/>
                </a:lnTo>
                <a:lnTo>
                  <a:pt x="12773" y="8564"/>
                </a:lnTo>
                <a:lnTo>
                  <a:pt x="12821" y="8542"/>
                </a:lnTo>
                <a:lnTo>
                  <a:pt x="12869" y="8518"/>
                </a:lnTo>
                <a:lnTo>
                  <a:pt x="12916" y="8491"/>
                </a:lnTo>
                <a:lnTo>
                  <a:pt x="12964" y="8464"/>
                </a:lnTo>
                <a:lnTo>
                  <a:pt x="13012" y="8434"/>
                </a:lnTo>
                <a:lnTo>
                  <a:pt x="13058" y="8403"/>
                </a:lnTo>
                <a:lnTo>
                  <a:pt x="13106" y="8370"/>
                </a:lnTo>
                <a:lnTo>
                  <a:pt x="13153" y="8335"/>
                </a:lnTo>
                <a:lnTo>
                  <a:pt x="13201" y="8299"/>
                </a:lnTo>
                <a:lnTo>
                  <a:pt x="13248" y="8262"/>
                </a:lnTo>
                <a:lnTo>
                  <a:pt x="13293" y="8223"/>
                </a:lnTo>
                <a:lnTo>
                  <a:pt x="13336" y="8183"/>
                </a:lnTo>
                <a:lnTo>
                  <a:pt x="13376" y="8144"/>
                </a:lnTo>
                <a:lnTo>
                  <a:pt x="13413" y="8104"/>
                </a:lnTo>
                <a:lnTo>
                  <a:pt x="13447" y="8063"/>
                </a:lnTo>
                <a:lnTo>
                  <a:pt x="13478" y="8022"/>
                </a:lnTo>
                <a:lnTo>
                  <a:pt x="13505" y="7981"/>
                </a:lnTo>
                <a:lnTo>
                  <a:pt x="13530" y="7939"/>
                </a:lnTo>
                <a:lnTo>
                  <a:pt x="13552" y="7896"/>
                </a:lnTo>
                <a:lnTo>
                  <a:pt x="13563" y="7874"/>
                </a:lnTo>
                <a:lnTo>
                  <a:pt x="13571" y="7853"/>
                </a:lnTo>
                <a:lnTo>
                  <a:pt x="13580" y="7831"/>
                </a:lnTo>
                <a:lnTo>
                  <a:pt x="13588" y="7809"/>
                </a:lnTo>
                <a:lnTo>
                  <a:pt x="13595" y="7788"/>
                </a:lnTo>
                <a:lnTo>
                  <a:pt x="13601" y="7765"/>
                </a:lnTo>
                <a:lnTo>
                  <a:pt x="13606" y="7744"/>
                </a:lnTo>
                <a:lnTo>
                  <a:pt x="13611" y="7721"/>
                </a:lnTo>
                <a:lnTo>
                  <a:pt x="13616" y="7699"/>
                </a:lnTo>
                <a:lnTo>
                  <a:pt x="13618" y="7676"/>
                </a:lnTo>
                <a:lnTo>
                  <a:pt x="13622" y="7654"/>
                </a:lnTo>
                <a:lnTo>
                  <a:pt x="13623" y="7631"/>
                </a:lnTo>
                <a:lnTo>
                  <a:pt x="13624" y="7608"/>
                </a:lnTo>
                <a:lnTo>
                  <a:pt x="13624" y="7585"/>
                </a:lnTo>
                <a:lnTo>
                  <a:pt x="13624" y="7552"/>
                </a:lnTo>
                <a:lnTo>
                  <a:pt x="13622" y="7520"/>
                </a:lnTo>
                <a:lnTo>
                  <a:pt x="13619" y="7486"/>
                </a:lnTo>
                <a:lnTo>
                  <a:pt x="13616" y="7454"/>
                </a:lnTo>
                <a:lnTo>
                  <a:pt x="13611" y="7422"/>
                </a:lnTo>
                <a:lnTo>
                  <a:pt x="13604" y="7391"/>
                </a:lnTo>
                <a:lnTo>
                  <a:pt x="13596" y="7360"/>
                </a:lnTo>
                <a:lnTo>
                  <a:pt x="13588" y="7329"/>
                </a:lnTo>
                <a:lnTo>
                  <a:pt x="13578" y="7299"/>
                </a:lnTo>
                <a:lnTo>
                  <a:pt x="13569" y="7270"/>
                </a:lnTo>
                <a:lnTo>
                  <a:pt x="13557" y="7240"/>
                </a:lnTo>
                <a:lnTo>
                  <a:pt x="13544" y="7212"/>
                </a:lnTo>
                <a:lnTo>
                  <a:pt x="13529" y="7183"/>
                </a:lnTo>
                <a:lnTo>
                  <a:pt x="13515" y="7155"/>
                </a:lnTo>
                <a:lnTo>
                  <a:pt x="13498" y="7128"/>
                </a:lnTo>
                <a:lnTo>
                  <a:pt x="13481" y="7101"/>
                </a:lnTo>
                <a:lnTo>
                  <a:pt x="13462" y="7074"/>
                </a:lnTo>
                <a:lnTo>
                  <a:pt x="13443" y="7049"/>
                </a:lnTo>
                <a:lnTo>
                  <a:pt x="13421" y="7022"/>
                </a:lnTo>
                <a:lnTo>
                  <a:pt x="13400" y="6997"/>
                </a:lnTo>
                <a:lnTo>
                  <a:pt x="13377" y="6972"/>
                </a:lnTo>
                <a:lnTo>
                  <a:pt x="13353" y="6948"/>
                </a:lnTo>
                <a:lnTo>
                  <a:pt x="13328" y="6924"/>
                </a:lnTo>
                <a:lnTo>
                  <a:pt x="13302" y="6900"/>
                </a:lnTo>
                <a:lnTo>
                  <a:pt x="13274" y="6877"/>
                </a:lnTo>
                <a:lnTo>
                  <a:pt x="13245" y="6855"/>
                </a:lnTo>
                <a:lnTo>
                  <a:pt x="13215" y="6832"/>
                </a:lnTo>
                <a:lnTo>
                  <a:pt x="13184" y="6810"/>
                </a:lnTo>
                <a:lnTo>
                  <a:pt x="13153" y="6789"/>
                </a:lnTo>
                <a:lnTo>
                  <a:pt x="13119" y="6768"/>
                </a:lnTo>
                <a:lnTo>
                  <a:pt x="13085" y="6747"/>
                </a:lnTo>
                <a:lnTo>
                  <a:pt x="13050" y="6728"/>
                </a:lnTo>
                <a:lnTo>
                  <a:pt x="13014" y="6707"/>
                </a:lnTo>
                <a:lnTo>
                  <a:pt x="12976" y="6688"/>
                </a:lnTo>
                <a:lnTo>
                  <a:pt x="12937" y="6669"/>
                </a:lnTo>
                <a:lnTo>
                  <a:pt x="12898" y="6651"/>
                </a:lnTo>
                <a:lnTo>
                  <a:pt x="12857" y="6633"/>
                </a:lnTo>
                <a:lnTo>
                  <a:pt x="12814" y="6615"/>
                </a:lnTo>
                <a:lnTo>
                  <a:pt x="12771" y="6598"/>
                </a:lnTo>
                <a:lnTo>
                  <a:pt x="12726" y="6581"/>
                </a:lnTo>
                <a:lnTo>
                  <a:pt x="12681" y="6566"/>
                </a:lnTo>
                <a:lnTo>
                  <a:pt x="12635" y="6549"/>
                </a:lnTo>
                <a:lnTo>
                  <a:pt x="12587" y="6535"/>
                </a:lnTo>
                <a:lnTo>
                  <a:pt x="12538" y="6519"/>
                </a:lnTo>
                <a:lnTo>
                  <a:pt x="12488" y="6505"/>
                </a:lnTo>
                <a:lnTo>
                  <a:pt x="12438" y="6490"/>
                </a:lnTo>
                <a:lnTo>
                  <a:pt x="12332" y="6464"/>
                </a:lnTo>
                <a:lnTo>
                  <a:pt x="12222" y="6439"/>
                </a:lnTo>
                <a:lnTo>
                  <a:pt x="12108" y="6416"/>
                </a:lnTo>
                <a:lnTo>
                  <a:pt x="11988" y="6393"/>
                </a:lnTo>
                <a:lnTo>
                  <a:pt x="11865" y="6374"/>
                </a:lnTo>
                <a:lnTo>
                  <a:pt x="11738" y="6356"/>
                </a:lnTo>
                <a:lnTo>
                  <a:pt x="11605" y="6339"/>
                </a:lnTo>
                <a:lnTo>
                  <a:pt x="11468" y="6325"/>
                </a:lnTo>
                <a:lnTo>
                  <a:pt x="11327" y="6312"/>
                </a:lnTo>
                <a:close/>
              </a:path>
            </a:pathLst>
          </a:custGeom>
          <a:solidFill>
            <a:srgbClr val="223D7B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1023015" y="363475"/>
            <a:ext cx="4970462" cy="461665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2400" dirty="0" smtClean="0">
                <a:solidFill>
                  <a:srgbClr val="223D7B"/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pPr marL="0" lvl="0" fontAlgn="auto"/>
            <a:r>
              <a:rPr lang="zh-CN" altLang="en-US" strike="noStrike" noProof="1"/>
              <a:t>编辑母版文本样式</a:t>
            </a:r>
          </a:p>
        </p:txBody>
      </p:sp>
      <p:pic>
        <p:nvPicPr>
          <p:cNvPr id="8" name="图片 7" descr="品牌LOGO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956924" y="128437"/>
            <a:ext cx="1235075" cy="305908"/>
          </a:xfrm>
          <a:prstGeom prst="rect">
            <a:avLst/>
          </a:prstGeom>
        </p:spPr>
      </p:pic>
    </p:spTree>
  </p:cSld>
  <p:clrMapOvr>
    <a:masterClrMapping/>
  </p:clrMapOvr>
  <p:transition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ags" Target="../tags/tag19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ags" Target="../tags/tag21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ags" Target="../tags/tag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1165726"/>
            <a:ext cx="10515600" cy="940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2227534"/>
            <a:ext cx="10515600" cy="4007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4C645-05EC-4F6E-8BEB-1A157AC84573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D2BE5-FB14-4EBB-A41F-73CD53685F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2C81C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2C81C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C81C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C81C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C81C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C81C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2025/5/19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SimHei" panose="02010609060101010101" pitchFamily="49" charset="-122"/>
                <a:ea typeface="SimHei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image" Target="../media/image9.jpeg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8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28.xml"/><Relationship Id="rId10" Type="http://schemas.openxmlformats.org/officeDocument/2006/relationships/slideLayout" Target="../slideLayouts/slideLayout20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35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18" Type="http://schemas.openxmlformats.org/officeDocument/2006/relationships/slideLayout" Target="../slideLayouts/slideLayout24.xml"/><Relationship Id="rId3" Type="http://schemas.openxmlformats.org/officeDocument/2006/relationships/tags" Target="../tags/tag43.xml"/><Relationship Id="rId21" Type="http://schemas.openxmlformats.org/officeDocument/2006/relationships/image" Target="../media/image12.jpeg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image" Target="../media/image11.jpe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image" Target="../media/image14.png"/><Relationship Id="rId10" Type="http://schemas.openxmlformats.org/officeDocument/2006/relationships/tags" Target="../tags/tag50.xml"/><Relationship Id="rId19" Type="http://schemas.openxmlformats.org/officeDocument/2006/relationships/notesSlide" Target="../notesSlides/notesSlide5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tags" Target="../tags/tag59.xml"/><Relationship Id="rId16" Type="http://schemas.openxmlformats.org/officeDocument/2006/relationships/image" Target="../media/image19.jpe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62.xml"/><Relationship Id="rId15" Type="http://schemas.openxmlformats.org/officeDocument/2006/relationships/image" Target="../media/image18.jpeg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22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jpe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69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Layout" Target="../slideLayouts/slideLayout20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74.xml"/><Relationship Id="rId7" Type="http://schemas.openxmlformats.org/officeDocument/2006/relationships/image" Target="../media/image6.pn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39.png"/><Relationship Id="rId4" Type="http://schemas.openxmlformats.org/officeDocument/2006/relationships/tags" Target="../tags/tag75.xml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image" Target="../media/image43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image" Target="../media/image42.png"/><Relationship Id="rId2" Type="http://schemas.openxmlformats.org/officeDocument/2006/relationships/tags" Target="../tags/tag80.xml"/><Relationship Id="rId16" Type="http://schemas.openxmlformats.org/officeDocument/2006/relationships/image" Target="../media/image6.pn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41.png"/><Relationship Id="rId5" Type="http://schemas.openxmlformats.org/officeDocument/2006/relationships/tags" Target="../tags/tag83.xml"/><Relationship Id="rId15" Type="http://schemas.openxmlformats.org/officeDocument/2006/relationships/image" Target="../media/image45.png"/><Relationship Id="rId10" Type="http://schemas.openxmlformats.org/officeDocument/2006/relationships/notesSlide" Target="../notesSlides/notesSlide10.xml"/><Relationship Id="rId4" Type="http://schemas.openxmlformats.org/officeDocument/2006/relationships/tags" Target="../tags/tag82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6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47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image" Target="../media/image46.png"/><Relationship Id="rId5" Type="http://schemas.openxmlformats.org/officeDocument/2006/relationships/tags" Target="../tags/tag91.xml"/><Relationship Id="rId10" Type="http://schemas.openxmlformats.org/officeDocument/2006/relationships/image" Target="../media/image38.png"/><Relationship Id="rId4" Type="http://schemas.openxmlformats.org/officeDocument/2006/relationships/tags" Target="../tags/tag90.xml"/><Relationship Id="rId9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6.xml"/><Relationship Id="rId7" Type="http://schemas.openxmlformats.org/officeDocument/2006/relationships/notesSlide" Target="../notesSlides/notesSlide12.xml"/><Relationship Id="rId12" Type="http://schemas.openxmlformats.org/officeDocument/2006/relationships/image" Target="../media/image51.jpe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50.png"/><Relationship Id="rId5" Type="http://schemas.openxmlformats.org/officeDocument/2006/relationships/tags" Target="../tags/tag98.xml"/><Relationship Id="rId10" Type="http://schemas.openxmlformats.org/officeDocument/2006/relationships/image" Target="../media/image49.png"/><Relationship Id="rId4" Type="http://schemas.openxmlformats.org/officeDocument/2006/relationships/tags" Target="../tags/tag97.xml"/><Relationship Id="rId9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openxmlformats.org/officeDocument/2006/relationships/image" Target="../media/image54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0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0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06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3" Type="http://schemas.openxmlformats.org/officeDocument/2006/relationships/tags" Target="../tags/tag111.xml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tags" Target="../tags/tag110.xml"/><Relationship Id="rId16" Type="http://schemas.openxmlformats.org/officeDocument/2006/relationships/image" Target="../media/image6.png"/><Relationship Id="rId1" Type="http://schemas.openxmlformats.org/officeDocument/2006/relationships/tags" Target="../tags/tag109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69.png"/><Relationship Id="rId10" Type="http://schemas.openxmlformats.org/officeDocument/2006/relationships/image" Target="../media/image64.jpeg"/><Relationship Id="rId4" Type="http://schemas.openxmlformats.org/officeDocument/2006/relationships/tags" Target="../tags/tag112.xml"/><Relationship Id="rId9" Type="http://schemas.openxmlformats.org/officeDocument/2006/relationships/image" Target="../media/image63.jpeg"/><Relationship Id="rId1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13" Type="http://schemas.openxmlformats.org/officeDocument/2006/relationships/tags" Target="../tags/tag125.xml"/><Relationship Id="rId18" Type="http://schemas.openxmlformats.org/officeDocument/2006/relationships/image" Target="../media/image72.png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tags" Target="../tags/tag124.xml"/><Relationship Id="rId17" Type="http://schemas.openxmlformats.org/officeDocument/2006/relationships/image" Target="../media/image71.png"/><Relationship Id="rId2" Type="http://schemas.openxmlformats.org/officeDocument/2006/relationships/tags" Target="../tags/tag114.xml"/><Relationship Id="rId16" Type="http://schemas.openxmlformats.org/officeDocument/2006/relationships/image" Target="../media/image70.png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5" Type="http://schemas.openxmlformats.org/officeDocument/2006/relationships/tags" Target="../tags/tag117.xml"/><Relationship Id="rId15" Type="http://schemas.openxmlformats.org/officeDocument/2006/relationships/notesSlide" Target="../notesSlides/notesSlide14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72.png"/><Relationship Id="rId5" Type="http://schemas.openxmlformats.org/officeDocument/2006/relationships/tags" Target="../tags/tag130.xml"/><Relationship Id="rId10" Type="http://schemas.openxmlformats.org/officeDocument/2006/relationships/notesSlide" Target="../notesSlides/notesSlide15.xml"/><Relationship Id="rId4" Type="http://schemas.openxmlformats.org/officeDocument/2006/relationships/tags" Target="../tags/tag129.xml"/><Relationship Id="rId9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5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74.png"/><Relationship Id="rId5" Type="http://schemas.openxmlformats.org/officeDocument/2006/relationships/tags" Target="../tags/tag138.xml"/><Relationship Id="rId10" Type="http://schemas.openxmlformats.org/officeDocument/2006/relationships/image" Target="../media/image73.png"/><Relationship Id="rId4" Type="http://schemas.openxmlformats.org/officeDocument/2006/relationships/tags" Target="../tags/tag137.xml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025FA3">
                <a:alpha val="96000"/>
              </a:srgbClr>
            </a:gs>
            <a:gs pos="0">
              <a:srgbClr val="007BD3"/>
            </a:gs>
            <a:gs pos="100000">
              <a:srgbClr val="034373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seaory-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50" y="187325"/>
            <a:ext cx="3506470" cy="50355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-01-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-181610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355" y="2359025"/>
            <a:ext cx="3360024" cy="2520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285941" y="3077531"/>
            <a:ext cx="1161739" cy="726248"/>
          </a:xfrm>
          <a:custGeom>
            <a:avLst/>
            <a:gdLst>
              <a:gd name="connsiteX0" fmla="*/ 0 w 1141940"/>
              <a:gd name="connsiteY0" fmla="*/ 0 h 714376"/>
              <a:gd name="connsiteX1" fmla="*/ 784752 w 1141940"/>
              <a:gd name="connsiteY1" fmla="*/ 0 h 714376"/>
              <a:gd name="connsiteX2" fmla="*/ 1141940 w 1141940"/>
              <a:gd name="connsiteY2" fmla="*/ 357188 h 714376"/>
              <a:gd name="connsiteX3" fmla="*/ 1141939 w 1141940"/>
              <a:gd name="connsiteY3" fmla="*/ 357188 h 714376"/>
              <a:gd name="connsiteX4" fmla="*/ 784751 w 1141940"/>
              <a:gd name="connsiteY4" fmla="*/ 714376 h 714376"/>
              <a:gd name="connsiteX5" fmla="*/ 244993 w 1141940"/>
              <a:gd name="connsiteY5" fmla="*/ 714376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940" h="714376">
                <a:moveTo>
                  <a:pt x="0" y="0"/>
                </a:moveTo>
                <a:lnTo>
                  <a:pt x="784752" y="0"/>
                </a:lnTo>
                <a:cubicBezTo>
                  <a:pt x="982021" y="0"/>
                  <a:pt x="1141940" y="159919"/>
                  <a:pt x="1141940" y="357188"/>
                </a:cubicBezTo>
                <a:lnTo>
                  <a:pt x="1141939" y="357188"/>
                </a:lnTo>
                <a:cubicBezTo>
                  <a:pt x="1141939" y="554457"/>
                  <a:pt x="982020" y="714376"/>
                  <a:pt x="784751" y="714376"/>
                </a:cubicBezTo>
                <a:lnTo>
                  <a:pt x="244993" y="714376"/>
                </a:lnTo>
                <a:close/>
              </a:path>
            </a:pathLst>
          </a:custGeom>
          <a:solidFill>
            <a:srgbClr val="FFC000"/>
          </a:solidFill>
        </p:spPr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5586908" y="4078612"/>
            <a:ext cx="1161739" cy="726248"/>
          </a:xfrm>
          <a:custGeom>
            <a:avLst/>
            <a:gdLst>
              <a:gd name="connsiteX0" fmla="*/ 0 w 1141940"/>
              <a:gd name="connsiteY0" fmla="*/ 0 h 714376"/>
              <a:gd name="connsiteX1" fmla="*/ 784752 w 1141940"/>
              <a:gd name="connsiteY1" fmla="*/ 0 h 714376"/>
              <a:gd name="connsiteX2" fmla="*/ 1141940 w 1141940"/>
              <a:gd name="connsiteY2" fmla="*/ 357188 h 714376"/>
              <a:gd name="connsiteX3" fmla="*/ 1141939 w 1141940"/>
              <a:gd name="connsiteY3" fmla="*/ 357188 h 714376"/>
              <a:gd name="connsiteX4" fmla="*/ 784751 w 1141940"/>
              <a:gd name="connsiteY4" fmla="*/ 714376 h 714376"/>
              <a:gd name="connsiteX5" fmla="*/ 244993 w 1141940"/>
              <a:gd name="connsiteY5" fmla="*/ 714376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940" h="714376">
                <a:moveTo>
                  <a:pt x="0" y="0"/>
                </a:moveTo>
                <a:lnTo>
                  <a:pt x="784752" y="0"/>
                </a:lnTo>
                <a:cubicBezTo>
                  <a:pt x="982021" y="0"/>
                  <a:pt x="1141940" y="159919"/>
                  <a:pt x="1141940" y="357188"/>
                </a:cubicBezTo>
                <a:lnTo>
                  <a:pt x="1141939" y="357188"/>
                </a:lnTo>
                <a:cubicBezTo>
                  <a:pt x="1141939" y="554457"/>
                  <a:pt x="982020" y="714376"/>
                  <a:pt x="784751" y="714376"/>
                </a:cubicBezTo>
                <a:lnTo>
                  <a:pt x="244993" y="71437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4907310" y="2126430"/>
            <a:ext cx="1161739" cy="726248"/>
          </a:xfrm>
          <a:custGeom>
            <a:avLst/>
            <a:gdLst>
              <a:gd name="connsiteX0" fmla="*/ 0 w 1141940"/>
              <a:gd name="connsiteY0" fmla="*/ 0 h 714376"/>
              <a:gd name="connsiteX1" fmla="*/ 784752 w 1141940"/>
              <a:gd name="connsiteY1" fmla="*/ 0 h 714376"/>
              <a:gd name="connsiteX2" fmla="*/ 1141940 w 1141940"/>
              <a:gd name="connsiteY2" fmla="*/ 357188 h 714376"/>
              <a:gd name="connsiteX3" fmla="*/ 1141939 w 1141940"/>
              <a:gd name="connsiteY3" fmla="*/ 357188 h 714376"/>
              <a:gd name="connsiteX4" fmla="*/ 784751 w 1141940"/>
              <a:gd name="connsiteY4" fmla="*/ 714376 h 714376"/>
              <a:gd name="connsiteX5" fmla="*/ 244993 w 1141940"/>
              <a:gd name="connsiteY5" fmla="*/ 714376 h 71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940" h="714376">
                <a:moveTo>
                  <a:pt x="0" y="0"/>
                </a:moveTo>
                <a:lnTo>
                  <a:pt x="784752" y="0"/>
                </a:lnTo>
                <a:cubicBezTo>
                  <a:pt x="982021" y="0"/>
                  <a:pt x="1141940" y="159919"/>
                  <a:pt x="1141940" y="357188"/>
                </a:cubicBezTo>
                <a:lnTo>
                  <a:pt x="1141939" y="357188"/>
                </a:lnTo>
                <a:cubicBezTo>
                  <a:pt x="1141939" y="554457"/>
                  <a:pt x="982020" y="714376"/>
                  <a:pt x="784751" y="714376"/>
                </a:cubicBezTo>
                <a:lnTo>
                  <a:pt x="244993" y="714376"/>
                </a:lnTo>
                <a:close/>
              </a:path>
            </a:pathLst>
          </a:custGeom>
          <a:solidFill>
            <a:schemeClr val="accent1">
              <a:lumMod val="90000"/>
            </a:schemeClr>
          </a:solidFill>
        </p:spPr>
        <p:txBody>
          <a:bodyPr rot="0" spcFirstLastPara="0" vertOverflow="overflow" horzOverflow="overflow" vert="horz" wrap="square" lIns="180000" tIns="45720" rIns="91440" bIns="4572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6195044" y="2180705"/>
            <a:ext cx="4745166" cy="59250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pt-BR" sz="2200" kern="0" dirty="0">
                <a:solidFill>
                  <a:schemeClr val="accent5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About </a:t>
            </a:r>
            <a:r>
              <a:rPr lang="en-US" altLang="pt-BR" sz="2200" kern="0" dirty="0" err="1">
                <a:solidFill>
                  <a:schemeClr val="accent5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Seaory</a:t>
            </a:r>
            <a:endParaRPr lang="en-US" altLang="pt-BR" sz="2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6533615" y="3089807"/>
            <a:ext cx="4745166" cy="545978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pt-BR" sz="2200" kern="0" dirty="0">
                <a:solidFill>
                  <a:schemeClr val="accent5">
                    <a:lumMod val="65000"/>
                    <a:lumOff val="35000"/>
                  </a:schemeClr>
                </a:solidFill>
                <a:latin typeface="Arial" panose="020B0604020202020204" pitchFamily="34" charset="0"/>
                <a:sym typeface="+mn-ea"/>
              </a:rPr>
              <a:t>Seaory Products</a:t>
            </a:r>
          </a:p>
        </p:txBody>
      </p:sp>
      <p:pic>
        <p:nvPicPr>
          <p:cNvPr id="3" name="图片 2" descr="品牌LOGO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0736671" y="-111066"/>
            <a:ext cx="1351823" cy="334824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6838980" y="4139380"/>
            <a:ext cx="4663440" cy="53657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en-US" altLang="pt-BR" sz="2200" kern="0" dirty="0" err="1">
                <a:solidFill>
                  <a:schemeClr val="accent5">
                    <a:lumMod val="65000"/>
                    <a:lumOff val="35000"/>
                  </a:schemeClr>
                </a:solidFill>
                <a:latin typeface="Arial" panose="020B0604020202020204" pitchFamily="34" charset="0"/>
                <a:sym typeface="+mn-ea"/>
              </a:rPr>
              <a:t>Seaory</a:t>
            </a:r>
            <a:r>
              <a:rPr lang="en-US" altLang="pt-BR" sz="2200" kern="0" dirty="0">
                <a:solidFill>
                  <a:schemeClr val="accent5">
                    <a:lumMod val="65000"/>
                    <a:lumOff val="35000"/>
                  </a:schemeClr>
                </a:solidFill>
                <a:latin typeface="Arial" panose="020B0604020202020204" pitchFamily="34" charset="0"/>
                <a:sym typeface="+mn-ea"/>
              </a:rPr>
              <a:t> Soft Power</a:t>
            </a:r>
          </a:p>
        </p:txBody>
      </p:sp>
      <p:sp>
        <p:nvSpPr>
          <p:cNvPr id="5" name="矩形 4"/>
          <p:cNvSpPr/>
          <p:nvPr>
            <p:custDataLst>
              <p:tags r:id="rId9"/>
            </p:custDataLst>
          </p:nvPr>
        </p:nvSpPr>
        <p:spPr>
          <a:xfrm>
            <a:off x="4613275" y="223520"/>
            <a:ext cx="2113280" cy="536575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en-US" altLang="zh-CN" sz="2400" b="1" kern="0" dirty="0">
                <a:solidFill>
                  <a:srgbClr val="0070C0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+mn-ea"/>
              </a:rPr>
              <a:t>CONTENT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-635" y="2143905"/>
            <a:ext cx="12193200" cy="2653200"/>
          </a:xfrm>
          <a:prstGeom prst="rect">
            <a:avLst/>
          </a:prstGeom>
          <a:solidFill>
            <a:srgbClr val="3387CD"/>
          </a:solidFill>
        </p:spPr>
        <p:txBody>
          <a:bodyPr vert="horz" wrap="square" lIns="5436000" tIns="45720" rIns="684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pt-BR" sz="3200" kern="0" dirty="0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About </a:t>
            </a:r>
            <a:r>
              <a:rPr lang="en-US" altLang="pt-BR" sz="3200" kern="0" dirty="0" err="1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Seaory</a:t>
            </a:r>
            <a:endParaRPr lang="en-US" altLang="pt-BR" sz="3200" kern="0" dirty="0">
              <a:solidFill>
                <a:schemeClr val="bg1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3"/>
            </p:custDataLst>
          </p:nvPr>
        </p:nvSpPr>
        <p:spPr>
          <a:xfrm>
            <a:off x="1316548" y="1689175"/>
            <a:ext cx="3520191" cy="3562660"/>
          </a:xfrm>
          <a:prstGeom prst="ellipse">
            <a:avLst/>
          </a:prstGeom>
          <a:solidFill>
            <a:srgbClr val="3387CD"/>
          </a:solidFill>
          <a:ln w="155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11500" dirty="0">
                <a:solidFill>
                  <a:srgbClr val="FCFCFC"/>
                </a:solidFill>
              </a:rPr>
              <a:t>1</a:t>
            </a:r>
          </a:p>
        </p:txBody>
      </p:sp>
      <p:pic>
        <p:nvPicPr>
          <p:cNvPr id="5" name="图片 4" descr="品牌LOGO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0816046" y="152459"/>
            <a:ext cx="1351823" cy="334824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-03-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0" descr="slideshow-02"/>
          <p:cNvPicPr>
            <a:picLocks noChangeAspect="1"/>
          </p:cNvPicPr>
          <p:nvPr/>
        </p:nvPicPr>
        <p:blipFill>
          <a:blip r:embed="rId5"/>
          <a:srcRect l="31155" t="23676" r="17831" b="32576"/>
          <a:stretch>
            <a:fillRect/>
          </a:stretch>
        </p:blipFill>
        <p:spPr>
          <a:xfrm>
            <a:off x="5907088" y="1319213"/>
            <a:ext cx="6269037" cy="3541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641406" y="1319213"/>
            <a:ext cx="10765734" cy="521732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1219200">
              <a:lnSpc>
                <a:spcPct val="150000"/>
              </a:lnSpc>
            </a:pP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SHENZHEN SEAORY TECHNOLOGY CO., LTD is a high-tech company which has been specializing in the R&amp;D, manufacturing and sales of </a:t>
            </a:r>
            <a:r>
              <a:rPr lang="en-US" altLang="zh-CN" sz="1600" b="1" dirty="0">
                <a:solidFill>
                  <a:srgbClr val="2C1D86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smart cards, RFID labels and card printers</a:t>
            </a: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. </a:t>
            </a:r>
          </a:p>
          <a:p>
            <a:pPr defTabSz="1219200">
              <a:lnSpc>
                <a:spcPct val="150000"/>
              </a:lnSpc>
            </a:pPr>
            <a:endParaRPr lang="en-US" altLang="zh-CN" sz="1600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  <a:p>
            <a:pPr defTabSz="1219200">
              <a:lnSpc>
                <a:spcPct val="150000"/>
              </a:lnSpc>
            </a:pP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Our headquarter is located in </a:t>
            </a:r>
            <a:r>
              <a:rPr lang="en-US" altLang="zh-CN" sz="1600" dirty="0" err="1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Shenzhen,the</a:t>
            </a: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most leading-edge and innovative city in China's Science and Technology field, we also have branches in Dongguan and Zhongshan city respectively.   </a:t>
            </a:r>
            <a:endParaRPr lang="zh-CN" altLang="zh-CN" sz="1600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  <a:p>
            <a:pPr defTabSz="1219200">
              <a:lnSpc>
                <a:spcPct val="150000"/>
              </a:lnSpc>
            </a:pPr>
            <a:endParaRPr lang="en-US" altLang="zh-CN" sz="1600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  <a:p>
            <a:pPr defTabSz="1219200">
              <a:lnSpc>
                <a:spcPct val="150000"/>
              </a:lnSpc>
            </a:pP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For </a:t>
            </a:r>
            <a:r>
              <a:rPr lang="en-US" altLang="zh-CN" sz="1600" dirty="0" err="1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Seaory</a:t>
            </a: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personalization card printers, </a:t>
            </a:r>
            <a:r>
              <a:rPr lang="en-US" altLang="zh-CN" sz="1600" b="1" dirty="0">
                <a:solidFill>
                  <a:srgbClr val="2C1D86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mainly includes D-T-C card printers, Retransfer card printers and </a:t>
            </a:r>
            <a:r>
              <a:rPr lang="en-US" altLang="zh-CN" sz="1600" b="1" dirty="0">
                <a:solidFill>
                  <a:srgbClr val="2C1D86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  <a:sym typeface="+mn-ea"/>
              </a:rPr>
              <a:t>Portable Card Dispenser</a:t>
            </a: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that we have completely independent intellectual property rights. Meanwhile “</a:t>
            </a:r>
            <a:r>
              <a:rPr lang="en-US" altLang="zh-CN" sz="1600" dirty="0" err="1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Seaory</a:t>
            </a:r>
            <a:r>
              <a:rPr lang="en-US" altLang="zh-CN" sz="160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” brand has been registered in the world's most major economies, and the products have obtained a number of Chinese and global patents.</a:t>
            </a:r>
          </a:p>
          <a:p>
            <a:pPr defTabSz="1219200">
              <a:lnSpc>
                <a:spcPct val="150000"/>
              </a:lnSpc>
            </a:pPr>
            <a:endParaRPr lang="en-US" altLang="zh-CN" sz="1600" i="1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  <a:p>
            <a:pPr algn="ctr" defTabSz="1219200">
              <a:lnSpc>
                <a:spcPct val="150000"/>
              </a:lnSpc>
            </a:pPr>
            <a:endParaRPr lang="en-US" altLang="zh-CN" sz="1600" b="1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  <a:p>
            <a:pPr algn="ctr" defTabSz="1219200">
              <a:lnSpc>
                <a:spcPct val="150000"/>
              </a:lnSpc>
            </a:pPr>
            <a:endParaRPr lang="en-US" altLang="zh-CN" sz="1600" b="1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  <a:p>
            <a:pPr defTabSz="1219200">
              <a:lnSpc>
                <a:spcPct val="150000"/>
              </a:lnSpc>
            </a:pPr>
            <a:endParaRPr lang="en-US" altLang="zh-CN" sz="1600" b="1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8696" y="419396"/>
            <a:ext cx="609716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Company Profile</a:t>
            </a:r>
            <a:endParaRPr lang="zh-CN" altLang="en-US" sz="2400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3175" y="6643053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-04-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文本占位符 1"/>
          <p:cNvSpPr>
            <a:spLocks noGrp="1"/>
          </p:cNvSpPr>
          <p:nvPr>
            <p:ph type="body" sz="quarter" idx="10" hasCustomPrompt="1"/>
          </p:nvPr>
        </p:nvSpPr>
        <p:spPr>
          <a:xfrm>
            <a:off x="894868" y="398785"/>
            <a:ext cx="5484813" cy="461665"/>
          </a:xfrm>
        </p:spPr>
        <p:txBody>
          <a:bodyPr wrap="square" lIns="91440" tIns="45720" rIns="91440" bIns="45720" anchor="t">
            <a:spAutoFit/>
          </a:bodyPr>
          <a:lstStyle/>
          <a:p>
            <a:pPr defTabSz="914400"/>
            <a:r>
              <a:rPr lang="en-US" altLang="da-DK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等线" panose="02010600030101010101" charset="-122"/>
              </a:rPr>
              <a:t>Extension Institutions</a:t>
            </a:r>
            <a:endParaRPr lang="zh-CN" altLang="en-US" kern="1200" dirty="0">
              <a:solidFill>
                <a:srgbClr val="223D7B"/>
              </a:solidFill>
              <a:latin typeface="Arial" panose="020B0604020202020204" pitchFamily="34" charset="0"/>
              <a:cs typeface="Arial" panose="020B0604020202020204" pitchFamily="34" charset="0"/>
              <a:sym typeface="等线" panose="02010600030101010101" charset="-122"/>
            </a:endParaRPr>
          </a:p>
        </p:txBody>
      </p:sp>
      <p:sp>
        <p:nvSpPr>
          <p:cNvPr id="6" name="TextBox 32"/>
          <p:cNvSpPr txBox="1"/>
          <p:nvPr>
            <p:custDataLst>
              <p:tags r:id="rId1"/>
            </p:custDataLst>
          </p:nvPr>
        </p:nvSpPr>
        <p:spPr>
          <a:xfrm>
            <a:off x="3388360" y="4060190"/>
            <a:ext cx="2265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Dongguang</a:t>
            </a:r>
          </a:p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Smart Card Factory</a:t>
            </a:r>
          </a:p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Founded in 2011</a:t>
            </a:r>
          </a:p>
        </p:txBody>
      </p:sp>
      <p:grpSp>
        <p:nvGrpSpPr>
          <p:cNvPr id="36" name="组合 35"/>
          <p:cNvGrpSpPr/>
          <p:nvPr>
            <p:custDataLst>
              <p:tags r:id="rId2"/>
            </p:custDataLst>
          </p:nvPr>
        </p:nvGrpSpPr>
        <p:grpSpPr>
          <a:xfrm>
            <a:off x="3484362" y="2078835"/>
            <a:ext cx="2505710" cy="1926494"/>
            <a:chOff x="3878" y="2953"/>
            <a:chExt cx="4258" cy="3571"/>
          </a:xfrm>
        </p:grpSpPr>
        <p:sp>
          <p:nvSpPr>
            <p:cNvPr id="33" name="平行四边形 32"/>
            <p:cNvSpPr/>
            <p:nvPr>
              <p:custDataLst>
                <p:tags r:id="rId16"/>
              </p:custDataLst>
            </p:nvPr>
          </p:nvSpPr>
          <p:spPr>
            <a:xfrm>
              <a:off x="3878" y="2953"/>
              <a:ext cx="4258" cy="3571"/>
            </a:xfrm>
            <a:prstGeom prst="parallelogram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63E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8" name="图片 7" descr="C:\Users\Administrator\Desktop\PPT\2012工厂.jpg2012工厂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0"/>
            <a:srcRect t="1694" b="1694"/>
            <a:stretch>
              <a:fillRect/>
            </a:stretch>
          </p:blipFill>
          <p:spPr>
            <a:xfrm>
              <a:off x="3981" y="2999"/>
              <a:ext cx="4133" cy="3412"/>
            </a:xfrm>
            <a:prstGeom prst="parallelogram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</p:pic>
      </p:grpSp>
      <p:sp>
        <p:nvSpPr>
          <p:cNvPr id="2" name="TextBox 32"/>
          <p:cNvSpPr txBox="1"/>
          <p:nvPr>
            <p:custDataLst>
              <p:tags r:id="rId3"/>
            </p:custDataLst>
          </p:nvPr>
        </p:nvSpPr>
        <p:spPr>
          <a:xfrm>
            <a:off x="6088380" y="4060190"/>
            <a:ext cx="2556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Taiwan</a:t>
            </a:r>
          </a:p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  <a:sym typeface="+mn-ea"/>
              </a:rPr>
              <a:t>R&amp;D Center</a:t>
            </a:r>
          </a:p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kern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  <a:sym typeface="+mn-ea"/>
              </a:rPr>
              <a:t> Established in 2017</a:t>
            </a:r>
            <a:endParaRPr kumimoji="0" lang="en-US" altLang="zh-CN" i="0" kern="0" cap="none" spc="0" normalizeH="0" baseline="0" noProof="0" dirty="0">
              <a:solidFill>
                <a:srgbClr val="223D7B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6373080" y="2053951"/>
            <a:ext cx="2599988" cy="1922780"/>
            <a:chOff x="14439" y="2953"/>
            <a:chExt cx="4258" cy="3570"/>
          </a:xfrm>
        </p:grpSpPr>
        <p:sp>
          <p:nvSpPr>
            <p:cNvPr id="7" name="平行四边形 6"/>
            <p:cNvSpPr/>
            <p:nvPr>
              <p:custDataLst>
                <p:tags r:id="rId14"/>
              </p:custDataLst>
            </p:nvPr>
          </p:nvSpPr>
          <p:spPr>
            <a:xfrm>
              <a:off x="14439" y="2953"/>
              <a:ext cx="4258" cy="3571"/>
            </a:xfrm>
            <a:prstGeom prst="parallelogram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63E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10" name="图片 9" descr="C:\Users\Administrator\Desktop\CggYGVa58EKAUN7sAAHVjNrAXQs426.jpgCggYGVa58EKAUN7sAAHVjNrAXQs42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1"/>
            <a:srcRect l="9289"/>
            <a:stretch>
              <a:fillRect/>
            </a:stretch>
          </p:blipFill>
          <p:spPr>
            <a:xfrm>
              <a:off x="14586" y="3085"/>
              <a:ext cx="3955" cy="3269"/>
            </a:xfrm>
            <a:prstGeom prst="parallelogram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</p:pic>
      </p:grp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505704" y="2078835"/>
            <a:ext cx="2562003" cy="2852915"/>
            <a:chOff x="2325" y="3106"/>
            <a:chExt cx="4191" cy="5212"/>
          </a:xfrm>
        </p:grpSpPr>
        <p:sp>
          <p:nvSpPr>
            <p:cNvPr id="4" name="TextBox 32"/>
            <p:cNvSpPr txBox="1"/>
            <p:nvPr>
              <p:custDataLst>
                <p:tags r:id="rId11"/>
              </p:custDataLst>
            </p:nvPr>
          </p:nvSpPr>
          <p:spPr>
            <a:xfrm>
              <a:off x="2325" y="6631"/>
              <a:ext cx="4099" cy="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ctr" defTabSz="1218565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kern="0" cap="none" spc="0" normalizeH="0" baseline="0" noProof="0" dirty="0">
                  <a:solidFill>
                    <a:srgbClr val="223D7B"/>
                  </a:solidFill>
                  <a:latin typeface="Arial" panose="020B0604020202020204" pitchFamily="34" charset="0"/>
                  <a:ea typeface="Microsoft YaHei" panose="020B0503020204020204" charset="-122"/>
                  <a:cs typeface="Arial" panose="020B0604020202020204" pitchFamily="34" charset="0"/>
                </a:rPr>
                <a:t>Shenzhen </a:t>
              </a:r>
            </a:p>
            <a:p>
              <a:pPr marR="0" algn="ctr" defTabSz="1218565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kern="0" cap="none" spc="0" normalizeH="0" baseline="0" noProof="0" dirty="0">
                  <a:solidFill>
                    <a:srgbClr val="223D7B"/>
                  </a:solidFill>
                  <a:latin typeface="Arial" panose="020B0604020202020204" pitchFamily="34" charset="0"/>
                  <a:ea typeface="Microsoft YaHei" panose="020B0503020204020204" charset="-122"/>
                  <a:cs typeface="Arial" panose="020B0604020202020204" pitchFamily="34" charset="0"/>
                </a:rPr>
                <a:t>Headquarters</a:t>
              </a:r>
            </a:p>
            <a:p>
              <a:pPr marR="0" algn="ctr" defTabSz="1218565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kern="0" cap="none" spc="0" normalizeH="0" baseline="0" noProof="0" dirty="0">
                  <a:solidFill>
                    <a:srgbClr val="223D7B"/>
                  </a:solidFill>
                  <a:latin typeface="Arial" panose="020B0604020202020204" pitchFamily="34" charset="0"/>
                  <a:ea typeface="Microsoft YaHei" panose="020B0503020204020204" charset="-122"/>
                  <a:cs typeface="Arial" panose="020B0604020202020204" pitchFamily="34" charset="0"/>
                </a:rPr>
                <a:t>Founded in 2002</a:t>
              </a:r>
            </a:p>
          </p:txBody>
        </p:sp>
        <p:sp>
          <p:nvSpPr>
            <p:cNvPr id="34" name="平行四边形 33"/>
            <p:cNvSpPr/>
            <p:nvPr>
              <p:custDataLst>
                <p:tags r:id="rId12"/>
              </p:custDataLst>
            </p:nvPr>
          </p:nvSpPr>
          <p:spPr>
            <a:xfrm>
              <a:off x="2522" y="3106"/>
              <a:ext cx="3994" cy="3444"/>
            </a:xfrm>
            <a:prstGeom prst="parallelogram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63E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029" b="21029"/>
            <a:stretch>
              <a:fillRect/>
            </a:stretch>
          </p:blipFill>
          <p:spPr>
            <a:xfrm>
              <a:off x="2619" y="3231"/>
              <a:ext cx="3805" cy="3283"/>
            </a:xfrm>
            <a:prstGeom prst="parallelogram">
              <a:avLst/>
            </a:prstGeom>
          </p:spPr>
        </p:pic>
      </p:grpSp>
      <p:sp>
        <p:nvSpPr>
          <p:cNvPr id="12" name="平行四边形 11"/>
          <p:cNvSpPr/>
          <p:nvPr>
            <p:custDataLst>
              <p:tags r:id="rId6"/>
            </p:custDataLst>
          </p:nvPr>
        </p:nvSpPr>
        <p:spPr>
          <a:xfrm>
            <a:off x="9354937" y="2078835"/>
            <a:ext cx="2515235" cy="1898015"/>
          </a:xfrm>
          <a:prstGeom prst="parallelogram">
            <a:avLst/>
          </a:prstGeom>
          <a:noFill/>
          <a:ln>
            <a:solidFill>
              <a:srgbClr val="163E8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4" name="TextBox 32"/>
          <p:cNvSpPr txBox="1"/>
          <p:nvPr>
            <p:custDataLst>
              <p:tags r:id="rId7"/>
            </p:custDataLst>
          </p:nvPr>
        </p:nvSpPr>
        <p:spPr>
          <a:xfrm>
            <a:off x="9288145" y="4060190"/>
            <a:ext cx="2323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Zhongshan</a:t>
            </a:r>
          </a:p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Card Printer Factory</a:t>
            </a:r>
          </a:p>
          <a:p>
            <a:pPr marR="0" algn="ctr" defTabSz="121856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i="0" kern="0" cap="none" spc="0" normalizeH="0" baseline="0" noProof="0" dirty="0">
                <a:solidFill>
                  <a:srgbClr val="223D7B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Founded in 2023</a:t>
            </a: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3175" y="661702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10325217" y="7716365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-04-</a:t>
            </a:r>
          </a:p>
        </p:txBody>
      </p:sp>
      <p:pic>
        <p:nvPicPr>
          <p:cNvPr id="5" name="图片 4" descr="中山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9356207" y="2054070"/>
            <a:ext cx="2804160" cy="192278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-05-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文本占位符 1"/>
          <p:cNvSpPr>
            <a:spLocks noGrp="1"/>
          </p:cNvSpPr>
          <p:nvPr>
            <p:ph type="body" sz="quarter" idx="10" hasCustomPrompt="1"/>
          </p:nvPr>
        </p:nvSpPr>
        <p:spPr>
          <a:xfrm>
            <a:off x="913130" y="377190"/>
            <a:ext cx="9678035" cy="423545"/>
          </a:xfrm>
        </p:spPr>
        <p:txBody>
          <a:bodyPr wrap="square" lIns="91440" tIns="45720" rIns="91440" bIns="45720" anchor="t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da-DK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30+ Exhibitions around the world over past 10 years</a:t>
            </a:r>
            <a:endParaRPr lang="zh-CN" altLang="en-US" kern="1200" dirty="0">
              <a:solidFill>
                <a:srgbClr val="223D7B"/>
              </a:solidFill>
              <a:latin typeface="Arial" panose="020B0604020202020204" pitchFamily="34" charset="0"/>
              <a:cs typeface="Arial" panose="020B0604020202020204" pitchFamily="34" charset="0"/>
              <a:sym typeface="等线" panose="0201060003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88685" y="814705"/>
            <a:ext cx="4973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-08-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592820" y="3980180"/>
            <a:ext cx="2787650" cy="2701290"/>
            <a:chOff x="13532" y="6268"/>
            <a:chExt cx="4390" cy="4254"/>
          </a:xfrm>
        </p:grpSpPr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14207" y="9942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2015 France</a:t>
              </a:r>
            </a:p>
          </p:txBody>
        </p:sp>
        <p:pic>
          <p:nvPicPr>
            <p:cNvPr id="24" name="图片 23" descr="IMG_20151119_091901"/>
            <p:cNvPicPr>
              <a:picLocks noChangeAspect="1"/>
            </p:cNvPicPr>
            <p:nvPr/>
          </p:nvPicPr>
          <p:blipFill>
            <a:blip r:embed="rId12"/>
            <a:srcRect l="12515" t="-1596" r="14622" b="-2069"/>
            <a:stretch>
              <a:fillRect/>
            </a:stretch>
          </p:blipFill>
          <p:spPr>
            <a:xfrm>
              <a:off x="13532" y="6268"/>
              <a:ext cx="4390" cy="3508"/>
            </a:xfrm>
            <a:prstGeom prst="parallelogram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5672455" y="4015740"/>
            <a:ext cx="3068320" cy="2660015"/>
            <a:chOff x="8933" y="6324"/>
            <a:chExt cx="4832" cy="4189"/>
          </a:xfrm>
        </p:grpSpPr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9814" y="9933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2017 Nigeria</a:t>
              </a:r>
            </a:p>
          </p:txBody>
        </p:sp>
        <p:pic>
          <p:nvPicPr>
            <p:cNvPr id="23" name="图片 22" descr="QQ图片20160617164227"/>
            <p:cNvPicPr>
              <a:picLocks noChangeAspect="1"/>
            </p:cNvPicPr>
            <p:nvPr/>
          </p:nvPicPr>
          <p:blipFill>
            <a:blip r:embed="rId13"/>
            <a:srcRect l="4916" t="1401" r="15910"/>
            <a:stretch>
              <a:fillRect/>
            </a:stretch>
          </p:blipFill>
          <p:spPr>
            <a:xfrm>
              <a:off x="8933" y="6324"/>
              <a:ext cx="4832" cy="3379"/>
            </a:xfrm>
            <a:prstGeom prst="parallelogram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2943860" y="3996055"/>
            <a:ext cx="2926080" cy="2685415"/>
            <a:chOff x="4636" y="6293"/>
            <a:chExt cx="4608" cy="4229"/>
          </a:xfrm>
        </p:grpSpPr>
        <p:sp>
          <p:nvSpPr>
            <p:cNvPr id="19" name="文本框 18"/>
            <p:cNvSpPr txBox="1"/>
            <p:nvPr>
              <p:custDataLst>
                <p:tags r:id="rId7"/>
              </p:custDataLst>
            </p:nvPr>
          </p:nvSpPr>
          <p:spPr>
            <a:xfrm>
              <a:off x="5421" y="9942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2017 Dubai</a:t>
              </a:r>
            </a:p>
          </p:txBody>
        </p:sp>
        <p:pic>
          <p:nvPicPr>
            <p:cNvPr id="22" name="图片 21" descr="QQ图片20170504155857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636" y="6293"/>
              <a:ext cx="4609" cy="3458"/>
            </a:xfrm>
            <a:prstGeom prst="parallelogram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43840" y="4009390"/>
            <a:ext cx="2890520" cy="2672080"/>
            <a:chOff x="384" y="6314"/>
            <a:chExt cx="4552" cy="4208"/>
          </a:xfrm>
        </p:grpSpPr>
        <p:pic>
          <p:nvPicPr>
            <p:cNvPr id="6" name="图片 5" descr="2018迪拜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4" y="6314"/>
              <a:ext cx="4553" cy="3415"/>
            </a:xfrm>
            <a:prstGeom prst="parallelogram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1220" y="9942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2018 Dubai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822549" y="1068070"/>
            <a:ext cx="2972435" cy="2722880"/>
            <a:chOff x="13765" y="1682"/>
            <a:chExt cx="4681" cy="4288"/>
          </a:xfrm>
        </p:grpSpPr>
        <p:pic>
          <p:nvPicPr>
            <p:cNvPr id="8" name="图片 7" descr="mmexport152360980513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765" y="1682"/>
              <a:ext cx="4681" cy="3511"/>
            </a:xfrm>
            <a:prstGeom prst="parallelogram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14405" y="5390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2018 America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17696" y="1069975"/>
            <a:ext cx="3064510" cy="2726055"/>
            <a:chOff x="5145" y="1685"/>
            <a:chExt cx="4826" cy="4293"/>
          </a:xfrm>
        </p:grpSpPr>
        <p:pic>
          <p:nvPicPr>
            <p:cNvPr id="12" name="图片 11" descr="QQ图片20191202140231"/>
            <p:cNvPicPr>
              <a:picLocks noChangeAspect="1"/>
            </p:cNvPicPr>
            <p:nvPr/>
          </p:nvPicPr>
          <p:blipFill>
            <a:blip r:embed="rId17"/>
            <a:srcRect t="916" r="19505" b="-1374"/>
            <a:stretch>
              <a:fillRect/>
            </a:stretch>
          </p:blipFill>
          <p:spPr>
            <a:xfrm>
              <a:off x="5145" y="1685"/>
              <a:ext cx="4826" cy="3572"/>
            </a:xfrm>
            <a:prstGeom prst="parallelogram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4"/>
              </p:custDataLst>
            </p:nvPr>
          </p:nvSpPr>
          <p:spPr>
            <a:xfrm>
              <a:off x="5693" y="5398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2019 France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19809" y="1071245"/>
            <a:ext cx="3053080" cy="2731135"/>
            <a:chOff x="774" y="1687"/>
            <a:chExt cx="4808" cy="4301"/>
          </a:xfrm>
        </p:grpSpPr>
        <p:pic>
          <p:nvPicPr>
            <p:cNvPr id="38" name="图片 37" descr="IMG_20221115_165728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8"/>
            <a:srcRect r="-1047" b="-2114"/>
            <a:stretch>
              <a:fillRect/>
            </a:stretch>
          </p:blipFill>
          <p:spPr>
            <a:xfrm>
              <a:off x="774" y="1687"/>
              <a:ext cx="4808" cy="3609"/>
            </a:xfrm>
            <a:prstGeom prst="parallelogram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1220" y="5408"/>
              <a:ext cx="304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2022 Shenzhen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74708"/>
            <a:ext cx="3336150" cy="224118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007675" y="3413522"/>
            <a:ext cx="1930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2023 France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文本占位符 17"/>
          <p:cNvSpPr>
            <a:spLocks noGrp="1"/>
          </p:cNvSpPr>
          <p:nvPr>
            <p:ph type="body" sz="quarter" idx="10"/>
          </p:nvPr>
        </p:nvSpPr>
        <p:spPr>
          <a:xfrm>
            <a:off x="1030605" y="422087"/>
            <a:ext cx="4970462" cy="461665"/>
          </a:xfrm>
        </p:spPr>
        <p:txBody>
          <a:bodyPr lIns="91440" tIns="45720" rIns="91440" bIns="45720" anchor="t">
            <a:normAutofit/>
          </a:bodyPr>
          <a:lstStyle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marL="0" lvl="0" indent="0">
              <a:buNone/>
            </a:pPr>
            <a:r>
              <a:rPr lang="en-US" altLang="da-DK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Certifications</a:t>
            </a:r>
            <a:endParaRPr lang="en-US" altLang="zh-CN" sz="3200" dirty="0">
              <a:solidFill>
                <a:srgbClr val="223D7B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24170" y="5783580"/>
            <a:ext cx="137477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CCC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816725" y="5762625"/>
            <a:ext cx="171513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Patents</a:t>
            </a:r>
          </a:p>
        </p:txBody>
      </p:sp>
      <p:pic>
        <p:nvPicPr>
          <p:cNvPr id="35" name="图片 34" descr="一体机画册（英文版）最新更改版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97900" y="4588510"/>
            <a:ext cx="3097530" cy="1852930"/>
          </a:xfrm>
          <a:prstGeom prst="rect">
            <a:avLst/>
          </a:prstGeom>
        </p:spPr>
      </p:pic>
      <p:pic>
        <p:nvPicPr>
          <p:cNvPr id="11" name="图片 10" descr="QA国际认证"/>
          <p:cNvPicPr>
            <a:picLocks noChangeAspect="1"/>
          </p:cNvPicPr>
          <p:nvPr/>
        </p:nvPicPr>
        <p:blipFill>
          <a:blip r:embed="rId4"/>
          <a:srcRect l="15952" t="6149" r="15559" b="4117"/>
          <a:stretch>
            <a:fillRect/>
          </a:stretch>
        </p:blipFill>
        <p:spPr>
          <a:xfrm>
            <a:off x="2496185" y="1116330"/>
            <a:ext cx="1395095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3C认证"/>
          <p:cNvPicPr>
            <a:picLocks noChangeAspect="1"/>
          </p:cNvPicPr>
          <p:nvPr/>
        </p:nvPicPr>
        <p:blipFill>
          <a:blip r:embed="rId5"/>
          <a:srcRect l="16692" t="6480" r="14777" b="2142"/>
          <a:stretch>
            <a:fillRect/>
          </a:stretch>
        </p:blipFill>
        <p:spPr>
          <a:xfrm>
            <a:off x="5475605" y="3851910"/>
            <a:ext cx="1407160" cy="18783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 descr="集成电路"/>
          <p:cNvPicPr>
            <a:picLocks noChangeAspect="1"/>
          </p:cNvPicPr>
          <p:nvPr/>
        </p:nvPicPr>
        <p:blipFill>
          <a:blip r:embed="rId6"/>
          <a:srcRect l="15437" t="6587" r="12996" b="3204"/>
          <a:stretch>
            <a:fillRect/>
          </a:stretch>
        </p:blipFill>
        <p:spPr>
          <a:xfrm>
            <a:off x="3978275" y="1130300"/>
            <a:ext cx="1463675" cy="18440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ISO9001"/>
          <p:cNvPicPr>
            <a:picLocks noChangeAspect="1"/>
          </p:cNvPicPr>
          <p:nvPr/>
        </p:nvPicPr>
        <p:blipFill>
          <a:blip r:embed="rId7"/>
          <a:srcRect l="15514" t="6456" r="14647" b="1556"/>
          <a:stretch>
            <a:fillRect/>
          </a:stretch>
        </p:blipFill>
        <p:spPr>
          <a:xfrm>
            <a:off x="979805" y="1108075"/>
            <a:ext cx="1431290" cy="1885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 descr="FC"/>
          <p:cNvPicPr>
            <a:picLocks noChangeAspect="1"/>
          </p:cNvPicPr>
          <p:nvPr/>
        </p:nvPicPr>
        <p:blipFill>
          <a:blip r:embed="rId8"/>
          <a:srcRect l="14372" t="7076" r="15279" b="3697"/>
          <a:stretch>
            <a:fillRect/>
          </a:stretch>
        </p:blipFill>
        <p:spPr>
          <a:xfrm>
            <a:off x="2427605" y="3869055"/>
            <a:ext cx="1436370" cy="1822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 descr="ROHS"/>
          <p:cNvPicPr>
            <a:picLocks noChangeAspect="1"/>
          </p:cNvPicPr>
          <p:nvPr/>
        </p:nvPicPr>
        <p:blipFill>
          <a:blip r:embed="rId9"/>
          <a:srcRect l="14719" t="5713" r="12952" b="484"/>
          <a:stretch>
            <a:fillRect/>
          </a:stretch>
        </p:blipFill>
        <p:spPr>
          <a:xfrm>
            <a:off x="3933825" y="3833495"/>
            <a:ext cx="1482725" cy="19227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文本框 23"/>
          <p:cNvSpPr txBox="1"/>
          <p:nvPr/>
        </p:nvSpPr>
        <p:spPr>
          <a:xfrm>
            <a:off x="1084580" y="3012123"/>
            <a:ext cx="113347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ISO9001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378075" y="2957513"/>
            <a:ext cx="15541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QA International certification</a:t>
            </a:r>
          </a:p>
        </p:txBody>
      </p:sp>
      <p:pic>
        <p:nvPicPr>
          <p:cNvPr id="26" name="图片 25" descr="CE"/>
          <p:cNvPicPr>
            <a:picLocks noChangeAspect="1"/>
          </p:cNvPicPr>
          <p:nvPr/>
        </p:nvPicPr>
        <p:blipFill>
          <a:blip r:embed="rId10"/>
          <a:srcRect l="17172" t="6590" r="16241" b="2278"/>
          <a:stretch>
            <a:fillRect/>
          </a:stretch>
        </p:blipFill>
        <p:spPr>
          <a:xfrm>
            <a:off x="951230" y="3844290"/>
            <a:ext cx="1383665" cy="18942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文本框 35"/>
          <p:cNvSpPr txBox="1"/>
          <p:nvPr/>
        </p:nvSpPr>
        <p:spPr>
          <a:xfrm>
            <a:off x="3986530" y="2960688"/>
            <a:ext cx="12938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The integrated circuit license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62660" y="5762625"/>
            <a:ext cx="131508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CE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446655" y="5762625"/>
            <a:ext cx="137477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FCC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63035" y="5762625"/>
            <a:ext cx="1313180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RoHS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429885" y="3043238"/>
            <a:ext cx="1435100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CB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958013" y="3043238"/>
            <a:ext cx="1357312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LVD</a:t>
            </a:r>
          </a:p>
        </p:txBody>
      </p:sp>
      <p:pic>
        <p:nvPicPr>
          <p:cNvPr id="3" name="图片 2" descr="icard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2990" y="3752850"/>
            <a:ext cx="2738120" cy="698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2015" y="1202690"/>
            <a:ext cx="1339215" cy="1816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09330" y="3017838"/>
            <a:ext cx="113347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BIS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31095" y="1189355"/>
            <a:ext cx="1336675" cy="18408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122535" y="3017838"/>
            <a:ext cx="1133475" cy="275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 defTabSz="1219200"/>
            <a:r>
              <a:rPr lang="en-US" altLang="zh-CN" sz="1200" b="1" kern="0" noProof="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UKCA</a:t>
            </a:r>
          </a:p>
        </p:txBody>
      </p:sp>
      <p:pic>
        <p:nvPicPr>
          <p:cNvPr id="2" name="图片 1" descr="卡片打印机稳轴结构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15480" y="3891280"/>
            <a:ext cx="1282065" cy="17862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-09-</a:t>
            </a:r>
          </a:p>
        </p:txBody>
      </p:sp>
      <p:pic>
        <p:nvPicPr>
          <p:cNvPr id="4" name="图片 3" descr="CB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0850" y="1188720"/>
            <a:ext cx="1292860" cy="1800225"/>
          </a:xfrm>
          <a:prstGeom prst="rect">
            <a:avLst/>
          </a:prstGeom>
        </p:spPr>
      </p:pic>
      <p:pic>
        <p:nvPicPr>
          <p:cNvPr id="13" name="图片 12" descr="lvd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74205" y="1199515"/>
            <a:ext cx="1305560" cy="18173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0" y="2142000"/>
            <a:ext cx="12193200" cy="2653200"/>
          </a:xfrm>
          <a:prstGeom prst="rect">
            <a:avLst/>
          </a:prstGeom>
          <a:solidFill>
            <a:srgbClr val="3387CD"/>
          </a:solidFill>
        </p:spPr>
        <p:txBody>
          <a:bodyPr vert="horz" wrap="square" lIns="5436000" tIns="45720" rIns="684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err="1">
                <a:ea typeface="Arial Unicode MS" panose="020B0604020202020204" pitchFamily="34" charset="-122"/>
                <a:cs typeface="Arial Unicode MS" panose="020B0604020202020204" pitchFamily="34" charset="-122"/>
              </a:rPr>
              <a:t>Seaory Products</a:t>
            </a:r>
          </a:p>
        </p:txBody>
      </p:sp>
      <p:sp>
        <p:nvSpPr>
          <p:cNvPr id="21" name="椭圆 20"/>
          <p:cNvSpPr/>
          <p:nvPr>
            <p:custDataLst>
              <p:tags r:id="rId2"/>
            </p:custDataLst>
          </p:nvPr>
        </p:nvSpPr>
        <p:spPr>
          <a:xfrm>
            <a:off x="1380343" y="1688891"/>
            <a:ext cx="3520191" cy="3562660"/>
          </a:xfrm>
          <a:prstGeom prst="ellipse">
            <a:avLst/>
          </a:prstGeom>
          <a:solidFill>
            <a:srgbClr val="3387CD"/>
          </a:solidFill>
          <a:ln w="155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11500" dirty="0">
                <a:solidFill>
                  <a:srgbClr val="FCFCFC"/>
                </a:solidFill>
              </a:rPr>
              <a:t>2</a:t>
            </a:r>
          </a:p>
        </p:txBody>
      </p:sp>
      <p:pic>
        <p:nvPicPr>
          <p:cNvPr id="5" name="图片 4" descr="品牌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0816046" y="152459"/>
            <a:ext cx="1351823" cy="334824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-10-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892413" y="152459"/>
            <a:ext cx="6864349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n-US" altLang="da-DK" sz="2400" b="1" kern="0" dirty="0" err="1">
                <a:solidFill>
                  <a:srgbClr val="3387CD"/>
                </a:solidFill>
                <a:latin typeface="+mj-lt"/>
                <a:ea typeface="+mj-ea"/>
                <a:cs typeface="+mj-cs"/>
              </a:rPr>
              <a:t>Seaory</a:t>
            </a: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 Products</a:t>
            </a:r>
          </a:p>
        </p:txBody>
      </p:sp>
      <p:sp>
        <p:nvSpPr>
          <p:cNvPr id="26" name="任意多边形 25"/>
          <p:cNvSpPr/>
          <p:nvPr>
            <p:custDataLst>
              <p:tags r:id="rId1"/>
            </p:custDataLst>
          </p:nvPr>
        </p:nvSpPr>
        <p:spPr>
          <a:xfrm>
            <a:off x="24561" y="122964"/>
            <a:ext cx="867852" cy="59874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</a:endParaRPr>
          </a:p>
        </p:txBody>
      </p:sp>
      <p:pic>
        <p:nvPicPr>
          <p:cNvPr id="5" name="图片 4" descr="品牌LOG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0828111" y="152459"/>
            <a:ext cx="1351823" cy="334824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-11-</a:t>
            </a:r>
          </a:p>
        </p:txBody>
      </p:sp>
      <p:cxnSp>
        <p:nvCxnSpPr>
          <p:cNvPr id="227" name="直接连接符 226"/>
          <p:cNvCxnSpPr/>
          <p:nvPr/>
        </p:nvCxnSpPr>
        <p:spPr bwMode="auto">
          <a:xfrm flipV="1">
            <a:off x="1689735" y="4182745"/>
            <a:ext cx="1631950" cy="82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5" name="图片 2" descr="C:\Users\seaory101\Desktop\1.jpg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75615" y="1218565"/>
            <a:ext cx="3887470" cy="2590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" name="图片 255" descr="R300-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7830" y="944245"/>
            <a:ext cx="4015105" cy="2719070"/>
          </a:xfrm>
          <a:prstGeom prst="rect">
            <a:avLst/>
          </a:prstGeom>
        </p:spPr>
      </p:pic>
      <p:sp>
        <p:nvSpPr>
          <p:cNvPr id="257" name="Text Box 6"/>
          <p:cNvSpPr txBox="1">
            <a:spLocks noChangeArrowheads="1"/>
          </p:cNvSpPr>
          <p:nvPr/>
        </p:nvSpPr>
        <p:spPr bwMode="auto">
          <a:xfrm>
            <a:off x="1153795" y="4305935"/>
            <a:ext cx="234886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Smart Cards</a:t>
            </a:r>
          </a:p>
        </p:txBody>
      </p:sp>
      <p:sp>
        <p:nvSpPr>
          <p:cNvPr id="258" name="Text Box 6"/>
          <p:cNvSpPr txBox="1">
            <a:spLocks noChangeArrowheads="1"/>
          </p:cNvSpPr>
          <p:nvPr/>
        </p:nvSpPr>
        <p:spPr bwMode="auto">
          <a:xfrm>
            <a:off x="8835390" y="4309745"/>
            <a:ext cx="234886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RFID Labels</a:t>
            </a:r>
          </a:p>
        </p:txBody>
      </p:sp>
      <p:sp>
        <p:nvSpPr>
          <p:cNvPr id="259" name="Text Box 6"/>
          <p:cNvSpPr txBox="1">
            <a:spLocks noChangeArrowheads="1"/>
          </p:cNvSpPr>
          <p:nvPr/>
        </p:nvSpPr>
        <p:spPr bwMode="auto">
          <a:xfrm>
            <a:off x="4921250" y="4309745"/>
            <a:ext cx="234886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Card Printers</a:t>
            </a:r>
          </a:p>
        </p:txBody>
      </p:sp>
      <p:pic>
        <p:nvPicPr>
          <p:cNvPr id="260" name="图片 25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6765" y="1283970"/>
            <a:ext cx="2923540" cy="22282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>
          <a:xfrm>
            <a:off x="838200" y="1206708"/>
            <a:ext cx="10515600" cy="4903806"/>
          </a:xfrm>
        </p:spPr>
        <p:txBody>
          <a:bodyPr>
            <a:normAutofit/>
          </a:bodyPr>
          <a:lstStyle/>
          <a:p>
            <a:r>
              <a:rPr lang="en-US" altLang="da-DK" sz="2000" b="1" kern="0" dirty="0">
                <a:latin typeface="+mj-lt"/>
                <a:ea typeface="+mj-ea"/>
                <a:cs typeface="+mj-cs"/>
                <a:sym typeface="+mn-ea"/>
              </a:rPr>
              <a:t>Smart Card can help your business </a:t>
            </a:r>
            <a:endParaRPr kumimoji="0" lang="en-US" altLang="da-DK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3" name="任意多边形 25"/>
          <p:cNvSpPr/>
          <p:nvPr>
            <p:custDataLst>
              <p:tags r:id="rId1"/>
            </p:custDataLst>
          </p:nvPr>
        </p:nvSpPr>
        <p:spPr>
          <a:xfrm>
            <a:off x="24561" y="122964"/>
            <a:ext cx="867852" cy="59874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19912"/>
              </p:ext>
            </p:extLst>
          </p:nvPr>
        </p:nvGraphicFramePr>
        <p:xfrm>
          <a:off x="838200" y="2195422"/>
          <a:ext cx="6667500" cy="2212340"/>
        </p:xfrm>
        <a:graphic>
          <a:graphicData uri="http://schemas.openxmlformats.org/drawingml/2006/table">
            <a:tbl>
              <a:tblPr/>
              <a:tblGrid>
                <a:gridCol w="333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Marketing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Gift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Student IDs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Golf Bag Tags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Clear PVC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Proximity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Id Cards and Badges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Luggage Tags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Phone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Membership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Business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Promotional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Loyalty Cards</a:t>
                      </a:r>
                    </a:p>
                    <a:p>
                      <a:pPr fontAlgn="base">
                        <a:lnSpc>
                          <a:spcPts val="1650"/>
                        </a:lnSpc>
                        <a:spcAft>
                          <a:spcPts val="7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effectLst/>
                        </a:rPr>
                        <a:t>Discount Cards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1131">
            <a:off x="6433699" y="473791"/>
            <a:ext cx="5594860" cy="5211973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-13-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23DD3C5A-21F9-B660-A435-ED53257F7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413" y="122964"/>
            <a:ext cx="6864349" cy="5086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Smart card</a:t>
            </a:r>
            <a:endParaRPr kumimoji="0" lang="en-US" altLang="da-DK" sz="24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0" y="1123421"/>
            <a:ext cx="30988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65540" name="Text Box 6"/>
          <p:cNvSpPr txBox="1">
            <a:spLocks noChangeArrowheads="1"/>
          </p:cNvSpPr>
          <p:nvPr/>
        </p:nvSpPr>
        <p:spPr bwMode="auto">
          <a:xfrm>
            <a:off x="859639" y="205344"/>
            <a:ext cx="6864349" cy="5530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da-DK" sz="2400" b="1" kern="0" dirty="0" err="1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Seaory</a:t>
            </a: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 S series D-T-C Card Printer</a:t>
            </a:r>
            <a:endParaRPr kumimoji="0" lang="en-US" altLang="da-DK" sz="24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50495" y="767715"/>
          <a:ext cx="11852910" cy="5778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5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7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04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741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Pictures</a:t>
                      </a:r>
                    </a:p>
                  </a:txBody>
                  <a:tcPr marL="121937" marR="121937" marT="60972" marB="60972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S22K(Dual-side)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S28</a:t>
                      </a:r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(Dual-sided)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S26(Single-sided)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S25</a:t>
                      </a:r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(Single-sided)</a:t>
                      </a:r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S20R</a:t>
                      </a:r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(Single-sided)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27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1. Interface: USB,Ethernet,RS232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2. Input Capacity: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Standard100 cards,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High Hopper 400 cards,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Lock Hopper 200 cards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3. Print Speed: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Monochrome single side                                          3~5s/card, dual side 7~12s/card,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Full-color(YMCKO) single side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20s/card, dual side 42s/card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4. Print Dimention: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5. Print Resolution: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Standard 300*300 dpi,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(300*600, 300*1200 optional)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6. Warranty: 24 months(print head replace onefor free within 1 year)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USB2.0, Ethernet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Capacity: 100 cards,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Capacity: 50 cards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Monochrome single side                                           3~5s/card, dual side 7~9s/card,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Full-color(YMCKO) single side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18s/card, dual side 37s/card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300*300, 300*600, 300*1200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Warranty: 24 months(print head replace onefor free within 1 year)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USB2.0, Ethernet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Capacity: 100 cards,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Capacity: 50 cards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Monochrome :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3~5s/card                                                       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Full-color(YMCKO) :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18s/card,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300*300, 300*600, 300*1200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Warranty: 24 months(print head  replace onefor free within 1 year)</a:t>
                      </a:r>
                    </a:p>
                    <a:p>
                      <a:pPr algn="l"/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USB2.0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Capacity: Manual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Capacity: --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Monochrome :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3~5s/card                                                       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Full-color(YMCKO) :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18s/card,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300*300, 300*600, 300*1200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Warranty: 24 months(print head  replace onefor free within 1 year)</a:t>
                      </a:r>
                    </a:p>
                    <a:p>
                      <a:pPr algn="l"/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USB2.0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Capacity: Manual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Capacity: --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Rewrite card printer erasing      speed 6s/card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Standard 300*300 dpi,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(300*600, 300*1200 optional)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Warranty: 24 months(print head  replace onefor free within 1 year)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CN" sz="10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CN" sz="10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CN" sz="10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6200">
                <a:tc>
                  <a:txBody>
                    <a:bodyPr/>
                    <a:lstStyle/>
                    <a:p>
                      <a:pPr algn="ctr"/>
                      <a:r>
                        <a:rPr lang="en-US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Optional Multi-functional module</a:t>
                      </a:r>
                      <a:endParaRPr 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1. Dual interface chip card    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2. Contactless ID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3. UHF chip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4. Magnetic stripe card encoding module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Dual interface chip card    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Contactless ID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UHF chip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Magnetic stripe card encoding module</a:t>
                      </a:r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Dual interface chip card    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Contactless ID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UHF chip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Magnetic stripe card encoding module</a:t>
                      </a:r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Dual interface chip card    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Contactless ID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UHF chip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Magnetic stripe card encoding module</a:t>
                      </a:r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1. Single side printing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2. Front-end &amp; back-end entry  and exit cards Free settings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3. Manual single card feeding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4. No ribbon required, thermal printing</a:t>
                      </a: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5577" name="图片 12"/>
          <p:cNvPicPr>
            <a:picLocks noChangeAspect="1"/>
          </p:cNvPicPr>
          <p:nvPr/>
        </p:nvPicPr>
        <p:blipFill>
          <a:blip r:embed="rId11"/>
          <a:srcRect l="12585" t="22400" r="10899" b="16850"/>
          <a:stretch>
            <a:fillRect/>
          </a:stretch>
        </p:blipFill>
        <p:spPr bwMode="auto">
          <a:xfrm>
            <a:off x="1576705" y="1082675"/>
            <a:ext cx="1717675" cy="981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404" y="970015"/>
            <a:ext cx="1189413" cy="1046400"/>
          </a:xfrm>
          <a:prstGeom prst="rect">
            <a:avLst/>
          </a:prstGeom>
        </p:spPr>
      </p:pic>
      <p:sp>
        <p:nvSpPr>
          <p:cNvPr id="4" name="任意多边形 11"/>
          <p:cNvSpPr/>
          <p:nvPr>
            <p:custDataLst>
              <p:tags r:id="rId2"/>
            </p:custDataLst>
          </p:nvPr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14" name="图片 13" descr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528945" y="732790"/>
            <a:ext cx="2320290" cy="14516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769360" y="967740"/>
            <a:ext cx="1640205" cy="11137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201025" y="857885"/>
            <a:ext cx="1339850" cy="1210945"/>
          </a:xfrm>
          <a:prstGeom prst="rect">
            <a:avLst/>
          </a:prstGeom>
        </p:spPr>
      </p:pic>
      <p:pic>
        <p:nvPicPr>
          <p:cNvPr id="5" name="图片 4" descr="品牌LOGO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10803981" y="152459"/>
            <a:ext cx="1351823" cy="334824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-14-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0" y="1123421"/>
            <a:ext cx="30988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99745" y="892175"/>
          <a:ext cx="11334750" cy="555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7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7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8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09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Pictures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R330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R660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R600M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1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USB,Ethernet,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WIFI(Optional)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200 cards,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hopper capacity: 200 cards,   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Defective card slot: 25 cards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Monochrome single side                                          12~16s/card, dual side 30~34s/card,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Full-color(YMCK) single side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20s/card, dual side 38s/card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 over-edge printing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Standard 300*300 dpi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Indicator: Red and green two-color indicator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7. With 3.5 inch color touch-screen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8. Warranty: 36 months(print head lifetime warranty)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USB,Ethernet,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WIFI(Optional)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200 cards,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hopper capacity: 200 cards,   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Defective card slot: 25 cards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Monochrome single side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15~18s/card, dual side 33~36s/card                                      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Full-color(YMCK) single side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25s/card, dual side 42s/card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 over-edge printing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Standard 600*600 dpi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Indicator: Red and green two-color indicator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7. With 3.5 inch color touch-screen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8. Warranty: 36 months(print head lifetime warranty)</a:t>
                      </a:r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Interface: USB,Ethernet,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WIFI(Optional)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no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Output hopper capacity: no   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Defective card slot: 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25 cards(optional)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Monochrome single side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15~18s/card, dual side 30~34s/card                                      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Full-color(YMCK) single side 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25s/card, dual side 42s/card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 over-edge printing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Print Resolution: </a:t>
                      </a: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Standard 600*600 dpi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Indicator: Red and green two-color indicator</a:t>
                      </a: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7. LCD touch-screen: NO</a:t>
                      </a:r>
                      <a:endParaRPr lang="en-US" altLang="zh-CN" sz="1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8. Warranty: 36 months(print head lifetime warranty)</a:t>
                      </a:r>
                      <a:endParaRPr lang="en-US" altLang="zh-CN" sz="1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9855">
                <a:tc>
                  <a:txBody>
                    <a:bodyPr/>
                    <a:lstStyle/>
                    <a:p>
                      <a:pPr algn="ctr"/>
                      <a:r>
                        <a:rPr lang="en-US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Optional</a:t>
                      </a:r>
                    </a:p>
                    <a:p>
                      <a:pPr algn="ctr"/>
                      <a:r>
                        <a:rPr lang="en-US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multi-function module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1.Dual interface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2.UHF chip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3.Contactless ID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4.Magnetic stripe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5.Lamination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6. Electronic/mechanical lock of input hopper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7. </a:t>
                      </a: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Electronic/mechanical lock of defective card slot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8. </a:t>
                      </a: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Electronic/mechanical lock of ribbon door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1.Dual interface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2.UHF chip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3.Contactless ID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4.Magnetic stripe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5.Lamination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Electronic/mechanical lock of input hopper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7. Electronic/mechanical lock of defective card slot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8. Electronic/mechanical lock of ribbon door</a:t>
                      </a:r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1.Dual interface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2.UHF chip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3.Contactless ID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4.Magnetic stripe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5.Lamination module</a:t>
                      </a:r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图片 16" descr="R300-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242622" y="730569"/>
            <a:ext cx="2448957" cy="1658301"/>
          </a:xfrm>
          <a:prstGeom prst="rect">
            <a:avLst/>
          </a:prstGeom>
        </p:spPr>
      </p:pic>
      <p:pic>
        <p:nvPicPr>
          <p:cNvPr id="19" name="图片 18" descr="R600-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372100" y="629285"/>
            <a:ext cx="2597785" cy="1759585"/>
          </a:xfrm>
          <a:prstGeom prst="rect">
            <a:avLst/>
          </a:prstGeom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88214" y="242609"/>
            <a:ext cx="6864349" cy="5530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R series Retransfer Card Printer</a:t>
            </a:r>
            <a:endParaRPr kumimoji="0" lang="en-US" altLang="da-DK" sz="24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3" name="图片 2" descr="图层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24900" y="687070"/>
            <a:ext cx="2583180" cy="1724660"/>
          </a:xfrm>
          <a:prstGeom prst="rect">
            <a:avLst/>
          </a:prstGeom>
        </p:spPr>
      </p:pic>
      <p:sp>
        <p:nvSpPr>
          <p:cNvPr id="4" name="任意多边形 11"/>
          <p:cNvSpPr/>
          <p:nvPr>
            <p:custDataLst>
              <p:tags r:id="rId4"/>
            </p:custDataLst>
          </p:nvPr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5" name="图片 4" descr="品牌LOG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0816046" y="152459"/>
            <a:ext cx="1351823" cy="334824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-15-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0" y="1123421"/>
            <a:ext cx="30988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9075" y="815340"/>
          <a:ext cx="11753850" cy="5751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4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5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61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Pictures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tc>
                  <a:txBody>
                    <a:bodyPr/>
                    <a:lstStyle/>
                    <a:p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E300(Dual-sided DTC)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E80B</a:t>
                      </a:r>
                      <a:endParaRPr lang="zh-CN" altLang="en-US" sz="1465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E80C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E70</a:t>
                      </a: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36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Print Resolution: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300*300, 300*600,300*1200 dpi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100 cards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Monochrome single side 4s/card                                      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Full-color(YMCK) single side 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20s/card, dual side 42s/card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27s~120s according to the standard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issuing timeof bank card/credit card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Screen: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Front 10.1inch LCD touch screen    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Back(optional) 10.1inch LCD touch screen</a:t>
                      </a:r>
                      <a:endParaRPr lang="en-US" altLang="zh-CN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6. Operatin system: Windows,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  Android,Linux, or window+Android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Print Resolution: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300*300, 300*600,300*1200 dpi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70 cards / dual side100 cards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Monochrome single side 4s/card 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dual side the front print +back identing 27s                                    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Full-color(YMCK)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single side 20s/card,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dual side 42s/card(the front print+back identing)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Screen: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Front 10.1inch LCD touch screen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Back(optional) 10.1inch LCD touch screen</a:t>
                      </a:r>
                      <a:endParaRPr lang="en-US" altLang="zh-CN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Operatin system: Windows,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Android,Linux, or window+Android</a:t>
                      </a:r>
                      <a:endParaRPr lang="zh-CN" altLang="en-US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Print Resolution: standard 300*300 dpi,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Optional 300*600,300*1200 dpi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70 cards / dual side100 cards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Monochrome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3~5s/card , dual side 7~12s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                               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Full-color(YMCK)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single side 20s/card, dual side 42s/card</a:t>
                      </a:r>
                      <a:endParaRPr lang="en-US" altLang="zh-CN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Screen: optional 8 inch or 10.1inch LCD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touch screen, support handwriting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Operatin system: Windows, Android,Linux,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Neokylin, Kylin, UOS, etc.</a:t>
                      </a:r>
                      <a:endParaRPr lang="en-US" altLang="zh-CN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 Print Resolution: standard 300*300 dpi,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Optional 300*600,300*1200 dpi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 Input hopper capacity: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70 cards / dual side100 cards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 Print Speed: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Monochrome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single side 3~5s/card , dual side 7~12s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                               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Arial" panose="020B0604020202020204" pitchFamily="34" charset="0"/>
                          <a:sym typeface="+mn-ea"/>
                        </a:rPr>
                        <a:t>■</a:t>
                      </a:r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Full-color(YMCK) 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single side 20s/card, dual side 42s/card</a:t>
                      </a:r>
                      <a:endParaRPr lang="en-US" altLang="zh-CN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 Print Dimention: </a:t>
                      </a:r>
                      <a:endParaRPr lang="en-US" altLang="zh-CN" sz="9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ISO CR80(53.98mm*85.6mm)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 Screen: optional 8 inch or 10.1inch LCD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touch screen, support handwriting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Operatin system: Windows, Android,Linux,</a:t>
                      </a:r>
                    </a:p>
                    <a:p>
                      <a:pPr algn="l"/>
                      <a:r>
                        <a:rPr lang="en-US" altLang="zh-CN" sz="9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     Neokylin, Kylin, UOS, etc.</a:t>
                      </a:r>
                      <a:endParaRPr lang="en-US" altLang="zh-CN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/>
                      <a:r>
                        <a:rPr lang="en-US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Optional</a:t>
                      </a:r>
                    </a:p>
                    <a:p>
                      <a:pPr algn="ctr"/>
                      <a:r>
                        <a:rPr lang="en-US" sz="1465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multi-function module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1.Contact &amp; contactless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2.Hico&amp;Loco 1/2/3 tracks magnetic card encoding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3.Barcode &amp; QR code scaning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4.WIFI, bluetooth, 4G/5G, remote communication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5.Identing &amp; embossing module</a:t>
                      </a: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1.Contact &amp; contactless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2.Hico&amp;Loco 1/2/3 tracks magnetic card           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3.Barcode &amp; QR code scaning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4.WIFI, bluetooth, 4G/5G, remote communication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5.Identing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1.Contact &amp; contactless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2.Hico&amp;Loco 1/2/3 tracks magnetic card           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3.Barcode &amp; QR code scaning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4.WIFI, bluetooth, 4G/5G, remote communication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5.Identing module</a:t>
                      </a:r>
                    </a:p>
                    <a:p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6. UCR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endParaRPr lang="zh-CN" altLang="en-US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</a:txBody>
                  <a:tcPr marL="121937" marR="121937" marT="60972" marB="609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1.Contact &amp; contactless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2.Full three-tracks magnetic card encoding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3.Barcode &amp; QR code scaning module</a:t>
                      </a:r>
                      <a:endParaRPr lang="en-US" altLang="zh-CN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j-ea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  <a:sym typeface="+mn-ea"/>
                        </a:rPr>
                        <a:t>4.WIFI, bluetooth, 4G/5G, remote communication module</a:t>
                      </a:r>
                    </a:p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5.Suction type card scanning module</a:t>
                      </a:r>
                    </a:p>
                  </a:txBody>
                  <a:tcPr marL="121937" marR="121937" marT="60972" marB="6097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88214" y="242609"/>
            <a:ext cx="6864349" cy="5530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E Series Portable Card Dispenser</a:t>
            </a:r>
            <a:endParaRPr kumimoji="0" lang="en-US" altLang="da-DK" sz="24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4" name="任意多边形 11"/>
          <p:cNvSpPr/>
          <p:nvPr>
            <p:custDataLst>
              <p:tags r:id="rId2"/>
            </p:custDataLst>
          </p:nvPr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5" name="图片 4" descr="品牌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0816046" y="152459"/>
            <a:ext cx="1351823" cy="334824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-16-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47300" y="843892"/>
            <a:ext cx="1291590" cy="12646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7" t="4931" r="13529" b="6153"/>
          <a:stretch>
            <a:fillRect/>
          </a:stretch>
        </p:blipFill>
        <p:spPr>
          <a:xfrm>
            <a:off x="7266305" y="791638"/>
            <a:ext cx="1619805" cy="133812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4700" y="866353"/>
            <a:ext cx="1449349" cy="1296457"/>
          </a:xfrm>
          <a:prstGeom prst="rect">
            <a:avLst/>
          </a:prstGeom>
        </p:spPr>
      </p:pic>
      <p:pic>
        <p:nvPicPr>
          <p:cNvPr id="7" name="图片 6" descr="E80B-seaory-card-printer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64050" y="839295"/>
            <a:ext cx="1772921" cy="127528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>
          <a:xfrm>
            <a:off x="847725" y="1129731"/>
            <a:ext cx="10515600" cy="5279458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da-DK" b="1" kern="0" dirty="0">
                <a:latin typeface="+mj-lt"/>
                <a:ea typeface="+mj-ea"/>
                <a:cs typeface="+mj-cs"/>
                <a:sym typeface="+mn-ea"/>
              </a:rPr>
              <a:t>RFID Label can help your business</a:t>
            </a:r>
          </a:p>
          <a:p>
            <a:pPr lvl="0">
              <a:lnSpc>
                <a:spcPct val="125000"/>
              </a:lnSpc>
              <a:defRPr/>
            </a:pPr>
            <a:endParaRPr lang="en-US" altLang="da-DK" b="1" kern="0" dirty="0">
              <a:solidFill>
                <a:srgbClr val="3387CD"/>
              </a:solidFill>
              <a:latin typeface="+mj-lt"/>
              <a:ea typeface="+mj-ea"/>
              <a:cs typeface="+mj-cs"/>
              <a:sym typeface="+mn-ea"/>
            </a:endParaRP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Supply Chain Management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Industry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Logistics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Retail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Hospitals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Food and Drinks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Library and document</a:t>
            </a:r>
          </a:p>
          <a:p>
            <a:pPr lvl="0">
              <a:lnSpc>
                <a:spcPct val="125000"/>
              </a:lnSpc>
              <a:defRPr/>
            </a:pPr>
            <a:r>
              <a:rPr lang="en-US" altLang="da-DK" sz="2100" kern="0" dirty="0">
                <a:ea typeface="+mj-ea"/>
                <a:cs typeface="+mj-cs"/>
                <a:sym typeface="+mn-ea"/>
              </a:rPr>
              <a:t>Sports timing</a:t>
            </a:r>
          </a:p>
          <a:p>
            <a:pPr>
              <a:lnSpc>
                <a:spcPct val="125000"/>
              </a:lnSpc>
              <a:defRPr/>
            </a:pPr>
            <a:r>
              <a:rPr lang="en-US" altLang="zh-CN" sz="2100" i="0" dirty="0">
                <a:effectLst/>
              </a:rPr>
              <a:t>Identification and Location of Assets</a:t>
            </a:r>
          </a:p>
          <a:p>
            <a:pPr>
              <a:lnSpc>
                <a:spcPct val="125000"/>
              </a:lnSpc>
              <a:defRPr/>
            </a:pPr>
            <a:r>
              <a:rPr lang="en-US" altLang="zh-CN" sz="2100" i="0" dirty="0">
                <a:effectLst/>
              </a:rPr>
              <a:t>Inventory Management</a:t>
            </a:r>
          </a:p>
          <a:p>
            <a:pPr>
              <a:lnSpc>
                <a:spcPct val="125000"/>
              </a:lnSpc>
              <a:defRPr/>
            </a:pPr>
            <a:r>
              <a:rPr lang="en-US" altLang="zh-CN" sz="2100" i="0" dirty="0">
                <a:effectLst/>
              </a:rPr>
              <a:t>Access Control</a:t>
            </a:r>
          </a:p>
          <a:p>
            <a:pPr lvl="0">
              <a:lnSpc>
                <a:spcPct val="125000"/>
              </a:lnSpc>
              <a:defRPr/>
            </a:pPr>
            <a:endParaRPr lang="en-US" altLang="da-DK" sz="2400" b="1" kern="0" dirty="0">
              <a:solidFill>
                <a:srgbClr val="3387CD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3" name="任意多边形 25"/>
          <p:cNvSpPr/>
          <p:nvPr>
            <p:custDataLst>
              <p:tags r:id="rId1"/>
            </p:custDataLst>
          </p:nvPr>
        </p:nvSpPr>
        <p:spPr>
          <a:xfrm>
            <a:off x="24561" y="122964"/>
            <a:ext cx="867852" cy="59874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550" y="188818"/>
            <a:ext cx="3948270" cy="344088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solidFill>
                  <a:schemeClr val="bg1"/>
                </a:solidFill>
              </a:rPr>
              <a:t>-12-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793212-CF7E-B441-563D-C4402A5AB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1318" y="3819148"/>
            <a:ext cx="3237986" cy="26811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8510D09-FE6A-0F9B-A938-EB6809B66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5079" y="3325774"/>
            <a:ext cx="3499855" cy="2897188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3316636E-72F3-38AF-2B0E-72C256E24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413" y="122964"/>
            <a:ext cx="6864349" cy="5086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>
              <a:lnSpc>
                <a:spcPct val="125000"/>
              </a:lnSpc>
              <a:defRPr/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RFID Label</a:t>
            </a:r>
            <a:endParaRPr kumimoji="0" lang="en-US" altLang="da-DK" sz="24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5"/>
          <p:cNvSpPr/>
          <p:nvPr>
            <p:custDataLst>
              <p:tags r:id="rId1"/>
            </p:custDataLst>
          </p:nvPr>
        </p:nvSpPr>
        <p:spPr>
          <a:xfrm>
            <a:off x="24561" y="122964"/>
            <a:ext cx="867852" cy="59874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91" y="1564352"/>
            <a:ext cx="8430866" cy="498505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945974" y="1034860"/>
            <a:ext cx="1304956" cy="276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 Unwinder</a:t>
            </a:r>
          </a:p>
        </p:txBody>
      </p:sp>
      <p:sp>
        <p:nvSpPr>
          <p:cNvPr id="9" name="下箭头 8"/>
          <p:cNvSpPr/>
          <p:nvPr/>
        </p:nvSpPr>
        <p:spPr>
          <a:xfrm flipH="1">
            <a:off x="10513824" y="1506178"/>
            <a:ext cx="159125" cy="3952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565640" y="973265"/>
            <a:ext cx="205613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565640" y="1953070"/>
            <a:ext cx="2055495" cy="103632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702165" y="2074990"/>
            <a:ext cx="1918970" cy="7921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Adhesive Jetting </a:t>
            </a:r>
          </a:p>
          <a:p>
            <a:r>
              <a:rPr lang="en-US" altLang="zh-CN" dirty="0"/>
              <a:t>           &amp;   </a:t>
            </a:r>
          </a:p>
          <a:p>
            <a:r>
              <a:rPr lang="en-US" altLang="zh-CN" dirty="0"/>
              <a:t>      Pre-bond</a:t>
            </a:r>
          </a:p>
        </p:txBody>
      </p:sp>
      <p:sp>
        <p:nvSpPr>
          <p:cNvPr id="13" name="矩形 12"/>
          <p:cNvSpPr/>
          <p:nvPr/>
        </p:nvSpPr>
        <p:spPr>
          <a:xfrm>
            <a:off x="9581130" y="3506915"/>
            <a:ext cx="2055495" cy="76962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013430" y="3722815"/>
            <a:ext cx="1450860" cy="295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Final Bond</a:t>
            </a:r>
          </a:p>
        </p:txBody>
      </p:sp>
      <p:sp>
        <p:nvSpPr>
          <p:cNvPr id="17" name="矩形 16"/>
          <p:cNvSpPr/>
          <p:nvPr/>
        </p:nvSpPr>
        <p:spPr>
          <a:xfrm>
            <a:off x="9561054" y="4852797"/>
            <a:ext cx="2148840" cy="92138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720532" y="4924553"/>
            <a:ext cx="2043430" cy="622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 err="1"/>
              <a:t>Upwinder</a:t>
            </a:r>
            <a:r>
              <a:rPr lang="en-US" altLang="zh-CN" dirty="0"/>
              <a:t> with Tester and Marker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3730985-37A7-2695-234A-148C0FCFF2B8}"/>
              </a:ext>
            </a:extLst>
          </p:cNvPr>
          <p:cNvSpPr txBox="1"/>
          <p:nvPr/>
        </p:nvSpPr>
        <p:spPr>
          <a:xfrm>
            <a:off x="961245" y="1311085"/>
            <a:ext cx="4544517" cy="316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 eaLnBrk="0">
              <a:lnSpc>
                <a:spcPct val="81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ym typeface="+mn-ea"/>
              </a:rPr>
              <a:t>RFID Flip-chip Attach Bonding System</a:t>
            </a:r>
          </a:p>
        </p:txBody>
      </p:sp>
      <p:sp>
        <p:nvSpPr>
          <p:cNvPr id="7" name="下箭头 8">
            <a:extLst>
              <a:ext uri="{FF2B5EF4-FFF2-40B4-BE49-F238E27FC236}">
                <a16:creationId xmlns:a16="http://schemas.microsoft.com/office/drawing/2014/main" id="{F823FDEE-04E4-FC9D-5D02-82A620AD4196}"/>
              </a:ext>
            </a:extLst>
          </p:cNvPr>
          <p:cNvSpPr/>
          <p:nvPr/>
        </p:nvSpPr>
        <p:spPr>
          <a:xfrm flipH="1">
            <a:off x="10500111" y="3060023"/>
            <a:ext cx="159125" cy="3952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下箭头 8">
            <a:extLst>
              <a:ext uri="{FF2B5EF4-FFF2-40B4-BE49-F238E27FC236}">
                <a16:creationId xmlns:a16="http://schemas.microsoft.com/office/drawing/2014/main" id="{4D1B6C41-1B3C-427A-C3E7-771A4FE84852}"/>
              </a:ext>
            </a:extLst>
          </p:cNvPr>
          <p:cNvSpPr/>
          <p:nvPr/>
        </p:nvSpPr>
        <p:spPr>
          <a:xfrm flipH="1">
            <a:off x="10496492" y="4398772"/>
            <a:ext cx="159125" cy="3952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185354-BA71-B8FB-2F94-B2116B70673A}"/>
              </a:ext>
            </a:extLst>
          </p:cNvPr>
          <p:cNvSpPr txBox="1"/>
          <p:nvPr/>
        </p:nvSpPr>
        <p:spPr>
          <a:xfrm>
            <a:off x="961245" y="226579"/>
            <a:ext cx="6104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just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RFID Tags Manufacturing </a:t>
            </a:r>
            <a:r>
              <a:rPr lang="en-US" altLang="da-DK" sz="2400" b="1" kern="0" dirty="0" err="1">
                <a:solidFill>
                  <a:srgbClr val="3387CD"/>
                </a:solidFill>
                <a:latin typeface="+mj-lt"/>
                <a:ea typeface="+mj-ea"/>
                <a:cs typeface="+mj-cs"/>
                <a:sym typeface="+mn-ea"/>
              </a:rPr>
              <a:t>Equipements</a:t>
            </a:r>
            <a:endParaRPr lang="en-US" altLang="da-DK" sz="2400" b="1" kern="0" dirty="0">
              <a:solidFill>
                <a:srgbClr val="3387CD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5"/>
          <p:cNvSpPr/>
          <p:nvPr>
            <p:custDataLst>
              <p:tags r:id="rId1"/>
            </p:custDataLst>
          </p:nvPr>
        </p:nvSpPr>
        <p:spPr>
          <a:xfrm>
            <a:off x="24561" y="122964"/>
            <a:ext cx="867852" cy="59874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788" y="952073"/>
            <a:ext cx="9081832" cy="57575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03788" y="1192258"/>
            <a:ext cx="2226310" cy="890905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16784" y="1453045"/>
            <a:ext cx="20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 Million A Day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E45CAD6-2875-C0F1-2596-627AA0D3D0DF}"/>
              </a:ext>
            </a:extLst>
          </p:cNvPr>
          <p:cNvSpPr txBox="1"/>
          <p:nvPr/>
        </p:nvSpPr>
        <p:spPr>
          <a:xfrm>
            <a:off x="961245" y="226579"/>
            <a:ext cx="6104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just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RFID Converting and Lamination Line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da-DK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RFID Tags Testing</a:t>
            </a:r>
          </a:p>
          <a:p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2" y="1584325"/>
            <a:ext cx="4585970" cy="37122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279" y="1718835"/>
            <a:ext cx="3313430" cy="36525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45604" y="5735687"/>
            <a:ext cx="2615565" cy="356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Appearance Inspection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368811" y="5724257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Reading/</a:t>
            </a:r>
            <a:r>
              <a:rPr lang="en-US" altLang="zh-CN" dirty="0" err="1"/>
              <a:t>encodeing</a:t>
            </a:r>
            <a:r>
              <a:rPr lang="en-US" altLang="zh-CN" dirty="0"/>
              <a:t> distance Test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949" y="1283463"/>
            <a:ext cx="3885565" cy="41979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058800" y="5741182"/>
            <a:ext cx="3837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Reading/</a:t>
            </a:r>
            <a:r>
              <a:rPr lang="en-US" altLang="zh-CN" dirty="0" err="1"/>
              <a:t>encodeing</a:t>
            </a:r>
            <a:r>
              <a:rPr lang="en-US" altLang="zh-CN" dirty="0"/>
              <a:t> Functional Test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0" y="2142000"/>
            <a:ext cx="12193200" cy="2653200"/>
          </a:xfrm>
          <a:prstGeom prst="rect">
            <a:avLst/>
          </a:prstGeom>
          <a:solidFill>
            <a:srgbClr val="3387CD"/>
          </a:solidFill>
        </p:spPr>
        <p:txBody>
          <a:bodyPr vert="horz" wrap="square" lIns="5436000" tIns="45720" rIns="68400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dirty="0" err="1">
                <a:ea typeface="Arial Unicode MS" panose="020B0604020202020204" pitchFamily="34" charset="-122"/>
                <a:cs typeface="Arial Unicode MS" panose="020B0604020202020204" pitchFamily="34" charset="-122"/>
              </a:rPr>
              <a:t>Seaory</a:t>
            </a:r>
            <a:r>
              <a:rPr lang="en-US" altLang="zh-CN" sz="28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Soft Power</a:t>
            </a:r>
          </a:p>
        </p:txBody>
      </p:sp>
      <p:sp>
        <p:nvSpPr>
          <p:cNvPr id="21" name="椭圆 20"/>
          <p:cNvSpPr/>
          <p:nvPr>
            <p:custDataLst>
              <p:tags r:id="rId2"/>
            </p:custDataLst>
          </p:nvPr>
        </p:nvSpPr>
        <p:spPr>
          <a:xfrm>
            <a:off x="1380343" y="1688891"/>
            <a:ext cx="3520191" cy="3562660"/>
          </a:xfrm>
          <a:prstGeom prst="ellipse">
            <a:avLst/>
          </a:prstGeom>
          <a:solidFill>
            <a:srgbClr val="3387CD"/>
          </a:solidFill>
          <a:ln w="155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11500" dirty="0">
                <a:solidFill>
                  <a:srgbClr val="FCFCFC"/>
                </a:solidFill>
              </a:rPr>
              <a:t>3</a:t>
            </a:r>
          </a:p>
        </p:txBody>
      </p:sp>
      <p:pic>
        <p:nvPicPr>
          <p:cNvPr id="5" name="图片 4" descr="品牌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0816046" y="152459"/>
            <a:ext cx="1351823" cy="334824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-17-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791" y="1596710"/>
            <a:ext cx="1148715" cy="15233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506" y="1601790"/>
            <a:ext cx="1007745" cy="1517650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922260" y="66571"/>
            <a:ext cx="9673457" cy="844880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da-DK" sz="2400" b="1" kern="0" dirty="0">
                <a:solidFill>
                  <a:srgbClr val="3387CD"/>
                </a:solidFill>
                <a:latin typeface="+mj-lt"/>
                <a:ea typeface="+mj-ea"/>
                <a:cs typeface="+mj-cs"/>
              </a:rPr>
              <a:t>Successful Projects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4624196" y="2664415"/>
            <a:ext cx="677545" cy="5105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3" name="文本框 22"/>
          <p:cNvSpPr txBox="1"/>
          <p:nvPr/>
        </p:nvSpPr>
        <p:spPr>
          <a:xfrm>
            <a:off x="4300346" y="943565"/>
            <a:ext cx="2694940" cy="626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ABC Bank of China i</a:t>
            </a:r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n 2020</a:t>
            </a: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S22K install inside Kiosk</a:t>
            </a: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for dispensing social security cards</a:t>
            </a:r>
            <a:endParaRPr lang="en-US" altLang="zh-CN" sz="12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879591" y="2469470"/>
            <a:ext cx="662940" cy="5187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931" y="1620840"/>
            <a:ext cx="1503680" cy="1477010"/>
          </a:xfrm>
          <a:prstGeom prst="rect">
            <a:avLst/>
          </a:prstGeom>
        </p:spPr>
      </p:pic>
      <p:pic>
        <p:nvPicPr>
          <p:cNvPr id="3" name="图片 2" descr="项目卡片 正面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7471" y="1615760"/>
            <a:ext cx="1165860" cy="776605"/>
          </a:xfrm>
          <a:prstGeom prst="rect">
            <a:avLst/>
          </a:prstGeom>
        </p:spPr>
      </p:pic>
      <p:pic>
        <p:nvPicPr>
          <p:cNvPr id="5" name="图片 4" descr="项目卡片 反面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4611" y="2372680"/>
            <a:ext cx="1188720" cy="7493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99946" y="943565"/>
            <a:ext cx="3228340" cy="626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charset="0"/>
                <a:ea typeface="SimHei" panose="02010609060101010101" pitchFamily="49" charset="-122"/>
                <a:cs typeface="Times New Roman" panose="02020603050405020304" charset="0"/>
                <a:sym typeface="等线" panose="02010600030101010101" charset="-122"/>
              </a:rPr>
              <a:t>Department of Labor in Thailand</a:t>
            </a:r>
          </a:p>
          <a:p>
            <a:pPr algn="ctr"/>
            <a:r>
              <a:rPr lang="en-US" altLang="zh-CN" sz="1200" b="1" dirty="0">
                <a:latin typeface="Times New Roman" panose="02020603050405020304" charset="0"/>
                <a:ea typeface="SimHei" panose="02010609060101010101" pitchFamily="49" charset="-122"/>
                <a:cs typeface="Times New Roman" panose="02020603050405020304" charset="0"/>
                <a:sym typeface="等线" panose="02010600030101010101" charset="-122"/>
              </a:rPr>
              <a:t>In 2019, S21 is used for </a:t>
            </a:r>
          </a:p>
          <a:p>
            <a:pPr algn="ctr"/>
            <a:r>
              <a:rPr lang="en-US" altLang="zh-CN" sz="1200" b="1" dirty="0">
                <a:latin typeface="Times New Roman" panose="02020603050405020304" charset="0"/>
                <a:ea typeface="SimHei" panose="02010609060101010101" pitchFamily="49" charset="-122"/>
                <a:cs typeface="Times New Roman" panose="02020603050405020304" charset="0"/>
                <a:sym typeface="等线" panose="02010600030101010101" charset="-122"/>
              </a:rPr>
              <a:t>dispensing Labor Cards</a:t>
            </a:r>
            <a:endParaRPr lang="en-US" altLang="zh-CN" sz="12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7226" y="943565"/>
            <a:ext cx="2694940" cy="626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charset="0"/>
                <a:ea typeface="SimHei" panose="02010609060101010101" pitchFamily="49" charset="-122"/>
                <a:cs typeface="Times New Roman" panose="02020603050405020304" charset="0"/>
                <a:sym typeface="等线" panose="02010600030101010101" charset="-122"/>
              </a:rPr>
              <a:t>Tanzania Election Card </a:t>
            </a: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March 2015</a:t>
            </a: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president election project, 32 million cards</a:t>
            </a:r>
            <a:endParaRPr lang="en-US" altLang="zh-CN" sz="1200" b="1" dirty="0">
              <a:solidFill>
                <a:schemeClr val="tx1"/>
              </a:solidFill>
              <a:latin typeface="Times New Roman" panose="02020603050405020304" charset="0"/>
              <a:ea typeface="SimHei" panose="02010609060101010101" pitchFamily="49" charset="-122"/>
              <a:cs typeface="Times New Roman" panose="02020603050405020304" charset="0"/>
              <a:sym typeface="等线" panose="02010600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63788" y="5941659"/>
            <a:ext cx="2694940" cy="626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Aemerica World War II Museum</a:t>
            </a:r>
          </a:p>
          <a:p>
            <a:pPr algn="ctr"/>
            <a:r>
              <a:rPr lang="en-US" altLang="zh-CN" sz="12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Since 2014 </a:t>
            </a:r>
          </a:p>
          <a:p>
            <a:pPr algn="ctr"/>
            <a:r>
              <a:rPr lang="en-US" altLang="zh-CN" sz="12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World War II Museum  project </a:t>
            </a:r>
            <a:endParaRPr lang="en-US" altLang="zh-CN" sz="12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30476" y="2488520"/>
            <a:ext cx="678180" cy="5105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8" name="图片 17" descr="IMG_29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7526" y="1658940"/>
            <a:ext cx="1916430" cy="14389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 descr="IMG_29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5381" y="1680780"/>
            <a:ext cx="1076960" cy="143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 descr="IMG_20230228_134515"/>
          <p:cNvPicPr>
            <a:picLocks noChangeAspect="1"/>
          </p:cNvPicPr>
          <p:nvPr/>
        </p:nvPicPr>
        <p:blipFill>
          <a:blip r:embed="rId13"/>
          <a:srcRect l="35091" t="27185" r="30905" b="32880"/>
          <a:stretch>
            <a:fillRect/>
          </a:stretch>
        </p:blipFill>
        <p:spPr>
          <a:xfrm rot="16200000">
            <a:off x="4016707" y="3586974"/>
            <a:ext cx="1825732" cy="2860314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106101" y="6197938"/>
            <a:ext cx="2255218" cy="626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charset="0"/>
                <a:ea typeface="SimHei" panose="02010609060101010101" pitchFamily="49" charset="-122"/>
                <a:cs typeface="Times New Roman" panose="02020603050405020304" charset="0"/>
                <a:sym typeface="等线" panose="02010600030101010101" charset="-122"/>
              </a:rPr>
              <a:t>Foxconn Employee ID card &amp;</a:t>
            </a:r>
          </a:p>
          <a:p>
            <a:pPr algn="ctr"/>
            <a:r>
              <a:rPr lang="en-US" altLang="zh-CN" sz="1200" b="1" dirty="0">
                <a:latin typeface="Times New Roman" panose="02020603050405020304" charset="0"/>
                <a:ea typeface="SimHei" panose="02010609060101010101" pitchFamily="49" charset="-122"/>
                <a:cs typeface="Times New Roman" panose="02020603050405020304" charset="0"/>
                <a:sym typeface="等线" panose="02010600030101010101" charset="-122"/>
              </a:rPr>
              <a:t>ID card printer/consumables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548550" y="5964470"/>
            <a:ext cx="2694940" cy="62611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charset="0"/>
                <a:cs typeface="Times New Roman" panose="02020603050405020304" charset="0"/>
              </a:rPr>
              <a:t>Shanghai Jiao Tong University</a:t>
            </a: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Campus card, student card, teacher card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4" cstate="print"/>
          <a:srcRect t="-481"/>
          <a:stretch>
            <a:fillRect/>
          </a:stretch>
        </p:blipFill>
        <p:spPr>
          <a:xfrm>
            <a:off x="1531551" y="3946915"/>
            <a:ext cx="1542415" cy="233807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 descr="交通大学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36917" y="4065918"/>
            <a:ext cx="2753360" cy="185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矩形 36"/>
          <p:cNvSpPr/>
          <p:nvPr>
            <p:custDataLst>
              <p:tags r:id="rId2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38" name="文本框 37"/>
          <p:cNvSpPr txBox="1"/>
          <p:nvPr>
            <p:custDataLst>
              <p:tags r:id="rId3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-18-</a:t>
            </a:r>
          </a:p>
        </p:txBody>
      </p:sp>
      <p:pic>
        <p:nvPicPr>
          <p:cNvPr id="39" name="图片 38" descr="品牌LOGO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10816046" y="152459"/>
            <a:ext cx="1351823" cy="33482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9862" y="3353960"/>
            <a:ext cx="11958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/>
              <a:t>Lots of confidential projects in different industry:  ID card, Driver License, Airport, Checkpoint, Casino, etc.</a:t>
            </a:r>
            <a:endParaRPr lang="zh-CN" altLang="en-US" b="1" i="1" dirty="0"/>
          </a:p>
        </p:txBody>
      </p:sp>
      <p:sp>
        <p:nvSpPr>
          <p:cNvPr id="14" name="任意多边形 11"/>
          <p:cNvSpPr/>
          <p:nvPr/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3836" y="974841"/>
            <a:ext cx="10558542" cy="5040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824955" y="1568919"/>
            <a:ext cx="171452" cy="28575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698797" y="1916632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Germany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15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309654" y="2028816"/>
            <a:ext cx="171452" cy="28575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49059" y="1940859"/>
            <a:ext cx="821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Spain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17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38202" y="2171692"/>
            <a:ext cx="171452" cy="28575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23836" y="2314568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Portugal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19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81106" y="2457444"/>
            <a:ext cx="171452" cy="28575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973897" y="2622345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Algeria 	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21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16943" y="2171692"/>
            <a:ext cx="171452" cy="285752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988315" y="2314568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Turkey 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23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691846" y="1835071"/>
            <a:ext cx="171452" cy="285752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371531" y="1336530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Switzerland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25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667108" y="2644370"/>
            <a:ext cx="171452" cy="285752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3453765" y="2929890"/>
            <a:ext cx="5975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India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28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24261" y="2962139"/>
            <a:ext cx="171452" cy="285752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5024261" y="3072996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Philippines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33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31497" y="2429506"/>
            <a:ext cx="171452" cy="285752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4546862" y="2406650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Seaory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 China 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" name="任意多边形 11"/>
          <p:cNvSpPr/>
          <p:nvPr/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798195" y="243205"/>
            <a:ext cx="7710805" cy="4914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da-DK" sz="2600" b="1" i="0" u="none" strike="noStrike" kern="0" cap="none" spc="0" normalizeH="0" baseline="0" noProof="0" dirty="0" err="1">
                <a:ln>
                  <a:noFill/>
                </a:ln>
                <a:solidFill>
                  <a:srgbClr val="3387C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Seaory</a:t>
            </a:r>
            <a:r>
              <a:rPr kumimoji="0" lang="en-US" altLang="da-DK" sz="2600" b="1" i="0" u="none" strike="noStrike" kern="0" cap="none" spc="0" normalizeH="0" noProof="0" dirty="0">
                <a:ln>
                  <a:noFill/>
                </a:ln>
                <a:solidFill>
                  <a:srgbClr val="3387C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Current Distribution Area</a:t>
            </a:r>
            <a:endParaRPr kumimoji="0" lang="en-US" altLang="da-DK" sz="26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图片 3" descr="C:\Users\seaory101\Desktop\SEAORY LOGO0.pngSEAORY LOGO0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>
          <a:xfrm>
            <a:off x="10914612" y="72881"/>
            <a:ext cx="1277388" cy="315933"/>
          </a:xfrm>
          <a:prstGeom prst="rect">
            <a:avLst/>
          </a:prstGeom>
        </p:spPr>
      </p:pic>
      <p:pic>
        <p:nvPicPr>
          <p:cNvPr id="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181462" y="1463331"/>
            <a:ext cx="171452" cy="285752"/>
          </a:xfrm>
          <a:prstGeom prst="rect">
            <a:avLst/>
          </a:prstGeom>
          <a:noFill/>
        </p:spPr>
      </p:pic>
      <p:sp>
        <p:nvSpPr>
          <p:cNvPr id="7" name="TextBox 26"/>
          <p:cNvSpPr txBox="1"/>
          <p:nvPr/>
        </p:nvSpPr>
        <p:spPr>
          <a:xfrm>
            <a:off x="4275661" y="1523757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Russia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32" name="TextBox 28"/>
          <p:cNvSpPr txBox="1"/>
          <p:nvPr/>
        </p:nvSpPr>
        <p:spPr>
          <a:xfrm>
            <a:off x="4275661" y="3538680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002060"/>
                </a:solidFill>
                <a:latin typeface="Arial" panose="020B0604020202020204"/>
                <a:ea typeface="SimHei" panose="02010609060101010101" pitchFamily="49" charset="-122"/>
              </a:rPr>
              <a:t>Indonesia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35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723393" y="3299631"/>
            <a:ext cx="230929" cy="272150"/>
          </a:xfrm>
          <a:prstGeom prst="rect">
            <a:avLst/>
          </a:prstGeom>
          <a:noFill/>
        </p:spPr>
      </p:pic>
      <p:pic>
        <p:nvPicPr>
          <p:cNvPr id="36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446457" y="4458107"/>
            <a:ext cx="250445" cy="283779"/>
          </a:xfrm>
          <a:prstGeom prst="rect">
            <a:avLst/>
          </a:prstGeom>
          <a:noFill/>
        </p:spPr>
      </p:pic>
      <p:sp>
        <p:nvSpPr>
          <p:cNvPr id="37" name="TextBox 28"/>
          <p:cNvSpPr txBox="1"/>
          <p:nvPr/>
        </p:nvSpPr>
        <p:spPr>
          <a:xfrm>
            <a:off x="5993476" y="4691212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002060"/>
                </a:solidFill>
                <a:latin typeface="Arial" panose="020B0604020202020204"/>
                <a:ea typeface="SimHei" panose="02010609060101010101" pitchFamily="49" charset="-122"/>
              </a:rPr>
              <a:t>New Zealand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pic>
        <p:nvPicPr>
          <p:cNvPr id="5" name="Picture 3" descr="C:\Users\Administrator\Desktop\未标题-2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45771" y="2815183"/>
            <a:ext cx="171452" cy="285752"/>
          </a:xfrm>
          <a:prstGeom prst="rect">
            <a:avLst/>
          </a:prstGeom>
          <a:noFill/>
        </p:spPr>
      </p:pic>
      <p:sp>
        <p:nvSpPr>
          <p:cNvPr id="8" name="TextBox 28"/>
          <p:cNvSpPr txBox="1"/>
          <p:nvPr>
            <p:custDataLst>
              <p:tags r:id="rId2"/>
            </p:custDataLst>
          </p:nvPr>
        </p:nvSpPr>
        <p:spPr>
          <a:xfrm>
            <a:off x="3921760" y="3032125"/>
            <a:ext cx="9245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Thailand</a:t>
            </a:r>
          </a:p>
        </p:txBody>
      </p:sp>
      <p:sp>
        <p:nvSpPr>
          <p:cNvPr id="10" name="TextBox 26"/>
          <p:cNvSpPr txBox="1"/>
          <p:nvPr>
            <p:custDataLst>
              <p:tags r:id="rId3"/>
            </p:custDataLst>
          </p:nvPr>
        </p:nvSpPr>
        <p:spPr>
          <a:xfrm>
            <a:off x="2755265" y="2658745"/>
            <a:ext cx="8655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Pakistan</a:t>
            </a:r>
          </a:p>
        </p:txBody>
      </p:sp>
      <p:sp>
        <p:nvSpPr>
          <p:cNvPr id="26" name="矩形 25"/>
          <p:cNvSpPr/>
          <p:nvPr>
            <p:custDataLst>
              <p:tags r:id="rId4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38" name="文本框 37"/>
          <p:cNvSpPr txBox="1"/>
          <p:nvPr>
            <p:custDataLst>
              <p:tags r:id="rId5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-19-</a:t>
            </a:r>
          </a:p>
        </p:txBody>
      </p:sp>
      <p:pic>
        <p:nvPicPr>
          <p:cNvPr id="11" name="Picture 3" descr="C:\Users\Administrator\Desktop\未标题-2.pn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547027" y="2148755"/>
            <a:ext cx="250445" cy="283779"/>
          </a:xfrm>
          <a:prstGeom prst="rect">
            <a:avLst/>
          </a:prstGeom>
          <a:noFill/>
        </p:spPr>
      </p:pic>
      <p:sp>
        <p:nvSpPr>
          <p:cNvPr id="40" name="TextBox 28"/>
          <p:cNvSpPr txBox="1"/>
          <p:nvPr>
            <p:custDataLst>
              <p:tags r:id="rId7"/>
            </p:custDataLst>
          </p:nvPr>
        </p:nvSpPr>
        <p:spPr>
          <a:xfrm>
            <a:off x="8720474" y="2148755"/>
            <a:ext cx="65587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002060"/>
                </a:solidFill>
                <a:latin typeface="Arial" panose="020B0604020202020204"/>
                <a:ea typeface="SimHei" panose="02010609060101010101" pitchFamily="49" charset="-122"/>
              </a:rPr>
              <a:t>U.S</a:t>
            </a:r>
          </a:p>
        </p:txBody>
      </p:sp>
      <p:pic>
        <p:nvPicPr>
          <p:cNvPr id="41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324208" y="2457680"/>
            <a:ext cx="171452" cy="285752"/>
          </a:xfrm>
          <a:prstGeom prst="rect">
            <a:avLst/>
          </a:prstGeom>
          <a:noFill/>
        </p:spPr>
      </p:pic>
      <p:pic>
        <p:nvPicPr>
          <p:cNvPr id="9" name="Picture 3" descr="C:\Users\Administrator\Desktop\未标题-2.pn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0174928" y="3664529"/>
            <a:ext cx="250445" cy="283779"/>
          </a:xfrm>
          <a:prstGeom prst="rect">
            <a:avLst/>
          </a:prstGeom>
          <a:noFill/>
        </p:spPr>
      </p:pic>
      <p:sp>
        <p:nvSpPr>
          <p:cNvPr id="30" name="TextBox 28"/>
          <p:cNvSpPr txBox="1"/>
          <p:nvPr>
            <p:custDataLst>
              <p:tags r:id="rId9"/>
            </p:custDataLst>
          </p:nvPr>
        </p:nvSpPr>
        <p:spPr>
          <a:xfrm>
            <a:off x="9862956" y="3909243"/>
            <a:ext cx="87949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002060"/>
                </a:solidFill>
                <a:latin typeface="Arial" panose="020B0604020202020204"/>
                <a:ea typeface="SimHei" panose="02010609060101010101" pitchFamily="49" charset="-122"/>
              </a:rPr>
              <a:t>   </a:t>
            </a:r>
            <a:r>
              <a:rPr lang="en-US" altLang="zh-CN" sz="1400" dirty="0" err="1">
                <a:solidFill>
                  <a:srgbClr val="002060"/>
                </a:solidFill>
                <a:latin typeface="Arial" panose="020B0604020202020204"/>
                <a:ea typeface="SimHei" panose="02010609060101010101" pitchFamily="49" charset="-122"/>
              </a:rPr>
              <a:t>LatAm</a:t>
            </a:r>
            <a:endParaRPr lang="en-US" altLang="zh-CN" sz="1400" dirty="0">
              <a:solidFill>
                <a:srgbClr val="002060"/>
              </a:solidFill>
              <a:latin typeface="Arial" panose="020B0604020202020204"/>
              <a:ea typeface="SimHei" panose="02010609060101010101" pitchFamily="49" charset="-122"/>
            </a:endParaRPr>
          </a:p>
        </p:txBody>
      </p:sp>
      <p:pic>
        <p:nvPicPr>
          <p:cNvPr id="31" name="Picture 3" descr="C:\Users\Administrator\Desktop\未标题-2.pn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750039" y="1554659"/>
            <a:ext cx="250445" cy="283779"/>
          </a:xfrm>
          <a:prstGeom prst="rect">
            <a:avLst/>
          </a:prstGeom>
          <a:noFill/>
        </p:spPr>
      </p:pic>
      <p:sp>
        <p:nvSpPr>
          <p:cNvPr id="39" name="TextBox 28"/>
          <p:cNvSpPr txBox="1"/>
          <p:nvPr>
            <p:custDataLst>
              <p:tags r:id="rId11"/>
            </p:custDataLst>
          </p:nvPr>
        </p:nvSpPr>
        <p:spPr>
          <a:xfrm>
            <a:off x="8942829" y="1574523"/>
            <a:ext cx="135732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002060"/>
                </a:solidFill>
                <a:latin typeface="Arial" panose="020B0604020202020204"/>
                <a:ea typeface="SimHei" panose="02010609060101010101" pitchFamily="49" charset="-122"/>
              </a:rPr>
              <a:t>Canada</a:t>
            </a:r>
          </a:p>
        </p:txBody>
      </p:sp>
      <p:pic>
        <p:nvPicPr>
          <p:cNvPr id="42" name="Picture 3" descr="C:\Users\Administrator\Desktop\未标题-2.png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942829" y="2702671"/>
            <a:ext cx="250445" cy="283779"/>
          </a:xfrm>
          <a:prstGeom prst="rect">
            <a:avLst/>
          </a:prstGeom>
          <a:noFill/>
        </p:spPr>
      </p:pic>
      <p:pic>
        <p:nvPicPr>
          <p:cNvPr id="43" name="Picture 3" descr="C:\Users\Administrator\Desktop\未标题-2.pn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70656" y="1463331"/>
            <a:ext cx="250445" cy="283779"/>
          </a:xfrm>
          <a:prstGeom prst="rect">
            <a:avLst/>
          </a:prstGeom>
          <a:noFill/>
        </p:spPr>
      </p:pic>
      <p:pic>
        <p:nvPicPr>
          <p:cNvPr id="12" name="Picture 3" descr="C:\Users\Administrator\Desktop\未标题-2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287774" y="1633144"/>
            <a:ext cx="171452" cy="285752"/>
          </a:xfrm>
          <a:prstGeom prst="rect">
            <a:avLst/>
          </a:prstGeom>
          <a:noFill/>
        </p:spPr>
      </p:pic>
      <p:sp>
        <p:nvSpPr>
          <p:cNvPr id="44" name="文本框 43"/>
          <p:cNvSpPr txBox="1"/>
          <p:nvPr/>
        </p:nvSpPr>
        <p:spPr>
          <a:xfrm>
            <a:off x="940795" y="1636880"/>
            <a:ext cx="5449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SimHei" panose="02010609060101010101" pitchFamily="49" charset="-122"/>
                <a:cs typeface="+mn-cs"/>
              </a:rPr>
              <a:t>UK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1"/>
          <p:cNvSpPr/>
          <p:nvPr/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98022" y="243342"/>
            <a:ext cx="5195454" cy="4914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en-US" altLang="da-DK" sz="2600" b="1" i="0" u="none" strike="noStrike" kern="0" cap="none" spc="0" normalizeH="0" noProof="0" dirty="0" err="1">
                <a:ln>
                  <a:noFill/>
                </a:ln>
                <a:solidFill>
                  <a:srgbClr val="3387C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Seaory</a:t>
            </a:r>
            <a:r>
              <a:rPr kumimoji="0" lang="en-US" altLang="da-DK" sz="2600" b="1" i="0" u="none" strike="noStrike" kern="0" cap="none" spc="0" normalizeH="0" noProof="0" dirty="0">
                <a:ln>
                  <a:noFill/>
                </a:ln>
                <a:solidFill>
                  <a:srgbClr val="3387C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Strengths </a:t>
            </a:r>
            <a:endParaRPr kumimoji="0" lang="en-US" altLang="da-DK" sz="26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图片 5" descr="C:\Users\seaory101\Desktop\SEAORY LOGO0.pngSEAORY LOGO0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10893022" y="72881"/>
            <a:ext cx="1277388" cy="315933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-20-</a:t>
            </a:r>
          </a:p>
        </p:txBody>
      </p:sp>
      <p:sp>
        <p:nvSpPr>
          <p:cNvPr id="14" name="平行四边形 13"/>
          <p:cNvSpPr/>
          <p:nvPr>
            <p:custDataLst>
              <p:tags r:id="rId3"/>
            </p:custDataLst>
          </p:nvPr>
        </p:nvSpPr>
        <p:spPr>
          <a:xfrm>
            <a:off x="850837" y="1071245"/>
            <a:ext cx="3200774" cy="2249805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163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5" name="平行四边形 14"/>
          <p:cNvSpPr/>
          <p:nvPr>
            <p:custDataLst>
              <p:tags r:id="rId4"/>
            </p:custDataLst>
          </p:nvPr>
        </p:nvSpPr>
        <p:spPr>
          <a:xfrm>
            <a:off x="4545608" y="1071245"/>
            <a:ext cx="3200774" cy="2249805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163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6" name="平行四边形 15"/>
          <p:cNvSpPr/>
          <p:nvPr>
            <p:custDataLst>
              <p:tags r:id="rId5"/>
            </p:custDataLst>
          </p:nvPr>
        </p:nvSpPr>
        <p:spPr>
          <a:xfrm>
            <a:off x="8230236" y="1071245"/>
            <a:ext cx="3200774" cy="2249805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163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平行四边形 16"/>
          <p:cNvSpPr/>
          <p:nvPr>
            <p:custDataLst>
              <p:tags r:id="rId6"/>
            </p:custDataLst>
          </p:nvPr>
        </p:nvSpPr>
        <p:spPr>
          <a:xfrm>
            <a:off x="4542043" y="3779917"/>
            <a:ext cx="3248879" cy="2249805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163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8" name="平行四边形 17"/>
          <p:cNvSpPr/>
          <p:nvPr>
            <p:custDataLst>
              <p:tags r:id="rId7"/>
            </p:custDataLst>
          </p:nvPr>
        </p:nvSpPr>
        <p:spPr>
          <a:xfrm>
            <a:off x="850837" y="3753485"/>
            <a:ext cx="3216966" cy="22504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163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9" name="平行四边形 18"/>
          <p:cNvSpPr/>
          <p:nvPr>
            <p:custDataLst>
              <p:tags r:id="rId8"/>
            </p:custDataLst>
          </p:nvPr>
        </p:nvSpPr>
        <p:spPr>
          <a:xfrm>
            <a:off x="8232140" y="3746500"/>
            <a:ext cx="3198870" cy="22504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163E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0" name="文本框 19"/>
          <p:cNvSpPr txBox="1"/>
          <p:nvPr/>
        </p:nvSpPr>
        <p:spPr>
          <a:xfrm>
            <a:off x="867346" y="1749508"/>
            <a:ext cx="2856865" cy="14653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20+ R&amp;D engineers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zh-CN" altLang="en-US" sz="1600" dirty="0"/>
              <a:t>Strong </a:t>
            </a:r>
            <a:r>
              <a:rPr lang="en-US" altLang="zh-CN" sz="1600" dirty="0"/>
              <a:t>R&amp;D</a:t>
            </a:r>
            <a:r>
              <a:rPr lang="zh-CN" altLang="en-US" sz="1600" dirty="0"/>
              <a:t> capabilities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Fast speed on R&amp;D </a:t>
            </a:r>
          </a:p>
          <a:p>
            <a:r>
              <a:rPr lang="zh-CN" altLang="en-US" sz="1600" dirty="0"/>
              <a:t> 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33830" y="1166495"/>
            <a:ext cx="1797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</a:rPr>
              <a:t>R&amp;D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758010" y="1225550"/>
            <a:ext cx="255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</a:rPr>
              <a:t>Production Capacity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562177" y="1749704"/>
            <a:ext cx="3167635" cy="1317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Fast delivery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Printers:  5,000/month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Smart cards</a:t>
            </a:r>
            <a:r>
              <a:rPr lang="en-US" altLang="zh-CN" sz="1600" dirty="0">
                <a:solidFill>
                  <a:srgbClr val="0945A5"/>
                </a:solidFill>
              </a:rPr>
              <a:t>:</a:t>
            </a:r>
            <a:r>
              <a:rPr lang="en-US" altLang="zh-CN" sz="1600" dirty="0"/>
              <a:t>1 Million/month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RFID labels: 2 Million/month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733814" y="1235440"/>
            <a:ext cx="2105678" cy="437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</a:rPr>
              <a:t>Quality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820198" y="3851682"/>
            <a:ext cx="2780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</a:rPr>
              <a:t>Market protection policy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639796" y="4498013"/>
            <a:ext cx="3167635" cy="15059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solidFill>
                  <a:srgbClr val="0945A5"/>
                </a:solidFill>
              </a:rPr>
              <a:t>*</a:t>
            </a:r>
            <a:r>
              <a:rPr sz="1600" dirty="0"/>
              <a:t>As a </a:t>
            </a:r>
            <a:r>
              <a:rPr sz="1600" dirty="0" err="1"/>
              <a:t>Seaory</a:t>
            </a:r>
            <a:r>
              <a:rPr sz="1600" dirty="0"/>
              <a:t> </a:t>
            </a:r>
            <a:r>
              <a:rPr lang="en-US" sz="1600" dirty="0"/>
              <a:t>formal </a:t>
            </a:r>
            <a:r>
              <a:rPr lang="en-US" altLang="zh-CN" sz="1600" dirty="0"/>
              <a:t>authorized </a:t>
            </a:r>
            <a:r>
              <a:rPr lang="en-US" sz="1600" dirty="0"/>
              <a:t>distributor</a:t>
            </a:r>
            <a:r>
              <a:rPr sz="1600" dirty="0"/>
              <a:t>, will receive a certificate of authorization, customer resources in the </a:t>
            </a:r>
            <a:r>
              <a:rPr lang="en-US" sz="1600" dirty="0"/>
              <a:t>specific regions.</a:t>
            </a:r>
            <a:endParaRPr sz="1600" dirty="0"/>
          </a:p>
        </p:txBody>
      </p:sp>
      <p:sp>
        <p:nvSpPr>
          <p:cNvPr id="29" name="文本框 28"/>
          <p:cNvSpPr txBox="1"/>
          <p:nvPr/>
        </p:nvSpPr>
        <p:spPr>
          <a:xfrm>
            <a:off x="973385" y="3803110"/>
            <a:ext cx="3094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</a:rPr>
              <a:t>Comprehensive &amp; Flexibility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215630" y="3891280"/>
            <a:ext cx="2780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</a:rPr>
              <a:t>After-sales service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67346" y="4443413"/>
            <a:ext cx="3298210" cy="15605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Card </a:t>
            </a:r>
            <a:r>
              <a:rPr lang="en-US" altLang="zh-CN" sz="1600" dirty="0" err="1"/>
              <a:t>printer+Card+Multi-module</a:t>
            </a:r>
            <a:r>
              <a:rPr lang="en-US" altLang="zh-CN" sz="1600" dirty="0"/>
              <a:t>   integrated card dispenser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Available to provide one-stop </a:t>
            </a:r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solution for any projects and customized solution for reasonable special demands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265162" y="4464151"/>
            <a:ext cx="3076002" cy="1546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>
                <a:solidFill>
                  <a:srgbClr val="0945A5"/>
                </a:solidFill>
              </a:rPr>
              <a:t>*</a:t>
            </a:r>
            <a:r>
              <a:rPr lang="en-US" sz="1600" dirty="0"/>
              <a:t>Fast response speed</a:t>
            </a:r>
          </a:p>
          <a:p>
            <a:r>
              <a:rPr lang="en-US" sz="1600" dirty="0">
                <a:solidFill>
                  <a:srgbClr val="0945A5"/>
                </a:solidFill>
              </a:rPr>
              <a:t>*</a:t>
            </a:r>
            <a:r>
              <a:rPr lang="en-US" sz="1600" dirty="0"/>
              <a:t>Extended service hours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</a:t>
            </a:r>
            <a:r>
              <a:rPr lang="en-US" altLang="zh-CN" sz="1600" dirty="0"/>
              <a:t>Remote assistance of addressing technical issues</a:t>
            </a:r>
            <a:endParaRPr lang="en-US" sz="1600" dirty="0"/>
          </a:p>
          <a:p>
            <a:r>
              <a:rPr lang="en-US" sz="1600" dirty="0">
                <a:solidFill>
                  <a:srgbClr val="0945A5"/>
                </a:solidFill>
              </a:rPr>
              <a:t>*</a:t>
            </a:r>
            <a:r>
              <a:rPr lang="en-US" sz="1600" dirty="0"/>
              <a:t>On-the-spot technical training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06366" y="1722053"/>
            <a:ext cx="3200774" cy="1423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dirty="0">
                <a:solidFill>
                  <a:srgbClr val="0945A5"/>
                </a:solidFill>
              </a:rPr>
              <a:t>* </a:t>
            </a:r>
            <a:r>
              <a:rPr lang="en-US" altLang="zh-CN" sz="1600" dirty="0"/>
              <a:t>Low repair rate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 </a:t>
            </a:r>
            <a:r>
              <a:rPr lang="en-US" altLang="zh-CN" sz="1600" dirty="0"/>
              <a:t>Low complaints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 </a:t>
            </a:r>
            <a:r>
              <a:rPr lang="en-US" altLang="zh-CN" sz="1600" dirty="0"/>
              <a:t>Successfully applied in different    industries </a:t>
            </a:r>
          </a:p>
          <a:p>
            <a:r>
              <a:rPr lang="en-US" altLang="zh-CN" sz="1600" dirty="0">
                <a:solidFill>
                  <a:srgbClr val="0945A5"/>
                </a:solidFill>
              </a:rPr>
              <a:t>* </a:t>
            </a:r>
            <a:r>
              <a:rPr lang="en-US" altLang="zh-CN" sz="1600" dirty="0"/>
              <a:t>Achieved good reputations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1"/>
          <p:cNvSpPr/>
          <p:nvPr/>
        </p:nvSpPr>
        <p:spPr>
          <a:xfrm>
            <a:off x="6490" y="261000"/>
            <a:ext cx="791532" cy="552201"/>
          </a:xfrm>
          <a:custGeom>
            <a:avLst/>
            <a:gdLst>
              <a:gd name="connsiteX0" fmla="*/ 2061028 w 5633923"/>
              <a:gd name="connsiteY0" fmla="*/ 2072823 h 4119337"/>
              <a:gd name="connsiteX1" fmla="*/ 3084285 w 5633923"/>
              <a:gd name="connsiteY1" fmla="*/ 3096080 h 4119337"/>
              <a:gd name="connsiteX2" fmla="*/ 2061028 w 5633923"/>
              <a:gd name="connsiteY2" fmla="*/ 4119337 h 4119337"/>
              <a:gd name="connsiteX3" fmla="*/ 1037771 w 5633923"/>
              <a:gd name="connsiteY3" fmla="*/ 3096080 h 4119337"/>
              <a:gd name="connsiteX4" fmla="*/ 1023257 w 5633923"/>
              <a:gd name="connsiteY4" fmla="*/ 1037999 h 4119337"/>
              <a:gd name="connsiteX5" fmla="*/ 2046514 w 5633923"/>
              <a:gd name="connsiteY5" fmla="*/ 2061256 h 4119337"/>
              <a:gd name="connsiteX6" fmla="*/ 1023257 w 5633923"/>
              <a:gd name="connsiteY6" fmla="*/ 3084513 h 4119337"/>
              <a:gd name="connsiteX7" fmla="*/ 0 w 5633923"/>
              <a:gd name="connsiteY7" fmla="*/ 2061256 h 4119337"/>
              <a:gd name="connsiteX8" fmla="*/ 3855923 w 5633923"/>
              <a:gd name="connsiteY8" fmla="*/ 283256 h 4119337"/>
              <a:gd name="connsiteX9" fmla="*/ 5633923 w 5633923"/>
              <a:gd name="connsiteY9" fmla="*/ 2061256 h 4119337"/>
              <a:gd name="connsiteX10" fmla="*/ 3855923 w 5633923"/>
              <a:gd name="connsiteY10" fmla="*/ 3839256 h 4119337"/>
              <a:gd name="connsiteX11" fmla="*/ 2077923 w 5633923"/>
              <a:gd name="connsiteY11" fmla="*/ 2061256 h 4119337"/>
              <a:gd name="connsiteX12" fmla="*/ 2061028 w 5633923"/>
              <a:gd name="connsiteY12" fmla="*/ 0 h 4119337"/>
              <a:gd name="connsiteX13" fmla="*/ 3084285 w 5633923"/>
              <a:gd name="connsiteY13" fmla="*/ 1023257 h 4119337"/>
              <a:gd name="connsiteX14" fmla="*/ 2061028 w 5633923"/>
              <a:gd name="connsiteY14" fmla="*/ 2046514 h 4119337"/>
              <a:gd name="connsiteX15" fmla="*/ 1037771 w 5633923"/>
              <a:gd name="connsiteY15" fmla="*/ 1023257 h 411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633923" h="4119337">
                <a:moveTo>
                  <a:pt x="2061028" y="2072823"/>
                </a:moveTo>
                <a:lnTo>
                  <a:pt x="3084285" y="3096080"/>
                </a:lnTo>
                <a:lnTo>
                  <a:pt x="2061028" y="4119337"/>
                </a:lnTo>
                <a:lnTo>
                  <a:pt x="1037771" y="3096080"/>
                </a:lnTo>
                <a:close/>
                <a:moveTo>
                  <a:pt x="1023257" y="1037999"/>
                </a:moveTo>
                <a:lnTo>
                  <a:pt x="2046514" y="2061256"/>
                </a:lnTo>
                <a:lnTo>
                  <a:pt x="1023257" y="3084513"/>
                </a:lnTo>
                <a:lnTo>
                  <a:pt x="0" y="2061256"/>
                </a:lnTo>
                <a:close/>
                <a:moveTo>
                  <a:pt x="3855923" y="283256"/>
                </a:moveTo>
                <a:lnTo>
                  <a:pt x="5633923" y="2061256"/>
                </a:lnTo>
                <a:lnTo>
                  <a:pt x="3855923" y="3839256"/>
                </a:lnTo>
                <a:lnTo>
                  <a:pt x="2077923" y="2061256"/>
                </a:lnTo>
                <a:close/>
                <a:moveTo>
                  <a:pt x="2061028" y="0"/>
                </a:moveTo>
                <a:lnTo>
                  <a:pt x="3084285" y="1023257"/>
                </a:lnTo>
                <a:lnTo>
                  <a:pt x="2061028" y="2046514"/>
                </a:lnTo>
                <a:lnTo>
                  <a:pt x="1037771" y="1023257"/>
                </a:lnTo>
                <a:close/>
              </a:path>
            </a:pathLst>
          </a:custGeom>
          <a:solidFill>
            <a:srgbClr val="3387C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98022" y="243342"/>
            <a:ext cx="5195454" cy="4914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en-US" altLang="da-DK" sz="2600" b="1" i="0" u="none" strike="noStrike" kern="0" cap="none" spc="0" normalizeH="0" baseline="0" noProof="0" dirty="0" err="1">
                <a:ln>
                  <a:noFill/>
                </a:ln>
                <a:solidFill>
                  <a:srgbClr val="3387C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Seaory</a:t>
            </a:r>
            <a:r>
              <a:rPr kumimoji="0" lang="en-US" altLang="da-DK" sz="2600" b="1" i="0" u="none" strike="noStrike" kern="0" cap="none" spc="0" normalizeH="0" noProof="0" dirty="0">
                <a:ln>
                  <a:noFill/>
                </a:ln>
                <a:solidFill>
                  <a:srgbClr val="3387C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Vision</a:t>
            </a:r>
            <a:endParaRPr kumimoji="0" lang="en-US" altLang="da-DK" sz="2600" b="1" i="0" u="none" strike="noStrike" kern="0" cap="none" spc="0" normalizeH="0" baseline="0" noProof="0" dirty="0">
              <a:ln>
                <a:noFill/>
              </a:ln>
              <a:solidFill>
                <a:srgbClr val="3387C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图片 5" descr="C:\Users\seaory101\Desktop\SEAORY LOGO0.pngSEAORY LOGO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10893022" y="72881"/>
            <a:ext cx="1277388" cy="315933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60120" y="935355"/>
            <a:ext cx="89916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945A5"/>
                </a:solidFill>
              </a:rPr>
              <a:t>Together, </a:t>
            </a:r>
            <a:r>
              <a:rPr lang="en-US" altLang="zh-CN" sz="2800" b="1" dirty="0">
                <a:solidFill>
                  <a:srgbClr val="0945A5"/>
                </a:solidFill>
              </a:rPr>
              <a:t>we win the future.</a:t>
            </a:r>
            <a:endParaRPr lang="zh-CN" altLang="en-US" sz="2800" b="1" dirty="0">
              <a:solidFill>
                <a:srgbClr val="0945A5"/>
              </a:solidFill>
            </a:endParaRPr>
          </a:p>
          <a:p>
            <a:r>
              <a:rPr sz="1600" dirty="0"/>
              <a:t>At </a:t>
            </a:r>
            <a:r>
              <a:rPr sz="1600" dirty="0" err="1"/>
              <a:t>Seaory</a:t>
            </a:r>
            <a:r>
              <a:rPr sz="1600" dirty="0"/>
              <a:t>, we treat all our partners as true members of our team and a larger extension of our team. </a:t>
            </a:r>
            <a:r>
              <a:rPr lang="en-US" sz="1600" dirty="0"/>
              <a:t>I</a:t>
            </a:r>
            <a:r>
              <a:rPr sz="1600" dirty="0"/>
              <a:t>n this spirit of customer first that we wholeheartedly create a "win-win" cooperation model.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512310" y="3020695"/>
            <a:ext cx="2585720" cy="2441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426210" y="3021330"/>
            <a:ext cx="2498090" cy="24409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625080" y="3021330"/>
            <a:ext cx="2558415" cy="248856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3175" y="6630988"/>
            <a:ext cx="12204700" cy="252412"/>
          </a:xfrm>
          <a:prstGeom prst="rect">
            <a:avLst/>
          </a:prstGeom>
          <a:solidFill>
            <a:srgbClr val="33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SimHei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11407140" y="6578600"/>
            <a:ext cx="653415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-21-</a:t>
            </a:r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a393c47-46d9-47a8-a93a-7d285794083c"/>
  <p:tag name="RESOURCE_RECORD_KEY" val="{&quot;29&quot;:[20405923],&quot;65&quot;:[20185045]}"/>
  <p:tag name="COMMONDATA" val="eyJoZGlkIjoiZjU5YmYxMmUyYTIyYzFiZjAwYzI2ZTE4ZWJhZGVkZ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3"/>
  <p:tag name="KSO_WM_UNIT_TYPE" val="d"/>
  <p:tag name="KSO_WM_UNIT_INDEX" val="1"/>
  <p:tag name="KSO_WM_UNIT_ID" val="374*d*1"/>
  <p:tag name="KSO_WM_UNIT_CLEAR" val="0"/>
  <p:tag name="KSO_WM_UNIT_LAYERLEVEL" val="1"/>
  <p:tag name="KSO_WM_UNIT_VALUE" val="1331*2538"/>
  <p:tag name="KSO_WM_UNIT_HIGHLIGHT" val="0"/>
  <p:tag name="KSO_WM_UNIT_COMPATIBLE" val="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4"/>
  <p:tag name="KSO_WM_TEMPLATE_CATEGORY" val="custom"/>
  <p:tag name="KSO_WM_TEMPLATE_INDEX" val="1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9"/>
  <p:tag name="KSO_WM_TEMPLATE_CATEGORY" val="custom"/>
  <p:tag name="KSO_WM_TEMPLATE_INDEX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375*i*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375*i*1"/>
  <p:tag name="KSO_WM_TEMPLATE_CATEGORY" val="custom"/>
  <p:tag name="KSO_WM_TEMPLATE_INDEX" val="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12"/>
  <p:tag name="KSO_WM_TEMPLATE_CATEGORY" val="custom"/>
  <p:tag name="KSO_WM_TEMPLATE_INDEX" val="1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13"/>
  <p:tag name="KSO_WM_TEMPLATE_CATEGORY" val="custom"/>
  <p:tag name="KSO_WM_TEMPLATE_INDEX" val="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7"/>
  <p:tag name="KSO_WM_TEMPLATE_CATEGORY" val="custom"/>
  <p:tag name="KSO_WM_TEMPLATE_INDEX" val="1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8"/>
  <p:tag name="KSO_WM_TEMPLATE_CATEGORY" val="custom"/>
  <p:tag name="KSO_WM_TEMPLATE_INDEX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4"/>
  <p:tag name="KSO_WM_TEMPLATE_CATEGORY" val="custom"/>
  <p:tag name="KSO_WM_TEMPLATE_INDEX" val="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9"/>
  <p:tag name="KSO_WM_TEMPLATE_CATEGORY" val="custom"/>
  <p:tag name="KSO_WM_TEMPLATE_INDEX" val="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375*i*2"/>
  <p:tag name="KSO_WM_TEMPLATE_CATEGORY" val="custom"/>
  <p:tag name="KSO_WM_TEMPLATE_INDEX" val="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TYPE" val="i"/>
  <p:tag name="KSO_WM_UNIT_ID" val="375*i*1"/>
  <p:tag name="KSO_WM_TEMPLATE_CATEGORY" val="custom"/>
  <p:tag name="KSO_WM_TEMPLATE_INDEX" val="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12"/>
  <p:tag name="KSO_WM_TEMPLATE_CATEGORY" val="custom"/>
  <p:tag name="KSO_WM_TEMPLATE_INDEX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13"/>
  <p:tag name="KSO_WM_TEMPLATE_CATEGORY" val="custom"/>
  <p:tag name="KSO_WM_TEMPLATE_INDEX" val="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7"/>
  <p:tag name="KSO_WM_TEMPLATE_CATEGORY" val="custom"/>
  <p:tag name="KSO_WM_TEMPLATE_INDEX" val="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150995245*i*8"/>
  <p:tag name="KSO_WM_TEMPLATE_CATEGORY" val="custom"/>
  <p:tag name="KSO_WM_TEMPLATE_INDEX" val="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504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50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EMPLATE_CATEGORY" val="custom"/>
  <p:tag name="KSO_WM_TEMPLATE_INDEX" val="20185045"/>
  <p:tag name="KSO_WM_TAG_VERSION" val="1.0"/>
  <p:tag name="KSO_WM_BEAUTIFY_FLAG" val="#wm#"/>
  <p:tag name="KSO_WM_TEMPLATE_THUMBS_INDEX" val="1、6、10、16、19、20、2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5045"/>
  <p:tag name="KSO_WM_TAG_VERSION" val="1.0"/>
  <p:tag name="KSO_WM_SLIDE_ID" val="custom20185045_1"/>
  <p:tag name="KSO_WM_SLIDE_INDEX" val="1"/>
  <p:tag name="KSO_WM_SLIDE_ITEM_CNT" val="2"/>
  <p:tag name="KSO_WM_SLIDE_LAYOUT" val="a_b_c"/>
  <p:tag name="KSO_WM_SLIDE_LAYOUT_CNT" val="1_1_1"/>
  <p:tag name="KSO_WM_SLIDE_TYPE" val="title"/>
  <p:tag name="KSO_WM_BEAUTIFY_FLAG" val="#wm#"/>
  <p:tag name="KSO_WM_TEMPLATE_THUMBS_INDEX" val="1、6、10、16、19、20、23、"/>
  <p:tag name="KSO_WM_SLIDE_SUBTYPE" val="pureT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150995202"/>
  <p:tag name="KSO_WM_SLIDE_INDEX" val="3"/>
  <p:tag name="KSO_WM_SLIDE_ITEM_CNT" val="4"/>
  <p:tag name="KSO_WM_SLIDE_LAYOUT" val="a_m"/>
  <p:tag name="KSO_WM_SLIDE_LAYOUT_CNT" val="1_1"/>
  <p:tag name="KSO_WM_SLIDE_TYPE" val="contents"/>
  <p:tag name="KSO_WM_BEAUTIFY_FLAG" val="#wm#"/>
  <p:tag name="KSO_WM_TEMPLATE_CATEGORY" val="diagram"/>
  <p:tag name="KSO_WM_TEMPLATE_INDEX" val="160443"/>
  <p:tag name="KSO_WM_DIAGRAM_GROUP_CODE" val="m1-1"/>
  <p:tag name="KSO_WM_TAG_VERSION" val="1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i*1_3"/>
  <p:tag name="KSO_WM_UNIT_CLEAR" val="1"/>
  <p:tag name="KSO_WM_UNIT_LAYERLEVEL" val="1_1"/>
  <p:tag name="KSO_WM_DIAGRAM_GROUP_CODE" val="m1-1"/>
  <p:tag name="KSO_WM_DIAGRAM_VIRTUALLY_FRAME" val="{&quot;height&quot;:283.8,&quot;left&quot;:377.55,&quot;top&quot;:109.6,&quot;width&quot;:545.4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i*1_3"/>
  <p:tag name="KSO_WM_UNIT_CLEAR" val="1"/>
  <p:tag name="KSO_WM_UNIT_LAYERLEVEL" val="1_1"/>
  <p:tag name="KSO_WM_DIAGRAM_GROUP_CODE" val="m1-1"/>
  <p:tag name="KSO_WM_DIAGRAM_VIRTUALLY_FRAME" val="{&quot;height&quot;:283.8,&quot;left&quot;:377.55,&quot;top&quot;:109.6,&quot;width&quot;:545.4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i*1_3"/>
  <p:tag name="KSO_WM_UNIT_CLEAR" val="1"/>
  <p:tag name="KSO_WM_UNIT_LAYERLEVEL" val="1_1"/>
  <p:tag name="KSO_WM_DIAGRAM_GROUP_CODE" val="m1-1"/>
  <p:tag name="KSO_WM_DIAGRAM_VIRTUALLY_FRAME" val="{&quot;height&quot;:283.8,&quot;left&quot;:377.55,&quot;top&quot;:109.6,&quot;width&quot;:545.4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h_f*1_1_1"/>
  <p:tag name="KSO_WM_UNIT_CLEAR" val="1"/>
  <p:tag name="KSO_WM_UNIT_LAYERLEVEL" val="1_1_1"/>
  <p:tag name="KSO_WM_UNIT_VALUE" val="19"/>
  <p:tag name="KSO_WM_UNIT_HIGHLIGHT" val="0"/>
  <p:tag name="KSO_WM_UNIT_COMPATIBLE" val="0"/>
  <p:tag name="KSO_WM_UNIT_PRESET_TEXT" val="SED DO EIUSMOD TEMPOR INCIDIDUNT"/>
  <p:tag name="KSO_WM_DIAGRAM_GROUP_CODE" val="m1-1"/>
  <p:tag name="KSO_WM_DIAGRAM_VIRTUALLY_FRAME" val="{&quot;height&quot;:283.8,&quot;left&quot;:377.55,&quot;top&quot;:109.6,&quot;width&quot;:545.45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h_f*1_1_1"/>
  <p:tag name="KSO_WM_UNIT_CLEAR" val="1"/>
  <p:tag name="KSO_WM_UNIT_LAYERLEVEL" val="1_1_1"/>
  <p:tag name="KSO_WM_UNIT_VALUE" val="19"/>
  <p:tag name="KSO_WM_UNIT_HIGHLIGHT" val="0"/>
  <p:tag name="KSO_WM_UNIT_COMPATIBLE" val="0"/>
  <p:tag name="KSO_WM_UNIT_PRESET_TEXT" val="SED DO EIUSMOD TEMPOR INCIDIDUNT"/>
  <p:tag name="KSO_WM_DIAGRAM_GROUP_CODE" val="m1-1"/>
  <p:tag name="KSO_WM_DIAGRAM_VIRTUALLY_FRAME" val="{&quot;height&quot;:283.8,&quot;left&quot;:377.55,&quot;top&quot;:109.6,&quot;width&quot;:545.45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h_f*1_1_1"/>
  <p:tag name="KSO_WM_UNIT_CLEAR" val="1"/>
  <p:tag name="KSO_WM_UNIT_LAYERLEVEL" val="1_1_1"/>
  <p:tag name="KSO_WM_UNIT_VALUE" val="19"/>
  <p:tag name="KSO_WM_UNIT_HIGHLIGHT" val="0"/>
  <p:tag name="KSO_WM_UNIT_COMPATIBLE" val="0"/>
  <p:tag name="KSO_WM_UNIT_PRESET_TEXT" val="SED DO EIUSMOD TEMPOR INCIDIDUNT"/>
  <p:tag name="KSO_WM_DIAGRAM_GROUP_CODE" val="m1-1"/>
  <p:tag name="KSO_WM_DIAGRAM_VIRTUALLY_FRAME" val="{&quot;height&quot;:283.8,&quot;left&quot;:377.55,&quot;top&quot;:109.6,&quot;width&quot;:545.45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443"/>
  <p:tag name="KSO_WM_UNIT_ID" val="258*m_h_f*1_1_1"/>
  <p:tag name="KSO_WM_UNIT_CLEAR" val="1"/>
  <p:tag name="KSO_WM_UNIT_LAYERLEVEL" val="1_1_1"/>
  <p:tag name="KSO_WM_UNIT_VALUE" val="19"/>
  <p:tag name="KSO_WM_UNIT_HIGHLIGHT" val="0"/>
  <p:tag name="KSO_WM_UNIT_COMPATIBLE" val="0"/>
  <p:tag name="KSO_WM_UNIT_PRESET_TEXT" val="SED DO EIUSMOD TEMPOR INCIDIDUNT"/>
  <p:tag name="KSO_WM_DIAGRAM_GROUP_CODE" val="m1-1"/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504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"/>
  <p:tag name="KSO_WM_TEMPLATE_CATEGORY" val="custom"/>
  <p:tag name="KSO_WM_TEMPLATE_INDEX" val="160222"/>
  <p:tag name="KSO_WM_UNIT_TYPE" val="a"/>
  <p:tag name="KSO_WM_UNIT_INDEX" val="1"/>
  <p:tag name="KSO_WM_UNIT_ID" val="custom160222_12*a*1"/>
  <p:tag name="KSO_WM_UNIT_CLEAR" val="1"/>
  <p:tag name="KSO_WM_UNIT_LAYERLEVEL" val="1"/>
  <p:tag name="KSO_WM_UNIT_VALUE" val="7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"/>
  <p:tag name="KSO_WM_TEMPLATE_CATEGORY" val="custom"/>
  <p:tag name="KSO_WM_TEMPLATE_INDEX" val="160222"/>
  <p:tag name="KSO_WM_UNIT_TYPE" val="e"/>
  <p:tag name="KSO_WM_UNIT_INDEX" val="1"/>
  <p:tag name="KSO_WM_UNIT_ID" val="custom160222_12*e*1"/>
  <p:tag name="KSO_WM_UNIT_CLEAR" val="1"/>
  <p:tag name="KSO_WM_UNIT_LAYERLEVEL" val="1"/>
  <p:tag name="KSO_WM_UNIT_VALUE" val="6"/>
  <p:tag name="KSO_WM_UNIT_HIGHLIGHT" val="0"/>
  <p:tag name="KSO_WM_UNIT_COMPATIBLE" val="1"/>
  <p:tag name="KSO_WM_UNIT_PRESET_TEXT" val="0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2.07157480314964,&quot;left&quot;:49.30173228346457,&quot;top&quot;:161.72842519685037,&quot;width&quot;:908.207480314960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4400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22"/>
  <p:tag name="KSO_WM_UNIT_TYPE" val="a"/>
  <p:tag name="KSO_WM_UNIT_INDEX" val="1"/>
  <p:tag name="KSO_WM_UNIT_ID" val="custom160222_12*a*1"/>
  <p:tag name="KSO_WM_UNIT_CLEAR" val="1"/>
  <p:tag name="KSO_WM_UNIT_LAYERLEVEL" val="1"/>
  <p:tag name="KSO_WM_UNIT_VALUE" val="7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22"/>
  <p:tag name="KSO_WM_UNIT_TYPE" val="e"/>
  <p:tag name="KSO_WM_UNIT_INDEX" val="1"/>
  <p:tag name="KSO_WM_UNIT_ID" val="custom160222_12*e*1"/>
  <p:tag name="KSO_WM_UNIT_CLEAR" val="1"/>
  <p:tag name="KSO_WM_UNIT_LAYERLEVEL" val="1"/>
  <p:tag name="KSO_WM_UNIT_VALUE" val="6"/>
  <p:tag name="KSO_WM_UNIT_HIGHLIGHT" val="0"/>
  <p:tag name="KSO_WM_UNIT_COMPATIBLE" val="1"/>
  <p:tag name="KSO_WM_UNIT_PRESET_TEXT" val="0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9111_1*i*5"/>
  <p:tag name="KSO_WM_TEMPLATE_CATEGORY" val="diagram"/>
  <p:tag name="KSO_WM_TEMPLATE_INDEX" val="169111"/>
  <p:tag name="KSO_WM_UNIT_INDEX" val="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9111_1*i*5"/>
  <p:tag name="KSO_WM_TEMPLATE_CATEGORY" val="diagram"/>
  <p:tag name="KSO_WM_TEMPLATE_INDEX" val="169111"/>
  <p:tag name="KSO_WM_UNIT_INDEX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21*454"/>
  <p:tag name="TABLE_ENDDRAG_RECT" val="18*61*921*45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aea10ef-53b9-44c1-9260-822e8f0b7ef3}"/>
  <p:tag name="TABLE_ENDDRAG_ORIGIN_RECT" val="892*384"/>
  <p:tag name="TABLE_ENDDRAG_RECT" val="26*104*892*38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abe87a5-c6a6-40d8-b86e-b78f7a77d596}"/>
  <p:tag name="TABLE_ENDDRAG_ORIGIN_RECT" val="925*450"/>
  <p:tag name="TABLE_ENDDRAG_RECT" val="17*64*925*45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9111_1*i*5"/>
  <p:tag name="KSO_WM_TEMPLATE_CATEGORY" val="diagram"/>
  <p:tag name="KSO_WM_TEMPLATE_INDEX" val="169111"/>
  <p:tag name="KSO_WM_UNIT_INDEX" val="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9111_1*i*5"/>
  <p:tag name="KSO_WM_TEMPLATE_CATEGORY" val="diagram"/>
  <p:tag name="KSO_WM_TEMPLATE_INDEX" val="169111"/>
  <p:tag name="KSO_WM_UNIT_INDEX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9111_1*i*5"/>
  <p:tag name="KSO_WM_TEMPLATE_CATEGORY" val="diagram"/>
  <p:tag name="KSO_WM_TEMPLATE_INDEX" val="169111"/>
  <p:tag name="KSO_WM_UNIT_INDEX" val="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22"/>
  <p:tag name="KSO_WM_UNIT_TYPE" val="a"/>
  <p:tag name="KSO_WM_UNIT_INDEX" val="1"/>
  <p:tag name="KSO_WM_UNIT_ID" val="custom160222_12*a*1"/>
  <p:tag name="KSO_WM_UNIT_CLEAR" val="1"/>
  <p:tag name="KSO_WM_UNIT_LAYERLEVEL" val="1"/>
  <p:tag name="KSO_WM_UNIT_VALUE" val="7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222"/>
  <p:tag name="KSO_WM_UNIT_TYPE" val="e"/>
  <p:tag name="KSO_WM_UNIT_INDEX" val="1"/>
  <p:tag name="KSO_WM_UNIT_ID" val="custom160222_12*e*1"/>
  <p:tag name="KSO_WM_UNIT_CLEAR" val="1"/>
  <p:tag name="KSO_WM_UNIT_LAYERLEVEL" val="1"/>
  <p:tag name="KSO_WM_UNIT_VALUE" val="6"/>
  <p:tag name="KSO_WM_UNIT_HIGHLIGHT" val="0"/>
  <p:tag name="KSO_WM_UNIT_COMPATIBLE" val="1"/>
  <p:tag name="KSO_WM_UNIT_PRESET_TEXT" val="0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111"/>
  <p:tag name="KSO_WM_UNIT_TYPE" val="a"/>
  <p:tag name="KSO_WM_UNIT_INDEX" val="1"/>
  <p:tag name="KSO_WM_UNIT_ID" val="diagram169111_1*a*1"/>
  <p:tag name="KSO_WM_UNIT_CLEAR" val="1"/>
  <p:tag name="KSO_WM_UNIT_LAYERLEVEL" val="1"/>
  <p:tag name="KSO_WM_UNIT_VALUE" val="52"/>
  <p:tag name="KSO_WM_UNIT_ISCONTENTSTITLE" val="0"/>
  <p:tag name="KSO_WM_UNIT_HIGHLIGHT" val="0"/>
  <p:tag name="KSO_WM_UNIT_COMPATIBLE" val="0"/>
  <p:tag name="KSO_WM_UNIT_PRESET_TEXT_INDEX" val="3"/>
  <p:tag name="KSO_WM_UNIT_PRESET_TEXT_LEN" val="24"/>
  <p:tag name="KSO_WM_UNIT_BIND_DECORATION_IDS" val="diagram169111_1*i*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27.2818897637795,&quot;width&quot;:2128.855118110236}"/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7.87157480314963,&quot;left&quot;:49.30173228346457,&quot;top&quot;:161.72842519685037,&quot;width&quot;:908.2074803149605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7.87157480314963,&quot;left&quot;:49.30173228346457,&quot;top&quot;:161.72842519685037,&quot;width&quot;:908.2074803149605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7.87157480314963,&quot;left&quot;:49.30173228346457,&quot;top&quot;:161.72842519685037,&quot;width&quot;:908.2074803149605}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7.87157480314963,&quot;left&quot;:49.30173228346457,&quot;top&quot;:161.72842519685037,&quot;width&quot;:908.2074803149605}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7.87157480314963,&quot;left&quot;:49.30173228346457,&quot;top&quot;:161.72842519685037,&quot;width&quot;:908.2074803149605}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37.87157480314963,&quot;left&quot;:49.30173228346457,&quot;top&quot;:161.72842519685037,&quot;width&quot;:908.2074803149605}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自定义设计方案">
  <a:themeElements>
    <a:clrScheme name="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FDEF3"/>
      </a:accent1>
      <a:accent2>
        <a:srgbClr val="333399"/>
      </a:accent2>
      <a:accent3>
        <a:srgbClr val="FFFFFF"/>
      </a:accent3>
      <a:accent4>
        <a:srgbClr val="000000"/>
      </a:accent4>
      <a:accent5>
        <a:srgbClr val="E4ECF8"/>
      </a:accent5>
      <a:accent6>
        <a:srgbClr val="2D2D8A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118">
      <a:dk1>
        <a:srgbClr val="262626"/>
      </a:dk1>
      <a:lt1>
        <a:srgbClr val="FFFFFF"/>
      </a:lt1>
      <a:dk2>
        <a:srgbClr val="3D9EA3"/>
      </a:dk2>
      <a:lt2>
        <a:srgbClr val="FFFFFF"/>
      </a:lt2>
      <a:accent1>
        <a:srgbClr val="50ACAB"/>
      </a:accent1>
      <a:accent2>
        <a:srgbClr val="50ACAB"/>
      </a:accent2>
      <a:accent3>
        <a:srgbClr val="50ACAB"/>
      </a:accent3>
      <a:accent4>
        <a:srgbClr val="93D0C3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2521</Words>
  <Application>Microsoft Office PowerPoint</Application>
  <PresentationFormat>宽屏</PresentationFormat>
  <Paragraphs>467</Paragraphs>
  <Slides>22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 Unicode MS</vt:lpstr>
      <vt:lpstr>SimHei</vt:lpstr>
      <vt:lpstr>Microsoft YaHei</vt:lpstr>
      <vt:lpstr>Arial</vt:lpstr>
      <vt:lpstr>Calibri</vt:lpstr>
      <vt:lpstr>Raleway</vt:lpstr>
      <vt:lpstr>Times New Roman</vt:lpstr>
      <vt:lpstr>自定义设计方案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daicongcong</dc:creator>
  <cp:lastModifiedBy>123</cp:lastModifiedBy>
  <cp:revision>1439</cp:revision>
  <dcterms:created xsi:type="dcterms:W3CDTF">2016-03-21T08:22:00Z</dcterms:created>
  <dcterms:modified xsi:type="dcterms:W3CDTF">2025-05-19T01:35:56Z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37CF22D0D8B646D5AC475F1EE7D63383_13</vt:lpwstr>
  </property>
</Properties>
</file>